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sldIdLst>
    <p:sldId id="28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8089900" cy="11226800"/>
  <p:notesSz cx="8089900" cy="112268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2" d="100"/>
          <a:sy n="112" d="100"/>
        </p:scale>
        <p:origin x="332" y="-502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07218" y="3480308"/>
            <a:ext cx="6881812" cy="235762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214437" y="6287008"/>
            <a:ext cx="5667375" cy="28067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10/15/2018</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‹Nº›</a:t>
            </a:fld>
            <a:endParaRPr>
              <a:solidFill>
                <a:prstClr val="black">
                  <a:tint val="75000"/>
                </a:prstClr>
              </a:solidFill>
            </a:endParaRPr>
          </a:p>
        </p:txBody>
      </p:sp>
    </p:spTree>
    <p:extLst>
      <p:ext uri="{BB962C8B-B14F-4D97-AF65-F5344CB8AC3E}">
        <p14:creationId xmlns:p14="http://schemas.microsoft.com/office/powerpoint/2010/main" val="3923166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004689"/>
                </a:solidFill>
                <a:latin typeface="Garamond"/>
                <a:cs typeface="Garamond"/>
              </a:defRPr>
            </a:lvl1pPr>
          </a:lstStyle>
          <a:p>
            <a:endParaRPr/>
          </a:p>
        </p:txBody>
      </p:sp>
      <p:sp>
        <p:nvSpPr>
          <p:cNvPr id="3" name="Holder 3"/>
          <p:cNvSpPr>
            <a:spLocks noGrp="1"/>
          </p:cNvSpPr>
          <p:nvPr>
            <p:ph type="body" idx="1"/>
          </p:nvPr>
        </p:nvSpPr>
        <p:spPr/>
        <p:txBody>
          <a:bodyPr lIns="0" tIns="0" rIns="0" bIns="0"/>
          <a:lstStyle>
            <a:lvl1pPr>
              <a:defRPr sz="1000" b="0" i="0">
                <a:solidFill>
                  <a:srgbClr val="6078AD"/>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004689"/>
                </a:solidFill>
                <a:latin typeface="Garamond"/>
                <a:cs typeface="Garamond"/>
              </a:defRPr>
            </a:lvl1pPr>
          </a:lstStyle>
          <a:p>
            <a:endParaRPr/>
          </a:p>
        </p:txBody>
      </p:sp>
      <p:sp>
        <p:nvSpPr>
          <p:cNvPr id="3" name="Holder 3"/>
          <p:cNvSpPr>
            <a:spLocks noGrp="1"/>
          </p:cNvSpPr>
          <p:nvPr>
            <p:ph sz="half" idx="2"/>
          </p:nvPr>
        </p:nvSpPr>
        <p:spPr>
          <a:xfrm>
            <a:off x="404812" y="2582164"/>
            <a:ext cx="3521868" cy="740968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169568" y="2582164"/>
            <a:ext cx="3521868" cy="740968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004689"/>
                </a:solidFill>
                <a:latin typeface="Garamond"/>
                <a:cs typeface="Garamon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06743" y="3480308"/>
            <a:ext cx="6876415" cy="76174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213485" y="6287008"/>
            <a:ext cx="566293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10/15/2018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‹Nº›</a:t>
            </a:fld>
            <a:endParaRPr>
              <a:solidFill>
                <a:prstClr val="black">
                  <a:tint val="75000"/>
                </a:prstClr>
              </a:solidFill>
            </a:endParaRPr>
          </a:p>
        </p:txBody>
      </p:sp>
    </p:spTree>
    <p:extLst>
      <p:ext uri="{BB962C8B-B14F-4D97-AF65-F5344CB8AC3E}">
        <p14:creationId xmlns:p14="http://schemas.microsoft.com/office/powerpoint/2010/main" val="598702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651771" y="5082454"/>
            <a:ext cx="2297804" cy="799771"/>
          </a:xfrm>
        </p:spPr>
        <p:txBody>
          <a:bodyPr lIns="0" tIns="0" rIns="0" bIns="0"/>
          <a:lstStyle>
            <a:lvl1pPr>
              <a:defRPr sz="5197" b="0" i="0">
                <a:solidFill>
                  <a:srgbClr val="000DBE"/>
                </a:solidFill>
                <a:latin typeface="Palatino Linotype"/>
                <a:cs typeface="Palatino Linotype"/>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10/15/2018</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‹Nº›</a:t>
            </a:fld>
            <a:endParaRPr>
              <a:solidFill>
                <a:prstClr val="black">
                  <a:tint val="75000"/>
                </a:prstClr>
              </a:solidFill>
            </a:endParaRPr>
          </a:p>
        </p:txBody>
      </p:sp>
    </p:spTree>
    <p:extLst>
      <p:ext uri="{BB962C8B-B14F-4D97-AF65-F5344CB8AC3E}">
        <p14:creationId xmlns:p14="http://schemas.microsoft.com/office/powerpoint/2010/main" val="4152408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651771" y="5082454"/>
            <a:ext cx="2297804" cy="799771"/>
          </a:xfrm>
        </p:spPr>
        <p:txBody>
          <a:bodyPr lIns="0" tIns="0" rIns="0" bIns="0"/>
          <a:lstStyle>
            <a:lvl1pPr>
              <a:defRPr sz="5197" b="0" i="0">
                <a:solidFill>
                  <a:srgbClr val="000DBE"/>
                </a:solidFill>
                <a:latin typeface="Palatino Linotype"/>
                <a:cs typeface="Palatino Linotype"/>
              </a:defRPr>
            </a:lvl1pPr>
          </a:lstStyle>
          <a:p>
            <a:endParaRPr/>
          </a:p>
        </p:txBody>
      </p:sp>
      <p:sp>
        <p:nvSpPr>
          <p:cNvPr id="3" name="Holder 3"/>
          <p:cNvSpPr>
            <a:spLocks noGrp="1"/>
          </p:cNvSpPr>
          <p:nvPr>
            <p:ph sz="half" idx="2"/>
          </p:nvPr>
        </p:nvSpPr>
        <p:spPr>
          <a:xfrm>
            <a:off x="404496" y="2582164"/>
            <a:ext cx="3519106"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166298" y="2582164"/>
            <a:ext cx="3519106"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10/15/2018</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‹Nº›</a:t>
            </a:fld>
            <a:endParaRPr>
              <a:solidFill>
                <a:prstClr val="black">
                  <a:tint val="75000"/>
                </a:prstClr>
              </a:solidFill>
            </a:endParaRPr>
          </a:p>
        </p:txBody>
      </p:sp>
    </p:spTree>
    <p:extLst>
      <p:ext uri="{BB962C8B-B14F-4D97-AF65-F5344CB8AC3E}">
        <p14:creationId xmlns:p14="http://schemas.microsoft.com/office/powerpoint/2010/main" val="241195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4651771" y="5082454"/>
            <a:ext cx="2297804" cy="799771"/>
          </a:xfrm>
        </p:spPr>
        <p:txBody>
          <a:bodyPr lIns="0" tIns="0" rIns="0" bIns="0"/>
          <a:lstStyle>
            <a:lvl1pPr>
              <a:defRPr sz="5197" b="0" i="0">
                <a:solidFill>
                  <a:srgbClr val="000DBE"/>
                </a:solidFill>
                <a:latin typeface="Palatino Linotype"/>
                <a:cs typeface="Palatino Linotype"/>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10/15/2018</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‹Nº›</a:t>
            </a:fld>
            <a:endParaRPr>
              <a:solidFill>
                <a:prstClr val="black">
                  <a:tint val="75000"/>
                </a:prstClr>
              </a:solidFill>
            </a:endParaRPr>
          </a:p>
        </p:txBody>
      </p:sp>
    </p:spTree>
    <p:extLst>
      <p:ext uri="{BB962C8B-B14F-4D97-AF65-F5344CB8AC3E}">
        <p14:creationId xmlns:p14="http://schemas.microsoft.com/office/powerpoint/2010/main" val="9625816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3" Type="http://schemas.openxmlformats.org/officeDocument/2006/relationships/slideLayout" Target="../slideLayouts/slideLayout8.xml"/><Relationship Id="rId7" Type="http://schemas.openxmlformats.org/officeDocument/2006/relationships/image" Target="../media/image1.png"/><Relationship Id="rId12"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11" Type="http://schemas.openxmlformats.org/officeDocument/2006/relationships/image" Target="../media/image5.png"/><Relationship Id="rId5" Type="http://schemas.openxmlformats.org/officeDocument/2006/relationships/slideLayout" Target="../slideLayouts/slideLayout10.xml"/><Relationship Id="rId10" Type="http://schemas.openxmlformats.org/officeDocument/2006/relationships/image" Target="../media/image4.png"/><Relationship Id="rId4" Type="http://schemas.openxmlformats.org/officeDocument/2006/relationships/slideLayout" Target="../slideLayouts/slideLayout9.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73998" y="903635"/>
            <a:ext cx="3049904" cy="391159"/>
          </a:xfrm>
          <a:prstGeom prst="rect">
            <a:avLst/>
          </a:prstGeom>
        </p:spPr>
        <p:txBody>
          <a:bodyPr wrap="square" lIns="0" tIns="0" rIns="0" bIns="0">
            <a:spAutoFit/>
          </a:bodyPr>
          <a:lstStyle>
            <a:lvl1pPr>
              <a:defRPr sz="2400" b="0" i="0">
                <a:solidFill>
                  <a:srgbClr val="004689"/>
                </a:solidFill>
                <a:latin typeface="Garamond"/>
                <a:cs typeface="Garamond"/>
              </a:defRPr>
            </a:lvl1pPr>
          </a:lstStyle>
          <a:p>
            <a:endParaRPr/>
          </a:p>
        </p:txBody>
      </p:sp>
      <p:sp>
        <p:nvSpPr>
          <p:cNvPr id="3" name="Holder 3"/>
          <p:cNvSpPr>
            <a:spLocks noGrp="1"/>
          </p:cNvSpPr>
          <p:nvPr>
            <p:ph type="body" idx="1"/>
          </p:nvPr>
        </p:nvSpPr>
        <p:spPr>
          <a:xfrm>
            <a:off x="983900" y="1766782"/>
            <a:ext cx="6128448" cy="4622800"/>
          </a:xfrm>
          <a:prstGeom prst="rect">
            <a:avLst/>
          </a:prstGeom>
        </p:spPr>
        <p:txBody>
          <a:bodyPr wrap="square" lIns="0" tIns="0" rIns="0" bIns="0">
            <a:spAutoFit/>
          </a:bodyPr>
          <a:lstStyle>
            <a:lvl1pPr>
              <a:defRPr sz="1000" b="0" i="0">
                <a:solidFill>
                  <a:srgbClr val="6078AD"/>
                </a:solidFill>
                <a:latin typeface="Calibri"/>
                <a:cs typeface="Calibri"/>
              </a:defRPr>
            </a:lvl1pPr>
          </a:lstStyle>
          <a:p>
            <a:endParaRPr/>
          </a:p>
        </p:txBody>
      </p:sp>
      <p:sp>
        <p:nvSpPr>
          <p:cNvPr id="4" name="Holder 4"/>
          <p:cNvSpPr>
            <a:spLocks noGrp="1"/>
          </p:cNvSpPr>
          <p:nvPr>
            <p:ph type="ftr" sz="quarter" idx="5"/>
          </p:nvPr>
        </p:nvSpPr>
        <p:spPr>
          <a:xfrm>
            <a:off x="2752725" y="10440924"/>
            <a:ext cx="2590800" cy="56134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04812" y="10440924"/>
            <a:ext cx="1862137" cy="56134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10/15/2018</a:t>
            </a:fld>
            <a:endParaRPr lang="en-US"/>
          </a:p>
        </p:txBody>
      </p:sp>
      <p:sp>
        <p:nvSpPr>
          <p:cNvPr id="6" name="Holder 6"/>
          <p:cNvSpPr>
            <a:spLocks noGrp="1"/>
          </p:cNvSpPr>
          <p:nvPr>
            <p:ph type="sldNum" sz="quarter" idx="7"/>
          </p:nvPr>
        </p:nvSpPr>
        <p:spPr>
          <a:xfrm>
            <a:off x="5829300" y="10440924"/>
            <a:ext cx="1862137" cy="56134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58620" y="278551"/>
            <a:ext cx="7772114" cy="9226776"/>
          </a:xfrm>
          <a:prstGeom prst="rect">
            <a:avLst/>
          </a:prstGeom>
          <a:blipFill>
            <a:blip r:embed="rId7" cstate="print"/>
            <a:stretch>
              <a:fillRect/>
            </a:stretch>
          </a:blipFill>
        </p:spPr>
        <p:txBody>
          <a:bodyPr wrap="square" lIns="0" tIns="0" rIns="0" bIns="0" rtlCol="0"/>
          <a:lstStyle/>
          <a:p>
            <a:endParaRPr sz="1890">
              <a:solidFill>
                <a:prstClr val="black"/>
              </a:solidFill>
            </a:endParaRPr>
          </a:p>
        </p:txBody>
      </p:sp>
      <p:sp>
        <p:nvSpPr>
          <p:cNvPr id="17" name="bk object 17"/>
          <p:cNvSpPr/>
          <p:nvPr/>
        </p:nvSpPr>
        <p:spPr>
          <a:xfrm>
            <a:off x="7498284" y="6305306"/>
            <a:ext cx="432432" cy="4653389"/>
          </a:xfrm>
          <a:prstGeom prst="rect">
            <a:avLst/>
          </a:prstGeom>
          <a:blipFill>
            <a:blip r:embed="rId8" cstate="print"/>
            <a:stretch>
              <a:fillRect/>
            </a:stretch>
          </a:blipFill>
        </p:spPr>
        <p:txBody>
          <a:bodyPr wrap="square" lIns="0" tIns="0" rIns="0" bIns="0" rtlCol="0"/>
          <a:lstStyle/>
          <a:p>
            <a:endParaRPr sz="1890">
              <a:solidFill>
                <a:prstClr val="black"/>
              </a:solidFill>
            </a:endParaRPr>
          </a:p>
        </p:txBody>
      </p:sp>
      <p:sp>
        <p:nvSpPr>
          <p:cNvPr id="18" name="bk object 18"/>
          <p:cNvSpPr/>
          <p:nvPr/>
        </p:nvSpPr>
        <p:spPr>
          <a:xfrm>
            <a:off x="7068968" y="7203491"/>
            <a:ext cx="437817" cy="3755203"/>
          </a:xfrm>
          <a:prstGeom prst="rect">
            <a:avLst/>
          </a:prstGeom>
          <a:blipFill>
            <a:blip r:embed="rId9" cstate="print"/>
            <a:stretch>
              <a:fillRect/>
            </a:stretch>
          </a:blipFill>
        </p:spPr>
        <p:txBody>
          <a:bodyPr wrap="square" lIns="0" tIns="0" rIns="0" bIns="0" rtlCol="0"/>
          <a:lstStyle/>
          <a:p>
            <a:endParaRPr sz="1890">
              <a:solidFill>
                <a:prstClr val="black"/>
              </a:solidFill>
            </a:endParaRPr>
          </a:p>
        </p:txBody>
      </p:sp>
      <p:sp>
        <p:nvSpPr>
          <p:cNvPr id="19" name="bk object 19"/>
          <p:cNvSpPr/>
          <p:nvPr/>
        </p:nvSpPr>
        <p:spPr>
          <a:xfrm>
            <a:off x="6201833" y="7603289"/>
            <a:ext cx="875641" cy="3355407"/>
          </a:xfrm>
          <a:prstGeom prst="rect">
            <a:avLst/>
          </a:prstGeom>
          <a:blipFill>
            <a:blip r:embed="rId10" cstate="print"/>
            <a:stretch>
              <a:fillRect/>
            </a:stretch>
          </a:blipFill>
        </p:spPr>
        <p:txBody>
          <a:bodyPr wrap="square" lIns="0" tIns="0" rIns="0" bIns="0" rtlCol="0"/>
          <a:lstStyle/>
          <a:p>
            <a:endParaRPr sz="1890">
              <a:solidFill>
                <a:prstClr val="black"/>
              </a:solidFill>
            </a:endParaRPr>
          </a:p>
        </p:txBody>
      </p:sp>
      <p:sp>
        <p:nvSpPr>
          <p:cNvPr id="20" name="bk object 20"/>
          <p:cNvSpPr/>
          <p:nvPr/>
        </p:nvSpPr>
        <p:spPr>
          <a:xfrm>
            <a:off x="5338958" y="8141302"/>
            <a:ext cx="871382" cy="2817393"/>
          </a:xfrm>
          <a:prstGeom prst="rect">
            <a:avLst/>
          </a:prstGeom>
          <a:blipFill>
            <a:blip r:embed="rId11" cstate="print"/>
            <a:stretch>
              <a:fillRect/>
            </a:stretch>
          </a:blipFill>
        </p:spPr>
        <p:txBody>
          <a:bodyPr wrap="square" lIns="0" tIns="0" rIns="0" bIns="0" rtlCol="0"/>
          <a:lstStyle/>
          <a:p>
            <a:endParaRPr sz="1890">
              <a:solidFill>
                <a:prstClr val="black"/>
              </a:solidFill>
            </a:endParaRPr>
          </a:p>
        </p:txBody>
      </p:sp>
      <p:sp>
        <p:nvSpPr>
          <p:cNvPr id="21" name="bk object 21"/>
          <p:cNvSpPr/>
          <p:nvPr/>
        </p:nvSpPr>
        <p:spPr>
          <a:xfrm>
            <a:off x="3608933" y="8469368"/>
            <a:ext cx="1738526" cy="2489327"/>
          </a:xfrm>
          <a:prstGeom prst="rect">
            <a:avLst/>
          </a:prstGeom>
          <a:blipFill>
            <a:blip r:embed="rId12" cstate="print"/>
            <a:stretch>
              <a:fillRect/>
            </a:stretch>
          </a:blipFill>
        </p:spPr>
        <p:txBody>
          <a:bodyPr wrap="square" lIns="0" tIns="0" rIns="0" bIns="0" rtlCol="0"/>
          <a:lstStyle/>
          <a:p>
            <a:endParaRPr sz="1890">
              <a:solidFill>
                <a:prstClr val="black"/>
              </a:solidFill>
            </a:endParaRPr>
          </a:p>
        </p:txBody>
      </p:sp>
      <p:sp>
        <p:nvSpPr>
          <p:cNvPr id="22" name="bk object 22"/>
          <p:cNvSpPr/>
          <p:nvPr/>
        </p:nvSpPr>
        <p:spPr>
          <a:xfrm>
            <a:off x="158632" y="8896964"/>
            <a:ext cx="3458788" cy="2061731"/>
          </a:xfrm>
          <a:prstGeom prst="rect">
            <a:avLst/>
          </a:prstGeom>
          <a:blipFill>
            <a:blip r:embed="rId13" cstate="print"/>
            <a:stretch>
              <a:fillRect/>
            </a:stretch>
          </a:blipFill>
        </p:spPr>
        <p:txBody>
          <a:bodyPr wrap="square" lIns="0" tIns="0" rIns="0" bIns="0" rtlCol="0"/>
          <a:lstStyle/>
          <a:p>
            <a:endParaRPr sz="1890">
              <a:solidFill>
                <a:prstClr val="black"/>
              </a:solidFill>
            </a:endParaRPr>
          </a:p>
        </p:txBody>
      </p:sp>
      <p:sp>
        <p:nvSpPr>
          <p:cNvPr id="2" name="Holder 2"/>
          <p:cNvSpPr>
            <a:spLocks noGrp="1"/>
          </p:cNvSpPr>
          <p:nvPr>
            <p:ph type="title"/>
          </p:nvPr>
        </p:nvSpPr>
        <p:spPr>
          <a:xfrm>
            <a:off x="4651771" y="5082454"/>
            <a:ext cx="2297804" cy="761747"/>
          </a:xfrm>
          <a:prstGeom prst="rect">
            <a:avLst/>
          </a:prstGeom>
        </p:spPr>
        <p:txBody>
          <a:bodyPr wrap="square" lIns="0" tIns="0" rIns="0" bIns="0">
            <a:spAutoFit/>
          </a:bodyPr>
          <a:lstStyle>
            <a:lvl1pPr>
              <a:defRPr sz="4950" b="0" i="0">
                <a:solidFill>
                  <a:srgbClr val="000DBE"/>
                </a:solidFill>
                <a:latin typeface="Palatino Linotype"/>
                <a:cs typeface="Palatino Linotype"/>
              </a:defRPr>
            </a:lvl1pPr>
          </a:lstStyle>
          <a:p>
            <a:endParaRPr/>
          </a:p>
        </p:txBody>
      </p:sp>
      <p:sp>
        <p:nvSpPr>
          <p:cNvPr id="3" name="Holder 3"/>
          <p:cNvSpPr>
            <a:spLocks noGrp="1"/>
          </p:cNvSpPr>
          <p:nvPr>
            <p:ph type="body" idx="1"/>
          </p:nvPr>
        </p:nvSpPr>
        <p:spPr>
          <a:xfrm>
            <a:off x="404495" y="2582164"/>
            <a:ext cx="728091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750566" y="10440924"/>
            <a:ext cx="2588768" cy="276999"/>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404496" y="10440924"/>
            <a:ext cx="1860677"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10/15/2018</a:t>
            </a:fld>
            <a:endParaRPr lang="en-US">
              <a:solidFill>
                <a:prstClr val="black">
                  <a:tint val="75000"/>
                </a:prstClr>
              </a:solidFill>
            </a:endParaRPr>
          </a:p>
        </p:txBody>
      </p:sp>
      <p:sp>
        <p:nvSpPr>
          <p:cNvPr id="6" name="Holder 6"/>
          <p:cNvSpPr>
            <a:spLocks noGrp="1"/>
          </p:cNvSpPr>
          <p:nvPr>
            <p:ph type="sldNum" sz="quarter" idx="7"/>
          </p:nvPr>
        </p:nvSpPr>
        <p:spPr>
          <a:xfrm>
            <a:off x="5824729" y="10440924"/>
            <a:ext cx="1860677"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‹Nº›</a:t>
            </a:fld>
            <a:endParaRPr>
              <a:solidFill>
                <a:prstClr val="black">
                  <a:tint val="75000"/>
                </a:prstClr>
              </a:solidFill>
            </a:endParaRPr>
          </a:p>
        </p:txBody>
      </p:sp>
    </p:spTree>
    <p:extLst>
      <p:ext uri="{BB962C8B-B14F-4D97-AF65-F5344CB8AC3E}">
        <p14:creationId xmlns:p14="http://schemas.microsoft.com/office/powerpoint/2010/main" val="2712597053"/>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xStyles>
    <p:titleStyle>
      <a:lvl1pPr>
        <a:defRPr>
          <a:latin typeface="+mj-lt"/>
          <a:ea typeface="+mj-ea"/>
          <a:cs typeface="+mj-cs"/>
        </a:defRPr>
      </a:lvl1pPr>
    </p:titleStyle>
    <p:bodyStyle>
      <a:lvl1pPr marL="0">
        <a:defRPr>
          <a:latin typeface="+mn-lt"/>
          <a:ea typeface="+mn-ea"/>
          <a:cs typeface="+mn-cs"/>
        </a:defRPr>
      </a:lvl1pPr>
      <a:lvl2pPr marL="480014">
        <a:defRPr>
          <a:latin typeface="+mn-lt"/>
          <a:ea typeface="+mn-ea"/>
          <a:cs typeface="+mn-cs"/>
        </a:defRPr>
      </a:lvl2pPr>
      <a:lvl3pPr marL="960029">
        <a:defRPr>
          <a:latin typeface="+mn-lt"/>
          <a:ea typeface="+mn-ea"/>
          <a:cs typeface="+mn-cs"/>
        </a:defRPr>
      </a:lvl3pPr>
      <a:lvl4pPr marL="1440043">
        <a:defRPr>
          <a:latin typeface="+mn-lt"/>
          <a:ea typeface="+mn-ea"/>
          <a:cs typeface="+mn-cs"/>
        </a:defRPr>
      </a:lvl4pPr>
      <a:lvl5pPr marL="1920057">
        <a:defRPr>
          <a:latin typeface="+mn-lt"/>
          <a:ea typeface="+mn-ea"/>
          <a:cs typeface="+mn-cs"/>
        </a:defRPr>
      </a:lvl5pPr>
      <a:lvl6pPr marL="2400071">
        <a:defRPr>
          <a:latin typeface="+mn-lt"/>
          <a:ea typeface="+mn-ea"/>
          <a:cs typeface="+mn-cs"/>
        </a:defRPr>
      </a:lvl6pPr>
      <a:lvl7pPr marL="2880086">
        <a:defRPr>
          <a:latin typeface="+mn-lt"/>
          <a:ea typeface="+mn-ea"/>
          <a:cs typeface="+mn-cs"/>
        </a:defRPr>
      </a:lvl7pPr>
      <a:lvl8pPr marL="3360100">
        <a:defRPr>
          <a:latin typeface="+mn-lt"/>
          <a:ea typeface="+mn-ea"/>
          <a:cs typeface="+mn-cs"/>
        </a:defRPr>
      </a:lvl8pPr>
      <a:lvl9pPr marL="3840114">
        <a:defRPr>
          <a:latin typeface="+mn-lt"/>
          <a:ea typeface="+mn-ea"/>
          <a:cs typeface="+mn-cs"/>
        </a:defRPr>
      </a:lvl9pPr>
    </p:bodyStyle>
    <p:otherStyle>
      <a:lvl1pPr marL="0">
        <a:defRPr>
          <a:latin typeface="+mn-lt"/>
          <a:ea typeface="+mn-ea"/>
          <a:cs typeface="+mn-cs"/>
        </a:defRPr>
      </a:lvl1pPr>
      <a:lvl2pPr marL="480014">
        <a:defRPr>
          <a:latin typeface="+mn-lt"/>
          <a:ea typeface="+mn-ea"/>
          <a:cs typeface="+mn-cs"/>
        </a:defRPr>
      </a:lvl2pPr>
      <a:lvl3pPr marL="960029">
        <a:defRPr>
          <a:latin typeface="+mn-lt"/>
          <a:ea typeface="+mn-ea"/>
          <a:cs typeface="+mn-cs"/>
        </a:defRPr>
      </a:lvl3pPr>
      <a:lvl4pPr marL="1440043">
        <a:defRPr>
          <a:latin typeface="+mn-lt"/>
          <a:ea typeface="+mn-ea"/>
          <a:cs typeface="+mn-cs"/>
        </a:defRPr>
      </a:lvl4pPr>
      <a:lvl5pPr marL="1920057">
        <a:defRPr>
          <a:latin typeface="+mn-lt"/>
          <a:ea typeface="+mn-ea"/>
          <a:cs typeface="+mn-cs"/>
        </a:defRPr>
      </a:lvl5pPr>
      <a:lvl6pPr marL="2400071">
        <a:defRPr>
          <a:latin typeface="+mn-lt"/>
          <a:ea typeface="+mn-ea"/>
          <a:cs typeface="+mn-cs"/>
        </a:defRPr>
      </a:lvl6pPr>
      <a:lvl7pPr marL="2880086">
        <a:defRPr>
          <a:latin typeface="+mn-lt"/>
          <a:ea typeface="+mn-ea"/>
          <a:cs typeface="+mn-cs"/>
        </a:defRPr>
      </a:lvl7pPr>
      <a:lvl8pPr marL="3360100">
        <a:defRPr>
          <a:latin typeface="+mn-lt"/>
          <a:ea typeface="+mn-ea"/>
          <a:cs typeface="+mn-cs"/>
        </a:defRPr>
      </a:lvl8pPr>
      <a:lvl9pPr marL="3840114">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64.jpg"/><Relationship Id="rId13" Type="http://schemas.openxmlformats.org/officeDocument/2006/relationships/image" Target="../media/image69.jpg"/><Relationship Id="rId3" Type="http://schemas.openxmlformats.org/officeDocument/2006/relationships/image" Target="../media/image59.jpg"/><Relationship Id="rId7" Type="http://schemas.openxmlformats.org/officeDocument/2006/relationships/image" Target="../media/image63.jpg"/><Relationship Id="rId12" Type="http://schemas.openxmlformats.org/officeDocument/2006/relationships/image" Target="../media/image68.jpg"/><Relationship Id="rId17" Type="http://schemas.openxmlformats.org/officeDocument/2006/relationships/image" Target="../media/image55.png"/><Relationship Id="rId2" Type="http://schemas.openxmlformats.org/officeDocument/2006/relationships/image" Target="../media/image58.jpg"/><Relationship Id="rId16"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62.jpg"/><Relationship Id="rId11" Type="http://schemas.openxmlformats.org/officeDocument/2006/relationships/image" Target="../media/image67.jpg"/><Relationship Id="rId5" Type="http://schemas.openxmlformats.org/officeDocument/2006/relationships/image" Target="../media/image61.jpg"/><Relationship Id="rId15" Type="http://schemas.openxmlformats.org/officeDocument/2006/relationships/image" Target="../media/image71.jpg"/><Relationship Id="rId10" Type="http://schemas.openxmlformats.org/officeDocument/2006/relationships/image" Target="../media/image66.jpg"/><Relationship Id="rId4" Type="http://schemas.openxmlformats.org/officeDocument/2006/relationships/image" Target="../media/image60.jpg"/><Relationship Id="rId9" Type="http://schemas.openxmlformats.org/officeDocument/2006/relationships/image" Target="../media/image65.jpg"/><Relationship Id="rId14" Type="http://schemas.openxmlformats.org/officeDocument/2006/relationships/image" Target="../media/image70.jpg"/></Relationships>
</file>

<file path=ppt/slides/_rels/slide13.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3.png"/><Relationship Id="rId7" Type="http://schemas.openxmlformats.org/officeDocument/2006/relationships/image" Target="../media/image77.jpg"/><Relationship Id="rId12" Type="http://schemas.openxmlformats.org/officeDocument/2006/relationships/image" Target="../media/image82.jpg"/><Relationship Id="rId2" Type="http://schemas.openxmlformats.org/officeDocument/2006/relationships/image" Target="../media/image72.png"/><Relationship Id="rId1" Type="http://schemas.openxmlformats.org/officeDocument/2006/relationships/slideLayout" Target="../slideLayouts/slideLayout5.xml"/><Relationship Id="rId6" Type="http://schemas.openxmlformats.org/officeDocument/2006/relationships/image" Target="../media/image76.jpg"/><Relationship Id="rId11" Type="http://schemas.openxmlformats.org/officeDocument/2006/relationships/image" Target="../media/image81.jpg"/><Relationship Id="rId5" Type="http://schemas.openxmlformats.org/officeDocument/2006/relationships/image" Target="../media/image75.jpg"/><Relationship Id="rId10" Type="http://schemas.openxmlformats.org/officeDocument/2006/relationships/image" Target="../media/image80.jpg"/><Relationship Id="rId4" Type="http://schemas.openxmlformats.org/officeDocument/2006/relationships/image" Target="../media/image74.png"/><Relationship Id="rId9" Type="http://schemas.openxmlformats.org/officeDocument/2006/relationships/image" Target="../media/image79.jpg"/></Relationships>
</file>

<file path=ppt/slides/_rels/slide1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jpg"/><Relationship Id="rId3" Type="http://schemas.openxmlformats.org/officeDocument/2006/relationships/image" Target="../media/image85.jp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jpg"/><Relationship Id="rId2" Type="http://schemas.openxmlformats.org/officeDocument/2006/relationships/image" Target="../media/image84.jpg"/><Relationship Id="rId16" Type="http://schemas.openxmlformats.org/officeDocument/2006/relationships/image" Target="../media/image98.jpg"/><Relationship Id="rId1" Type="http://schemas.openxmlformats.org/officeDocument/2006/relationships/slideLayout" Target="../slideLayouts/slideLayout2.xml"/><Relationship Id="rId6" Type="http://schemas.openxmlformats.org/officeDocument/2006/relationships/image" Target="../media/image88.jpg"/><Relationship Id="rId11" Type="http://schemas.openxmlformats.org/officeDocument/2006/relationships/image" Target="../media/image93.png"/><Relationship Id="rId5" Type="http://schemas.openxmlformats.org/officeDocument/2006/relationships/image" Target="../media/image87.jpg"/><Relationship Id="rId15" Type="http://schemas.openxmlformats.org/officeDocument/2006/relationships/image" Target="../media/image97.jpg"/><Relationship Id="rId10" Type="http://schemas.openxmlformats.org/officeDocument/2006/relationships/image" Target="../media/image92.png"/><Relationship Id="rId4" Type="http://schemas.openxmlformats.org/officeDocument/2006/relationships/image" Target="../media/image86.jpg"/><Relationship Id="rId9" Type="http://schemas.openxmlformats.org/officeDocument/2006/relationships/image" Target="../media/image91.png"/><Relationship Id="rId14" Type="http://schemas.openxmlformats.org/officeDocument/2006/relationships/image" Target="../media/image96.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png"/><Relationship Id="rId3" Type="http://schemas.openxmlformats.org/officeDocument/2006/relationships/image" Target="../media/image10.jpg"/><Relationship Id="rId7" Type="http://schemas.openxmlformats.org/officeDocument/2006/relationships/image" Target="../media/image14.jpg"/><Relationship Id="rId12" Type="http://schemas.openxmlformats.org/officeDocument/2006/relationships/image" Target="../media/image19.jpg"/><Relationship Id="rId2" Type="http://schemas.openxmlformats.org/officeDocument/2006/relationships/image" Target="../media/image9.jpg"/><Relationship Id="rId16"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jpg"/><Relationship Id="rId15" Type="http://schemas.openxmlformats.org/officeDocument/2006/relationships/image" Target="../media/image22.pn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jpg"/><Relationship Id="rId14" Type="http://schemas.openxmlformats.org/officeDocument/2006/relationships/image" Target="../media/image21.png"/></Relationships>
</file>

<file path=ppt/slides/_rels/slide20.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5.jpg"/><Relationship Id="rId7" Type="http://schemas.openxmlformats.org/officeDocument/2006/relationships/image" Target="../media/image14.jpg"/><Relationship Id="rId12" Type="http://schemas.openxmlformats.org/officeDocument/2006/relationships/image" Target="../media/image19.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06.jpg"/><Relationship Id="rId11" Type="http://schemas.openxmlformats.org/officeDocument/2006/relationships/image" Target="../media/image18.jpg"/><Relationship Id="rId5" Type="http://schemas.openxmlformats.org/officeDocument/2006/relationships/image" Target="../media/image12.jp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18.jpg"/><Relationship Id="rId7" Type="http://schemas.openxmlformats.org/officeDocument/2006/relationships/image" Target="../media/image122.jpg"/><Relationship Id="rId2" Type="http://schemas.openxmlformats.org/officeDocument/2006/relationships/image" Target="../media/image117.jpg"/><Relationship Id="rId1" Type="http://schemas.openxmlformats.org/officeDocument/2006/relationships/slideLayout" Target="../slideLayouts/slideLayout2.xml"/><Relationship Id="rId6" Type="http://schemas.openxmlformats.org/officeDocument/2006/relationships/image" Target="../media/image121.jpg"/><Relationship Id="rId5" Type="http://schemas.openxmlformats.org/officeDocument/2006/relationships/image" Target="../media/image120.jpg"/><Relationship Id="rId4" Type="http://schemas.openxmlformats.org/officeDocument/2006/relationships/image" Target="../media/image119.jpg"/></Relationships>
</file>

<file path=ppt/slides/_rels/slide2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5.xml"/><Relationship Id="rId4" Type="http://schemas.openxmlformats.org/officeDocument/2006/relationships/image" Target="../media/image125.jpg"/></Relationships>
</file>

<file path=ppt/slides/_rels/slide2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www.agpd.es/" TargetMode="External"/><Relationship Id="rId2" Type="http://schemas.openxmlformats.org/officeDocument/2006/relationships/hyperlink" Target="mailto:protecciondedatos@central.ovb.es" TargetMode="Externa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www.ovb.es/"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6.jpg"/><Relationship Id="rId7" Type="http://schemas.openxmlformats.org/officeDocument/2006/relationships/image" Target="../media/image40.png"/><Relationship Id="rId2" Type="http://schemas.openxmlformats.org/officeDocument/2006/relationships/image" Target="../media/image35.jpg"/><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jpg"/><Relationship Id="rId10" Type="http://schemas.openxmlformats.org/officeDocument/2006/relationships/image" Target="../media/image31.png"/><Relationship Id="rId4" Type="http://schemas.openxmlformats.org/officeDocument/2006/relationships/image" Target="../media/image37.jp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30123" y="10348208"/>
            <a:ext cx="2001357" cy="193897"/>
          </a:xfrm>
          <a:prstGeom prst="rect">
            <a:avLst/>
          </a:prstGeom>
        </p:spPr>
        <p:txBody>
          <a:bodyPr vert="horz" wrap="square" lIns="0" tIns="16000" rIns="0" bIns="0" rtlCol="0">
            <a:spAutoFit/>
          </a:bodyPr>
          <a:lstStyle/>
          <a:p>
            <a:pPr marL="13334">
              <a:spcBef>
                <a:spcPts val="126"/>
              </a:spcBef>
            </a:pPr>
            <a:r>
              <a:rPr sz="1155" spc="5" dirty="0">
                <a:solidFill>
                  <a:srgbClr val="000DBE"/>
                </a:solidFill>
                <a:latin typeface="Palatino Linotype"/>
                <a:cs typeface="Palatino Linotype"/>
              </a:rPr>
              <a:t>Allfinanz sencillamente</a:t>
            </a:r>
            <a:r>
              <a:rPr sz="1155" spc="-16" dirty="0">
                <a:solidFill>
                  <a:srgbClr val="000DBE"/>
                </a:solidFill>
                <a:latin typeface="Palatino Linotype"/>
                <a:cs typeface="Palatino Linotype"/>
              </a:rPr>
              <a:t> </a:t>
            </a:r>
            <a:r>
              <a:rPr sz="1155" spc="10" dirty="0">
                <a:solidFill>
                  <a:srgbClr val="000DBE"/>
                </a:solidFill>
                <a:latin typeface="Palatino Linotype"/>
                <a:cs typeface="Palatino Linotype"/>
              </a:rPr>
              <a:t>mejor</a:t>
            </a:r>
            <a:endParaRPr sz="1155">
              <a:solidFill>
                <a:prstClr val="black"/>
              </a:solidFill>
              <a:latin typeface="Palatino Linotype"/>
              <a:cs typeface="Palatino Linotype"/>
            </a:endParaRPr>
          </a:p>
        </p:txBody>
      </p:sp>
      <p:sp>
        <p:nvSpPr>
          <p:cNvPr id="3" name="object 3"/>
          <p:cNvSpPr/>
          <p:nvPr/>
        </p:nvSpPr>
        <p:spPr>
          <a:xfrm>
            <a:off x="6033459" y="10045591"/>
            <a:ext cx="42000" cy="57334"/>
          </a:xfrm>
          <a:custGeom>
            <a:avLst/>
            <a:gdLst/>
            <a:ahLst/>
            <a:cxnLst/>
            <a:rect l="l" t="t" r="r" b="b"/>
            <a:pathLst>
              <a:path w="40004" h="54609">
                <a:moveTo>
                  <a:pt x="24749" y="0"/>
                </a:moveTo>
                <a:lnTo>
                  <a:pt x="15742" y="0"/>
                </a:lnTo>
                <a:lnTo>
                  <a:pt x="0" y="54530"/>
                </a:lnTo>
                <a:lnTo>
                  <a:pt x="7040" y="54530"/>
                </a:lnTo>
                <a:lnTo>
                  <a:pt x="11079" y="39570"/>
                </a:lnTo>
                <a:lnTo>
                  <a:pt x="35388" y="39570"/>
                </a:lnTo>
                <a:lnTo>
                  <a:pt x="33909" y="34069"/>
                </a:lnTo>
                <a:lnTo>
                  <a:pt x="12451" y="34069"/>
                </a:lnTo>
                <a:lnTo>
                  <a:pt x="20025" y="7708"/>
                </a:lnTo>
                <a:lnTo>
                  <a:pt x="26822" y="7708"/>
                </a:lnTo>
                <a:lnTo>
                  <a:pt x="24749" y="0"/>
                </a:lnTo>
                <a:close/>
              </a:path>
              <a:path w="40004" h="54609">
                <a:moveTo>
                  <a:pt x="35388" y="39570"/>
                </a:moveTo>
                <a:lnTo>
                  <a:pt x="28483" y="39570"/>
                </a:lnTo>
                <a:lnTo>
                  <a:pt x="32400" y="54530"/>
                </a:lnTo>
                <a:lnTo>
                  <a:pt x="39410" y="54530"/>
                </a:lnTo>
                <a:lnTo>
                  <a:pt x="35388" y="39570"/>
                </a:lnTo>
                <a:close/>
              </a:path>
              <a:path w="40004" h="54609">
                <a:moveTo>
                  <a:pt x="26822" y="7708"/>
                </a:moveTo>
                <a:lnTo>
                  <a:pt x="20177" y="7708"/>
                </a:lnTo>
                <a:lnTo>
                  <a:pt x="27127" y="34069"/>
                </a:lnTo>
                <a:lnTo>
                  <a:pt x="33909" y="34069"/>
                </a:lnTo>
                <a:lnTo>
                  <a:pt x="26822" y="7708"/>
                </a:lnTo>
                <a:close/>
              </a:path>
            </a:pathLst>
          </a:custGeom>
          <a:solidFill>
            <a:srgbClr val="000DBE"/>
          </a:solidFill>
        </p:spPr>
        <p:txBody>
          <a:bodyPr wrap="square" lIns="0" tIns="0" rIns="0" bIns="0" rtlCol="0"/>
          <a:lstStyle/>
          <a:p>
            <a:endParaRPr sz="1890">
              <a:solidFill>
                <a:prstClr val="black"/>
              </a:solidFill>
            </a:endParaRPr>
          </a:p>
        </p:txBody>
      </p:sp>
      <p:sp>
        <p:nvSpPr>
          <p:cNvPr id="4" name="object 4"/>
          <p:cNvSpPr/>
          <p:nvPr/>
        </p:nvSpPr>
        <p:spPr>
          <a:xfrm>
            <a:off x="6088965" y="10045604"/>
            <a:ext cx="7333" cy="57334"/>
          </a:xfrm>
          <a:custGeom>
            <a:avLst/>
            <a:gdLst/>
            <a:ahLst/>
            <a:cxnLst/>
            <a:rect l="l" t="t" r="r" b="b"/>
            <a:pathLst>
              <a:path w="6985" h="54609">
                <a:moveTo>
                  <a:pt x="0" y="54518"/>
                </a:moveTo>
                <a:lnTo>
                  <a:pt x="6429" y="54518"/>
                </a:lnTo>
                <a:lnTo>
                  <a:pt x="6429" y="0"/>
                </a:lnTo>
                <a:lnTo>
                  <a:pt x="0" y="0"/>
                </a:lnTo>
                <a:lnTo>
                  <a:pt x="0" y="54518"/>
                </a:lnTo>
                <a:close/>
              </a:path>
            </a:pathLst>
          </a:custGeom>
          <a:solidFill>
            <a:srgbClr val="000DBE"/>
          </a:solidFill>
        </p:spPr>
        <p:txBody>
          <a:bodyPr wrap="square" lIns="0" tIns="0" rIns="0" bIns="0" rtlCol="0"/>
          <a:lstStyle/>
          <a:p>
            <a:endParaRPr sz="1890">
              <a:solidFill>
                <a:prstClr val="black"/>
              </a:solidFill>
            </a:endParaRPr>
          </a:p>
        </p:txBody>
      </p:sp>
      <p:sp>
        <p:nvSpPr>
          <p:cNvPr id="5" name="object 5"/>
          <p:cNvSpPr/>
          <p:nvPr/>
        </p:nvSpPr>
        <p:spPr>
          <a:xfrm>
            <a:off x="6115284" y="10045604"/>
            <a:ext cx="7333" cy="57334"/>
          </a:xfrm>
          <a:custGeom>
            <a:avLst/>
            <a:gdLst/>
            <a:ahLst/>
            <a:cxnLst/>
            <a:rect l="l" t="t" r="r" b="b"/>
            <a:pathLst>
              <a:path w="6985" h="54609">
                <a:moveTo>
                  <a:pt x="0" y="54518"/>
                </a:moveTo>
                <a:lnTo>
                  <a:pt x="6417" y="54518"/>
                </a:lnTo>
                <a:lnTo>
                  <a:pt x="6417" y="0"/>
                </a:lnTo>
                <a:lnTo>
                  <a:pt x="0" y="0"/>
                </a:lnTo>
                <a:lnTo>
                  <a:pt x="0" y="54518"/>
                </a:lnTo>
                <a:close/>
              </a:path>
            </a:pathLst>
          </a:custGeom>
          <a:solidFill>
            <a:srgbClr val="000DBE"/>
          </a:solidFill>
        </p:spPr>
        <p:txBody>
          <a:bodyPr wrap="square" lIns="0" tIns="0" rIns="0" bIns="0" rtlCol="0"/>
          <a:lstStyle/>
          <a:p>
            <a:endParaRPr sz="1890">
              <a:solidFill>
                <a:prstClr val="black"/>
              </a:solidFill>
            </a:endParaRPr>
          </a:p>
        </p:txBody>
      </p:sp>
      <p:sp>
        <p:nvSpPr>
          <p:cNvPr id="6" name="object 6"/>
          <p:cNvSpPr/>
          <p:nvPr/>
        </p:nvSpPr>
        <p:spPr>
          <a:xfrm>
            <a:off x="6136917" y="10044949"/>
            <a:ext cx="20667" cy="58000"/>
          </a:xfrm>
          <a:custGeom>
            <a:avLst/>
            <a:gdLst/>
            <a:ahLst/>
            <a:cxnLst/>
            <a:rect l="l" t="t" r="r" b="b"/>
            <a:pathLst>
              <a:path w="19685" h="55245">
                <a:moveTo>
                  <a:pt x="12374" y="19240"/>
                </a:moveTo>
                <a:lnTo>
                  <a:pt x="5958" y="19240"/>
                </a:lnTo>
                <a:lnTo>
                  <a:pt x="5958" y="55142"/>
                </a:lnTo>
                <a:lnTo>
                  <a:pt x="12374" y="55142"/>
                </a:lnTo>
                <a:lnTo>
                  <a:pt x="12374" y="19240"/>
                </a:lnTo>
                <a:close/>
              </a:path>
              <a:path w="19685" h="55245">
                <a:moveTo>
                  <a:pt x="19400" y="14197"/>
                </a:moveTo>
                <a:lnTo>
                  <a:pt x="0" y="14197"/>
                </a:lnTo>
                <a:lnTo>
                  <a:pt x="0" y="19240"/>
                </a:lnTo>
                <a:lnTo>
                  <a:pt x="19400" y="19240"/>
                </a:lnTo>
                <a:lnTo>
                  <a:pt x="19400" y="14197"/>
                </a:lnTo>
                <a:close/>
              </a:path>
              <a:path w="19685" h="55245">
                <a:moveTo>
                  <a:pt x="19476" y="0"/>
                </a:moveTo>
                <a:lnTo>
                  <a:pt x="8625" y="0"/>
                </a:lnTo>
                <a:lnTo>
                  <a:pt x="5958" y="3201"/>
                </a:lnTo>
                <a:lnTo>
                  <a:pt x="5958" y="14197"/>
                </a:lnTo>
                <a:lnTo>
                  <a:pt x="12374" y="14197"/>
                </a:lnTo>
                <a:lnTo>
                  <a:pt x="12374" y="6565"/>
                </a:lnTo>
                <a:lnTo>
                  <a:pt x="13746" y="5487"/>
                </a:lnTo>
                <a:lnTo>
                  <a:pt x="19476" y="5487"/>
                </a:lnTo>
                <a:lnTo>
                  <a:pt x="19476" y="0"/>
                </a:lnTo>
                <a:close/>
              </a:path>
            </a:pathLst>
          </a:custGeom>
          <a:solidFill>
            <a:srgbClr val="000DBE"/>
          </a:solidFill>
        </p:spPr>
        <p:txBody>
          <a:bodyPr wrap="square" lIns="0" tIns="0" rIns="0" bIns="0" rtlCol="0"/>
          <a:lstStyle/>
          <a:p>
            <a:endParaRPr sz="1890">
              <a:solidFill>
                <a:prstClr val="black"/>
              </a:solidFill>
            </a:endParaRPr>
          </a:p>
        </p:txBody>
      </p:sp>
      <p:sp>
        <p:nvSpPr>
          <p:cNvPr id="7" name="object 7"/>
          <p:cNvSpPr/>
          <p:nvPr/>
        </p:nvSpPr>
        <p:spPr>
          <a:xfrm>
            <a:off x="6172277" y="10045603"/>
            <a:ext cx="7333" cy="57334"/>
          </a:xfrm>
          <a:custGeom>
            <a:avLst/>
            <a:gdLst/>
            <a:ahLst/>
            <a:cxnLst/>
            <a:rect l="l" t="t" r="r" b="b"/>
            <a:pathLst>
              <a:path w="6985" h="54609">
                <a:moveTo>
                  <a:pt x="6417" y="0"/>
                </a:moveTo>
                <a:lnTo>
                  <a:pt x="0" y="0"/>
                </a:lnTo>
                <a:lnTo>
                  <a:pt x="0" y="7316"/>
                </a:lnTo>
                <a:lnTo>
                  <a:pt x="6417" y="7316"/>
                </a:lnTo>
                <a:lnTo>
                  <a:pt x="6417" y="0"/>
                </a:lnTo>
                <a:close/>
              </a:path>
              <a:path w="6985" h="54609">
                <a:moveTo>
                  <a:pt x="6417" y="13573"/>
                </a:moveTo>
                <a:lnTo>
                  <a:pt x="0" y="13573"/>
                </a:lnTo>
                <a:lnTo>
                  <a:pt x="0" y="54519"/>
                </a:lnTo>
                <a:lnTo>
                  <a:pt x="6417" y="54519"/>
                </a:lnTo>
                <a:lnTo>
                  <a:pt x="6417" y="13573"/>
                </a:lnTo>
                <a:close/>
              </a:path>
            </a:pathLst>
          </a:custGeom>
          <a:solidFill>
            <a:srgbClr val="000DBE"/>
          </a:solidFill>
        </p:spPr>
        <p:txBody>
          <a:bodyPr wrap="square" lIns="0" tIns="0" rIns="0" bIns="0" rtlCol="0"/>
          <a:lstStyle/>
          <a:p>
            <a:endParaRPr sz="1890">
              <a:solidFill>
                <a:prstClr val="black"/>
              </a:solidFill>
            </a:endParaRPr>
          </a:p>
        </p:txBody>
      </p:sp>
      <p:sp>
        <p:nvSpPr>
          <p:cNvPr id="8" name="object 8"/>
          <p:cNvSpPr/>
          <p:nvPr/>
        </p:nvSpPr>
        <p:spPr>
          <a:xfrm>
            <a:off x="6198166" y="10058749"/>
            <a:ext cx="28667" cy="44667"/>
          </a:xfrm>
          <a:custGeom>
            <a:avLst/>
            <a:gdLst/>
            <a:ahLst/>
            <a:cxnLst/>
            <a:rect l="l" t="t" r="r" b="b"/>
            <a:pathLst>
              <a:path w="27304" h="42545">
                <a:moveTo>
                  <a:pt x="6126" y="1053"/>
                </a:moveTo>
                <a:lnTo>
                  <a:pt x="0" y="1053"/>
                </a:lnTo>
                <a:lnTo>
                  <a:pt x="0" y="41998"/>
                </a:lnTo>
                <a:lnTo>
                  <a:pt x="6431" y="41998"/>
                </a:lnTo>
                <a:lnTo>
                  <a:pt x="6431" y="7786"/>
                </a:lnTo>
                <a:lnTo>
                  <a:pt x="10304" y="5881"/>
                </a:lnTo>
                <a:lnTo>
                  <a:pt x="6126" y="5881"/>
                </a:lnTo>
                <a:lnTo>
                  <a:pt x="6126" y="1053"/>
                </a:lnTo>
                <a:close/>
              </a:path>
              <a:path w="27304" h="42545">
                <a:moveTo>
                  <a:pt x="26974" y="5500"/>
                </a:moveTo>
                <a:lnTo>
                  <a:pt x="20330" y="5500"/>
                </a:lnTo>
                <a:lnTo>
                  <a:pt x="20425" y="7786"/>
                </a:lnTo>
                <a:lnTo>
                  <a:pt x="20543" y="41998"/>
                </a:lnTo>
                <a:lnTo>
                  <a:pt x="26974" y="41998"/>
                </a:lnTo>
                <a:lnTo>
                  <a:pt x="26974" y="5500"/>
                </a:lnTo>
                <a:close/>
              </a:path>
              <a:path w="27304" h="42545">
                <a:moveTo>
                  <a:pt x="26974" y="0"/>
                </a:moveTo>
                <a:lnTo>
                  <a:pt x="12237" y="0"/>
                </a:lnTo>
                <a:lnTo>
                  <a:pt x="7955" y="2136"/>
                </a:lnTo>
                <a:lnTo>
                  <a:pt x="6263" y="5881"/>
                </a:lnTo>
                <a:lnTo>
                  <a:pt x="10304" y="5881"/>
                </a:lnTo>
                <a:lnTo>
                  <a:pt x="11079" y="5500"/>
                </a:lnTo>
                <a:lnTo>
                  <a:pt x="26974" y="5500"/>
                </a:lnTo>
                <a:lnTo>
                  <a:pt x="26974" y="0"/>
                </a:lnTo>
                <a:close/>
              </a:path>
            </a:pathLst>
          </a:custGeom>
          <a:solidFill>
            <a:srgbClr val="000DBE"/>
          </a:solidFill>
        </p:spPr>
        <p:txBody>
          <a:bodyPr wrap="square" lIns="0" tIns="0" rIns="0" bIns="0" rtlCol="0"/>
          <a:lstStyle/>
          <a:p>
            <a:endParaRPr sz="1890">
              <a:solidFill>
                <a:prstClr val="black"/>
              </a:solidFill>
            </a:endParaRPr>
          </a:p>
        </p:txBody>
      </p:sp>
      <p:sp>
        <p:nvSpPr>
          <p:cNvPr id="9" name="object 9"/>
          <p:cNvSpPr/>
          <p:nvPr/>
        </p:nvSpPr>
        <p:spPr>
          <a:xfrm>
            <a:off x="6243157" y="10058748"/>
            <a:ext cx="32667" cy="45334"/>
          </a:xfrm>
          <a:custGeom>
            <a:avLst/>
            <a:gdLst/>
            <a:ahLst/>
            <a:cxnLst/>
            <a:rect l="l" t="t" r="r" b="b"/>
            <a:pathLst>
              <a:path w="31114" h="43179">
                <a:moveTo>
                  <a:pt x="27203" y="5041"/>
                </a:moveTo>
                <a:lnTo>
                  <a:pt x="18729" y="5041"/>
                </a:lnTo>
                <a:lnTo>
                  <a:pt x="21015" y="7239"/>
                </a:lnTo>
                <a:lnTo>
                  <a:pt x="21015" y="15787"/>
                </a:lnTo>
                <a:lnTo>
                  <a:pt x="2453" y="21465"/>
                </a:lnTo>
                <a:lnTo>
                  <a:pt x="0" y="25412"/>
                </a:lnTo>
                <a:lnTo>
                  <a:pt x="0" y="38481"/>
                </a:lnTo>
                <a:lnTo>
                  <a:pt x="3520" y="43081"/>
                </a:lnTo>
                <a:lnTo>
                  <a:pt x="14980" y="43081"/>
                </a:lnTo>
                <a:lnTo>
                  <a:pt x="18943" y="40843"/>
                </a:lnTo>
                <a:lnTo>
                  <a:pt x="20539" y="38028"/>
                </a:lnTo>
                <a:lnTo>
                  <a:pt x="8183" y="38028"/>
                </a:lnTo>
                <a:lnTo>
                  <a:pt x="6736" y="35128"/>
                </a:lnTo>
                <a:lnTo>
                  <a:pt x="6736" y="27407"/>
                </a:lnTo>
                <a:lnTo>
                  <a:pt x="7787" y="25805"/>
                </a:lnTo>
                <a:lnTo>
                  <a:pt x="12771" y="22745"/>
                </a:lnTo>
                <a:lnTo>
                  <a:pt x="18409" y="22198"/>
                </a:lnTo>
                <a:lnTo>
                  <a:pt x="20772" y="19697"/>
                </a:lnTo>
                <a:lnTo>
                  <a:pt x="27203" y="19697"/>
                </a:lnTo>
                <a:lnTo>
                  <a:pt x="27203" y="5041"/>
                </a:lnTo>
                <a:close/>
              </a:path>
              <a:path w="31114" h="43179">
                <a:moveTo>
                  <a:pt x="27203" y="37188"/>
                </a:moveTo>
                <a:lnTo>
                  <a:pt x="21168" y="37188"/>
                </a:lnTo>
                <a:lnTo>
                  <a:pt x="21457" y="42457"/>
                </a:lnTo>
                <a:lnTo>
                  <a:pt x="28575" y="42457"/>
                </a:lnTo>
                <a:lnTo>
                  <a:pt x="30723" y="42076"/>
                </a:lnTo>
                <a:lnTo>
                  <a:pt x="30723" y="37885"/>
                </a:lnTo>
                <a:lnTo>
                  <a:pt x="27203" y="37885"/>
                </a:lnTo>
                <a:lnTo>
                  <a:pt x="27203" y="37188"/>
                </a:lnTo>
                <a:close/>
              </a:path>
              <a:path w="31114" h="43179">
                <a:moveTo>
                  <a:pt x="27203" y="19697"/>
                </a:moveTo>
                <a:lnTo>
                  <a:pt x="20772" y="19697"/>
                </a:lnTo>
                <a:lnTo>
                  <a:pt x="20772" y="34443"/>
                </a:lnTo>
                <a:lnTo>
                  <a:pt x="16748" y="38028"/>
                </a:lnTo>
                <a:lnTo>
                  <a:pt x="20539" y="38028"/>
                </a:lnTo>
                <a:lnTo>
                  <a:pt x="21015" y="37188"/>
                </a:lnTo>
                <a:lnTo>
                  <a:pt x="27203" y="37188"/>
                </a:lnTo>
                <a:lnTo>
                  <a:pt x="27203" y="19697"/>
                </a:lnTo>
                <a:close/>
              </a:path>
              <a:path w="31114" h="43179">
                <a:moveTo>
                  <a:pt x="30723" y="37491"/>
                </a:moveTo>
                <a:lnTo>
                  <a:pt x="29184" y="37885"/>
                </a:lnTo>
                <a:lnTo>
                  <a:pt x="30723" y="37885"/>
                </a:lnTo>
                <a:lnTo>
                  <a:pt x="30723" y="37491"/>
                </a:lnTo>
                <a:close/>
              </a:path>
              <a:path w="31114" h="43179">
                <a:moveTo>
                  <a:pt x="27203" y="0"/>
                </a:moveTo>
                <a:lnTo>
                  <a:pt x="4968" y="0"/>
                </a:lnTo>
                <a:lnTo>
                  <a:pt x="990" y="4113"/>
                </a:lnTo>
                <a:lnTo>
                  <a:pt x="990" y="13435"/>
                </a:lnTo>
                <a:lnTo>
                  <a:pt x="7421" y="13435"/>
                </a:lnTo>
                <a:lnTo>
                  <a:pt x="7421" y="5041"/>
                </a:lnTo>
                <a:lnTo>
                  <a:pt x="27203" y="5041"/>
                </a:lnTo>
                <a:lnTo>
                  <a:pt x="27203" y="0"/>
                </a:lnTo>
                <a:close/>
              </a:path>
            </a:pathLst>
          </a:custGeom>
          <a:solidFill>
            <a:srgbClr val="000DBE"/>
          </a:solidFill>
        </p:spPr>
        <p:txBody>
          <a:bodyPr wrap="square" lIns="0" tIns="0" rIns="0" bIns="0" rtlCol="0"/>
          <a:lstStyle/>
          <a:p>
            <a:endParaRPr sz="1890">
              <a:solidFill>
                <a:prstClr val="black"/>
              </a:solidFill>
            </a:endParaRPr>
          </a:p>
        </p:txBody>
      </p:sp>
      <p:sp>
        <p:nvSpPr>
          <p:cNvPr id="10" name="object 10"/>
          <p:cNvSpPr/>
          <p:nvPr/>
        </p:nvSpPr>
        <p:spPr>
          <a:xfrm>
            <a:off x="6290790" y="10058749"/>
            <a:ext cx="28667" cy="44667"/>
          </a:xfrm>
          <a:custGeom>
            <a:avLst/>
            <a:gdLst/>
            <a:ahLst/>
            <a:cxnLst/>
            <a:rect l="l" t="t" r="r" b="b"/>
            <a:pathLst>
              <a:path w="27304" h="42545">
                <a:moveTo>
                  <a:pt x="6126" y="1053"/>
                </a:moveTo>
                <a:lnTo>
                  <a:pt x="0" y="1053"/>
                </a:lnTo>
                <a:lnTo>
                  <a:pt x="0" y="41998"/>
                </a:lnTo>
                <a:lnTo>
                  <a:pt x="6431" y="41998"/>
                </a:lnTo>
                <a:lnTo>
                  <a:pt x="6431" y="7786"/>
                </a:lnTo>
                <a:lnTo>
                  <a:pt x="10304" y="5881"/>
                </a:lnTo>
                <a:lnTo>
                  <a:pt x="6126" y="5881"/>
                </a:lnTo>
                <a:lnTo>
                  <a:pt x="6126" y="1053"/>
                </a:lnTo>
                <a:close/>
              </a:path>
              <a:path w="27304" h="42545">
                <a:moveTo>
                  <a:pt x="26974" y="5500"/>
                </a:moveTo>
                <a:lnTo>
                  <a:pt x="20330" y="5500"/>
                </a:lnTo>
                <a:lnTo>
                  <a:pt x="20432" y="7786"/>
                </a:lnTo>
                <a:lnTo>
                  <a:pt x="20558" y="41998"/>
                </a:lnTo>
                <a:lnTo>
                  <a:pt x="26974" y="41998"/>
                </a:lnTo>
                <a:lnTo>
                  <a:pt x="26974" y="5500"/>
                </a:lnTo>
                <a:close/>
              </a:path>
              <a:path w="27304" h="42545">
                <a:moveTo>
                  <a:pt x="26974" y="0"/>
                </a:moveTo>
                <a:lnTo>
                  <a:pt x="12222" y="0"/>
                </a:lnTo>
                <a:lnTo>
                  <a:pt x="7955" y="2136"/>
                </a:lnTo>
                <a:lnTo>
                  <a:pt x="6263" y="5881"/>
                </a:lnTo>
                <a:lnTo>
                  <a:pt x="10304" y="5881"/>
                </a:lnTo>
                <a:lnTo>
                  <a:pt x="11079" y="5500"/>
                </a:lnTo>
                <a:lnTo>
                  <a:pt x="26974" y="5500"/>
                </a:lnTo>
                <a:lnTo>
                  <a:pt x="26974" y="0"/>
                </a:lnTo>
                <a:close/>
              </a:path>
            </a:pathLst>
          </a:custGeom>
          <a:solidFill>
            <a:srgbClr val="000DBE"/>
          </a:solidFill>
        </p:spPr>
        <p:txBody>
          <a:bodyPr wrap="square" lIns="0" tIns="0" rIns="0" bIns="0" rtlCol="0"/>
          <a:lstStyle/>
          <a:p>
            <a:endParaRPr sz="1890">
              <a:solidFill>
                <a:prstClr val="black"/>
              </a:solidFill>
            </a:endParaRPr>
          </a:p>
        </p:txBody>
      </p:sp>
      <p:sp>
        <p:nvSpPr>
          <p:cNvPr id="11" name="object 11"/>
          <p:cNvSpPr/>
          <p:nvPr/>
        </p:nvSpPr>
        <p:spPr>
          <a:xfrm>
            <a:off x="6335638" y="10059855"/>
            <a:ext cx="27333" cy="43334"/>
          </a:xfrm>
          <a:custGeom>
            <a:avLst/>
            <a:gdLst/>
            <a:ahLst/>
            <a:cxnLst/>
            <a:rect l="l" t="t" r="r" b="b"/>
            <a:pathLst>
              <a:path w="26035" h="41275">
                <a:moveTo>
                  <a:pt x="25603" y="0"/>
                </a:moveTo>
                <a:lnTo>
                  <a:pt x="914" y="0"/>
                </a:lnTo>
                <a:lnTo>
                  <a:pt x="914" y="5512"/>
                </a:lnTo>
                <a:lnTo>
                  <a:pt x="18562" y="5512"/>
                </a:lnTo>
                <a:lnTo>
                  <a:pt x="0" y="35914"/>
                </a:lnTo>
                <a:lnTo>
                  <a:pt x="0" y="40957"/>
                </a:lnTo>
                <a:lnTo>
                  <a:pt x="25420" y="40957"/>
                </a:lnTo>
                <a:lnTo>
                  <a:pt x="25420" y="35445"/>
                </a:lnTo>
                <a:lnTo>
                  <a:pt x="7254" y="35445"/>
                </a:lnTo>
                <a:lnTo>
                  <a:pt x="25512" y="5512"/>
                </a:lnTo>
                <a:lnTo>
                  <a:pt x="25603" y="0"/>
                </a:lnTo>
                <a:close/>
              </a:path>
            </a:pathLst>
          </a:custGeom>
          <a:solidFill>
            <a:srgbClr val="000DBE"/>
          </a:solidFill>
        </p:spPr>
        <p:txBody>
          <a:bodyPr wrap="square" lIns="0" tIns="0" rIns="0" bIns="0" rtlCol="0"/>
          <a:lstStyle/>
          <a:p>
            <a:endParaRPr sz="1890">
              <a:solidFill>
                <a:prstClr val="black"/>
              </a:solidFill>
            </a:endParaRPr>
          </a:p>
        </p:txBody>
      </p:sp>
      <p:sp>
        <p:nvSpPr>
          <p:cNvPr id="12" name="object 12"/>
          <p:cNvSpPr/>
          <p:nvPr/>
        </p:nvSpPr>
        <p:spPr>
          <a:xfrm>
            <a:off x="6408455" y="10043510"/>
            <a:ext cx="259283" cy="73439"/>
          </a:xfrm>
          <a:prstGeom prst="rect">
            <a:avLst/>
          </a:prstGeom>
          <a:blipFill>
            <a:blip r:embed="rId2" cstate="print"/>
            <a:stretch>
              <a:fillRect/>
            </a:stretch>
          </a:blipFill>
        </p:spPr>
        <p:txBody>
          <a:bodyPr wrap="square" lIns="0" tIns="0" rIns="0" bIns="0" rtlCol="0"/>
          <a:lstStyle/>
          <a:p>
            <a:endParaRPr sz="1890">
              <a:solidFill>
                <a:prstClr val="black"/>
              </a:solidFill>
            </a:endParaRPr>
          </a:p>
        </p:txBody>
      </p:sp>
      <p:sp>
        <p:nvSpPr>
          <p:cNvPr id="13" name="object 13"/>
          <p:cNvSpPr/>
          <p:nvPr/>
        </p:nvSpPr>
        <p:spPr>
          <a:xfrm>
            <a:off x="6710395" y="10044473"/>
            <a:ext cx="35334" cy="60001"/>
          </a:xfrm>
          <a:custGeom>
            <a:avLst/>
            <a:gdLst/>
            <a:ahLst/>
            <a:cxnLst/>
            <a:rect l="l" t="t" r="r" b="b"/>
            <a:pathLst>
              <a:path w="33654" h="57150">
                <a:moveTo>
                  <a:pt x="6720" y="38491"/>
                </a:moveTo>
                <a:lnTo>
                  <a:pt x="0" y="38491"/>
                </a:lnTo>
                <a:lnTo>
                  <a:pt x="0" y="50112"/>
                </a:lnTo>
                <a:lnTo>
                  <a:pt x="3764" y="56660"/>
                </a:lnTo>
                <a:lnTo>
                  <a:pt x="24201" y="56660"/>
                </a:lnTo>
                <a:lnTo>
                  <a:pt x="33451" y="53071"/>
                </a:lnTo>
                <a:lnTo>
                  <a:pt x="33451" y="51166"/>
                </a:lnTo>
                <a:lnTo>
                  <a:pt x="7101" y="51166"/>
                </a:lnTo>
                <a:lnTo>
                  <a:pt x="6720" y="44599"/>
                </a:lnTo>
                <a:lnTo>
                  <a:pt x="6720" y="38491"/>
                </a:lnTo>
                <a:close/>
              </a:path>
              <a:path w="33654" h="57150">
                <a:moveTo>
                  <a:pt x="27035" y="0"/>
                </a:moveTo>
                <a:lnTo>
                  <a:pt x="2834" y="0"/>
                </a:lnTo>
                <a:lnTo>
                  <a:pt x="800" y="9471"/>
                </a:lnTo>
                <a:lnTo>
                  <a:pt x="749" y="15197"/>
                </a:lnTo>
                <a:lnTo>
                  <a:pt x="4710" y="25454"/>
                </a:lnTo>
                <a:lnTo>
                  <a:pt x="13563" y="30012"/>
                </a:lnTo>
                <a:lnTo>
                  <a:pt x="22417" y="33710"/>
                </a:lnTo>
                <a:lnTo>
                  <a:pt x="26441" y="41551"/>
                </a:lnTo>
                <a:lnTo>
                  <a:pt x="26441" y="47356"/>
                </a:lnTo>
                <a:lnTo>
                  <a:pt x="22311" y="51166"/>
                </a:lnTo>
                <a:lnTo>
                  <a:pt x="33451" y="51166"/>
                </a:lnTo>
                <a:lnTo>
                  <a:pt x="33451" y="40468"/>
                </a:lnTo>
                <a:lnTo>
                  <a:pt x="29429" y="30133"/>
                </a:lnTo>
                <a:lnTo>
                  <a:pt x="20581" y="25683"/>
                </a:lnTo>
                <a:lnTo>
                  <a:pt x="11733" y="22096"/>
                </a:lnTo>
                <a:lnTo>
                  <a:pt x="7711" y="14346"/>
                </a:lnTo>
                <a:lnTo>
                  <a:pt x="7711" y="8542"/>
                </a:lnTo>
                <a:lnTo>
                  <a:pt x="11049" y="5494"/>
                </a:lnTo>
                <a:lnTo>
                  <a:pt x="31780" y="5494"/>
                </a:lnTo>
                <a:lnTo>
                  <a:pt x="31775" y="5190"/>
                </a:lnTo>
                <a:lnTo>
                  <a:pt x="27035" y="0"/>
                </a:lnTo>
                <a:close/>
              </a:path>
              <a:path w="33654" h="57150">
                <a:moveTo>
                  <a:pt x="31780" y="5494"/>
                </a:moveTo>
                <a:lnTo>
                  <a:pt x="23164" y="5494"/>
                </a:lnTo>
                <a:lnTo>
                  <a:pt x="25206" y="9471"/>
                </a:lnTo>
                <a:lnTo>
                  <a:pt x="25206" y="15197"/>
                </a:lnTo>
                <a:lnTo>
                  <a:pt x="31927" y="15197"/>
                </a:lnTo>
                <a:lnTo>
                  <a:pt x="31780" y="5494"/>
                </a:lnTo>
                <a:close/>
              </a:path>
            </a:pathLst>
          </a:custGeom>
          <a:solidFill>
            <a:srgbClr val="000DBE"/>
          </a:solidFill>
        </p:spPr>
        <p:txBody>
          <a:bodyPr wrap="square" lIns="0" tIns="0" rIns="0" bIns="0" rtlCol="0"/>
          <a:lstStyle/>
          <a:p>
            <a:endParaRPr sz="1890">
              <a:solidFill>
                <a:prstClr val="black"/>
              </a:solidFill>
            </a:endParaRPr>
          </a:p>
        </p:txBody>
      </p:sp>
      <p:sp>
        <p:nvSpPr>
          <p:cNvPr id="14" name="object 14"/>
          <p:cNvSpPr/>
          <p:nvPr/>
        </p:nvSpPr>
        <p:spPr>
          <a:xfrm>
            <a:off x="6763883" y="10094348"/>
            <a:ext cx="8000" cy="8667"/>
          </a:xfrm>
          <a:custGeom>
            <a:avLst/>
            <a:gdLst/>
            <a:ahLst/>
            <a:cxnLst/>
            <a:rect l="l" t="t" r="r" b="b"/>
            <a:pathLst>
              <a:path w="7620" h="8254">
                <a:moveTo>
                  <a:pt x="0" y="8090"/>
                </a:moveTo>
                <a:lnTo>
                  <a:pt x="7036" y="8090"/>
                </a:lnTo>
                <a:lnTo>
                  <a:pt x="7036" y="0"/>
                </a:lnTo>
                <a:lnTo>
                  <a:pt x="0" y="0"/>
                </a:lnTo>
                <a:lnTo>
                  <a:pt x="0" y="8090"/>
                </a:lnTo>
                <a:close/>
              </a:path>
            </a:pathLst>
          </a:custGeom>
          <a:solidFill>
            <a:srgbClr val="000DBE"/>
          </a:solidFill>
        </p:spPr>
        <p:txBody>
          <a:bodyPr wrap="square" lIns="0" tIns="0" rIns="0" bIns="0" rtlCol="0"/>
          <a:lstStyle/>
          <a:p>
            <a:endParaRPr sz="1890">
              <a:solidFill>
                <a:prstClr val="black"/>
              </a:solidFill>
            </a:endParaRPr>
          </a:p>
        </p:txBody>
      </p:sp>
      <p:sp>
        <p:nvSpPr>
          <p:cNvPr id="15" name="object 15"/>
          <p:cNvSpPr/>
          <p:nvPr/>
        </p:nvSpPr>
        <p:spPr>
          <a:xfrm>
            <a:off x="6838637" y="10094348"/>
            <a:ext cx="8000" cy="8667"/>
          </a:xfrm>
          <a:custGeom>
            <a:avLst/>
            <a:gdLst/>
            <a:ahLst/>
            <a:cxnLst/>
            <a:rect l="l" t="t" r="r" b="b"/>
            <a:pathLst>
              <a:path w="7620" h="8254">
                <a:moveTo>
                  <a:pt x="0" y="8090"/>
                </a:moveTo>
                <a:lnTo>
                  <a:pt x="7036" y="8090"/>
                </a:lnTo>
                <a:lnTo>
                  <a:pt x="7036" y="0"/>
                </a:lnTo>
                <a:lnTo>
                  <a:pt x="0" y="0"/>
                </a:lnTo>
                <a:lnTo>
                  <a:pt x="0" y="8090"/>
                </a:lnTo>
                <a:close/>
              </a:path>
            </a:pathLst>
          </a:custGeom>
          <a:solidFill>
            <a:srgbClr val="000DBE"/>
          </a:solidFill>
        </p:spPr>
        <p:txBody>
          <a:bodyPr wrap="square" lIns="0" tIns="0" rIns="0" bIns="0" rtlCol="0"/>
          <a:lstStyle/>
          <a:p>
            <a:endParaRPr sz="1890">
              <a:solidFill>
                <a:prstClr val="black"/>
              </a:solidFill>
            </a:endParaRPr>
          </a:p>
        </p:txBody>
      </p:sp>
      <p:sp>
        <p:nvSpPr>
          <p:cNvPr id="16" name="object 16"/>
          <p:cNvSpPr/>
          <p:nvPr/>
        </p:nvSpPr>
        <p:spPr>
          <a:xfrm>
            <a:off x="5754256" y="10020691"/>
            <a:ext cx="1388016" cy="0"/>
          </a:xfrm>
          <a:custGeom>
            <a:avLst/>
            <a:gdLst/>
            <a:ahLst/>
            <a:cxnLst/>
            <a:rect l="l" t="t" r="r" b="b"/>
            <a:pathLst>
              <a:path w="1322070">
                <a:moveTo>
                  <a:pt x="0" y="0"/>
                </a:moveTo>
                <a:lnTo>
                  <a:pt x="1322022" y="0"/>
                </a:lnTo>
              </a:path>
            </a:pathLst>
          </a:custGeom>
          <a:ln w="3595">
            <a:solidFill>
              <a:srgbClr val="000DBE"/>
            </a:solidFill>
          </a:ln>
        </p:spPr>
        <p:txBody>
          <a:bodyPr wrap="square" lIns="0" tIns="0" rIns="0" bIns="0" rtlCol="0"/>
          <a:lstStyle/>
          <a:p>
            <a:endParaRPr sz="1890">
              <a:solidFill>
                <a:prstClr val="black"/>
              </a:solidFill>
            </a:endParaRPr>
          </a:p>
        </p:txBody>
      </p:sp>
      <p:sp>
        <p:nvSpPr>
          <p:cNvPr id="17" name="object 17"/>
          <p:cNvSpPr/>
          <p:nvPr/>
        </p:nvSpPr>
        <p:spPr>
          <a:xfrm>
            <a:off x="6054595" y="9617692"/>
            <a:ext cx="248003" cy="333337"/>
          </a:xfrm>
          <a:custGeom>
            <a:avLst/>
            <a:gdLst/>
            <a:ahLst/>
            <a:cxnLst/>
            <a:rect l="l" t="t" r="r" b="b"/>
            <a:pathLst>
              <a:path w="236220" h="317500">
                <a:moveTo>
                  <a:pt x="118064" y="0"/>
                </a:moveTo>
                <a:lnTo>
                  <a:pt x="49229" y="30380"/>
                </a:lnTo>
                <a:lnTo>
                  <a:pt x="23374" y="64604"/>
                </a:lnTo>
                <a:lnTo>
                  <a:pt x="6217" y="108181"/>
                </a:lnTo>
                <a:lnTo>
                  <a:pt x="0" y="158610"/>
                </a:lnTo>
                <a:lnTo>
                  <a:pt x="6217" y="209034"/>
                </a:lnTo>
                <a:lnTo>
                  <a:pt x="23374" y="252610"/>
                </a:lnTo>
                <a:lnTo>
                  <a:pt x="49229" y="286835"/>
                </a:lnTo>
                <a:lnTo>
                  <a:pt x="81540" y="309205"/>
                </a:lnTo>
                <a:lnTo>
                  <a:pt x="118064" y="317219"/>
                </a:lnTo>
                <a:lnTo>
                  <a:pt x="149427" y="310336"/>
                </a:lnTo>
                <a:lnTo>
                  <a:pt x="118064" y="310336"/>
                </a:lnTo>
                <a:lnTo>
                  <a:pt x="78214" y="294569"/>
                </a:lnTo>
                <a:lnTo>
                  <a:pt x="55389" y="255647"/>
                </a:lnTo>
                <a:lnTo>
                  <a:pt x="45035" y="206138"/>
                </a:lnTo>
                <a:lnTo>
                  <a:pt x="42595" y="158610"/>
                </a:lnTo>
                <a:lnTo>
                  <a:pt x="45035" y="111082"/>
                </a:lnTo>
                <a:lnTo>
                  <a:pt x="55389" y="61574"/>
                </a:lnTo>
                <a:lnTo>
                  <a:pt x="78214" y="22654"/>
                </a:lnTo>
                <a:lnTo>
                  <a:pt x="118064" y="6888"/>
                </a:lnTo>
                <a:lnTo>
                  <a:pt x="149460" y="6888"/>
                </a:lnTo>
                <a:lnTo>
                  <a:pt x="118064" y="0"/>
                </a:lnTo>
                <a:close/>
              </a:path>
              <a:path w="236220" h="317500">
                <a:moveTo>
                  <a:pt x="149460" y="6888"/>
                </a:moveTo>
                <a:lnTo>
                  <a:pt x="118064" y="6888"/>
                </a:lnTo>
                <a:lnTo>
                  <a:pt x="157905" y="22654"/>
                </a:lnTo>
                <a:lnTo>
                  <a:pt x="180725" y="61574"/>
                </a:lnTo>
                <a:lnTo>
                  <a:pt x="191078" y="111082"/>
                </a:lnTo>
                <a:lnTo>
                  <a:pt x="193517" y="158610"/>
                </a:lnTo>
                <a:lnTo>
                  <a:pt x="191078" y="206138"/>
                </a:lnTo>
                <a:lnTo>
                  <a:pt x="180725" y="255647"/>
                </a:lnTo>
                <a:lnTo>
                  <a:pt x="157905" y="294569"/>
                </a:lnTo>
                <a:lnTo>
                  <a:pt x="118064" y="310336"/>
                </a:lnTo>
                <a:lnTo>
                  <a:pt x="149427" y="310336"/>
                </a:lnTo>
                <a:lnTo>
                  <a:pt x="186887" y="286835"/>
                </a:lnTo>
                <a:lnTo>
                  <a:pt x="212739" y="252610"/>
                </a:lnTo>
                <a:lnTo>
                  <a:pt x="229896" y="209034"/>
                </a:lnTo>
                <a:lnTo>
                  <a:pt x="236113" y="158610"/>
                </a:lnTo>
                <a:lnTo>
                  <a:pt x="229896" y="108181"/>
                </a:lnTo>
                <a:lnTo>
                  <a:pt x="212739" y="64604"/>
                </a:lnTo>
                <a:lnTo>
                  <a:pt x="186887" y="30380"/>
                </a:lnTo>
                <a:lnTo>
                  <a:pt x="154581" y="8012"/>
                </a:lnTo>
                <a:lnTo>
                  <a:pt x="149460" y="6888"/>
                </a:lnTo>
                <a:close/>
              </a:path>
            </a:pathLst>
          </a:custGeom>
          <a:solidFill>
            <a:srgbClr val="000DBE"/>
          </a:solidFill>
        </p:spPr>
        <p:txBody>
          <a:bodyPr wrap="square" lIns="0" tIns="0" rIns="0" bIns="0" rtlCol="0"/>
          <a:lstStyle/>
          <a:p>
            <a:endParaRPr sz="1890">
              <a:solidFill>
                <a:prstClr val="black"/>
              </a:solidFill>
            </a:endParaRPr>
          </a:p>
        </p:txBody>
      </p:sp>
      <p:sp>
        <p:nvSpPr>
          <p:cNvPr id="18" name="object 18"/>
          <p:cNvSpPr/>
          <p:nvPr/>
        </p:nvSpPr>
        <p:spPr>
          <a:xfrm>
            <a:off x="6288197" y="9624924"/>
            <a:ext cx="300004" cy="330004"/>
          </a:xfrm>
          <a:custGeom>
            <a:avLst/>
            <a:gdLst/>
            <a:ahLst/>
            <a:cxnLst/>
            <a:rect l="l" t="t" r="r" b="b"/>
            <a:pathLst>
              <a:path w="285750" h="314325">
                <a:moveTo>
                  <a:pt x="81335" y="6886"/>
                </a:moveTo>
                <a:lnTo>
                  <a:pt x="33619" y="6886"/>
                </a:lnTo>
                <a:lnTo>
                  <a:pt x="136961" y="313800"/>
                </a:lnTo>
                <a:lnTo>
                  <a:pt x="141122" y="313800"/>
                </a:lnTo>
                <a:lnTo>
                  <a:pt x="165835" y="242666"/>
                </a:lnTo>
                <a:lnTo>
                  <a:pt x="157703" y="242666"/>
                </a:lnTo>
                <a:lnTo>
                  <a:pt x="81335" y="6886"/>
                </a:lnTo>
                <a:close/>
              </a:path>
              <a:path w="285750" h="314325">
                <a:moveTo>
                  <a:pt x="274350" y="6886"/>
                </a:moveTo>
                <a:lnTo>
                  <a:pt x="199659" y="6886"/>
                </a:lnTo>
                <a:lnTo>
                  <a:pt x="216789" y="8115"/>
                </a:lnTo>
                <a:lnTo>
                  <a:pt x="226569" y="11527"/>
                </a:lnTo>
                <a:lnTo>
                  <a:pt x="230983" y="16714"/>
                </a:lnTo>
                <a:lnTo>
                  <a:pt x="232013" y="23269"/>
                </a:lnTo>
                <a:lnTo>
                  <a:pt x="231146" y="29714"/>
                </a:lnTo>
                <a:lnTo>
                  <a:pt x="228491" y="38899"/>
                </a:lnTo>
                <a:lnTo>
                  <a:pt x="223970" y="52122"/>
                </a:lnTo>
                <a:lnTo>
                  <a:pt x="217505" y="70681"/>
                </a:lnTo>
                <a:lnTo>
                  <a:pt x="158556" y="242666"/>
                </a:lnTo>
                <a:lnTo>
                  <a:pt x="165835" y="242666"/>
                </a:lnTo>
                <a:lnTo>
                  <a:pt x="237408" y="36647"/>
                </a:lnTo>
                <a:lnTo>
                  <a:pt x="242486" y="24538"/>
                </a:lnTo>
                <a:lnTo>
                  <a:pt x="249353" y="15136"/>
                </a:lnTo>
                <a:lnTo>
                  <a:pt x="259482" y="9050"/>
                </a:lnTo>
                <a:lnTo>
                  <a:pt x="274350" y="6886"/>
                </a:lnTo>
                <a:close/>
              </a:path>
              <a:path w="285750" h="314325">
                <a:moveTo>
                  <a:pt x="121615" y="0"/>
                </a:moveTo>
                <a:lnTo>
                  <a:pt x="0" y="0"/>
                </a:lnTo>
                <a:lnTo>
                  <a:pt x="0" y="6886"/>
                </a:lnTo>
                <a:lnTo>
                  <a:pt x="121615" y="6886"/>
                </a:lnTo>
                <a:lnTo>
                  <a:pt x="121615" y="0"/>
                </a:lnTo>
                <a:close/>
              </a:path>
              <a:path w="285750" h="314325">
                <a:moveTo>
                  <a:pt x="285582" y="0"/>
                </a:moveTo>
                <a:lnTo>
                  <a:pt x="195072" y="0"/>
                </a:lnTo>
                <a:lnTo>
                  <a:pt x="195072" y="6886"/>
                </a:lnTo>
                <a:lnTo>
                  <a:pt x="285582" y="6886"/>
                </a:lnTo>
                <a:lnTo>
                  <a:pt x="285582" y="0"/>
                </a:lnTo>
                <a:close/>
              </a:path>
            </a:pathLst>
          </a:custGeom>
          <a:solidFill>
            <a:srgbClr val="000DBE"/>
          </a:solidFill>
        </p:spPr>
        <p:txBody>
          <a:bodyPr wrap="square" lIns="0" tIns="0" rIns="0" bIns="0" rtlCol="0"/>
          <a:lstStyle/>
          <a:p>
            <a:endParaRPr sz="1890">
              <a:solidFill>
                <a:prstClr val="black"/>
              </a:solidFill>
            </a:endParaRPr>
          </a:p>
        </p:txBody>
      </p:sp>
      <p:sp>
        <p:nvSpPr>
          <p:cNvPr id="19" name="object 19"/>
          <p:cNvSpPr/>
          <p:nvPr/>
        </p:nvSpPr>
        <p:spPr>
          <a:xfrm>
            <a:off x="6599642" y="9624924"/>
            <a:ext cx="242670" cy="318670"/>
          </a:xfrm>
          <a:custGeom>
            <a:avLst/>
            <a:gdLst/>
            <a:ahLst/>
            <a:cxnLst/>
            <a:rect l="l" t="t" r="r" b="b"/>
            <a:pathLst>
              <a:path w="231139" h="303529">
                <a:moveTo>
                  <a:pt x="153248" y="145689"/>
                </a:moveTo>
                <a:lnTo>
                  <a:pt x="104180" y="145689"/>
                </a:lnTo>
                <a:lnTo>
                  <a:pt x="136531" y="150216"/>
                </a:lnTo>
                <a:lnTo>
                  <a:pt x="161564" y="163794"/>
                </a:lnTo>
                <a:lnTo>
                  <a:pt x="177726" y="186423"/>
                </a:lnTo>
                <a:lnTo>
                  <a:pt x="183459" y="218104"/>
                </a:lnTo>
                <a:lnTo>
                  <a:pt x="179146" y="251634"/>
                </a:lnTo>
                <a:lnTo>
                  <a:pt x="166390" y="276231"/>
                </a:lnTo>
                <a:lnTo>
                  <a:pt x="145461" y="291373"/>
                </a:lnTo>
                <a:lnTo>
                  <a:pt x="116631" y="296536"/>
                </a:lnTo>
                <a:lnTo>
                  <a:pt x="0" y="296536"/>
                </a:lnTo>
                <a:lnTo>
                  <a:pt x="0" y="303448"/>
                </a:lnTo>
                <a:lnTo>
                  <a:pt x="141975" y="303448"/>
                </a:lnTo>
                <a:lnTo>
                  <a:pt x="172304" y="298901"/>
                </a:lnTo>
                <a:lnTo>
                  <a:pt x="201002" y="284533"/>
                </a:lnTo>
                <a:lnTo>
                  <a:pt x="222388" y="259256"/>
                </a:lnTo>
                <a:lnTo>
                  <a:pt x="230779" y="221979"/>
                </a:lnTo>
                <a:lnTo>
                  <a:pt x="222873" y="187107"/>
                </a:lnTo>
                <a:lnTo>
                  <a:pt x="202088" y="163468"/>
                </a:lnTo>
                <a:lnTo>
                  <a:pt x="172818" y="149365"/>
                </a:lnTo>
                <a:lnTo>
                  <a:pt x="153248" y="145689"/>
                </a:lnTo>
                <a:close/>
              </a:path>
              <a:path w="231139" h="303529">
                <a:moveTo>
                  <a:pt x="81793" y="6886"/>
                </a:moveTo>
                <a:lnTo>
                  <a:pt x="39425" y="6886"/>
                </a:lnTo>
                <a:lnTo>
                  <a:pt x="39425" y="296536"/>
                </a:lnTo>
                <a:lnTo>
                  <a:pt x="81793" y="296536"/>
                </a:lnTo>
                <a:lnTo>
                  <a:pt x="81793" y="145689"/>
                </a:lnTo>
                <a:lnTo>
                  <a:pt x="153248" y="145689"/>
                </a:lnTo>
                <a:lnTo>
                  <a:pt x="139461" y="143100"/>
                </a:lnTo>
                <a:lnTo>
                  <a:pt x="139461" y="142231"/>
                </a:lnTo>
                <a:lnTo>
                  <a:pt x="163235" y="138790"/>
                </a:lnTo>
                <a:lnTo>
                  <a:pt x="81793" y="138790"/>
                </a:lnTo>
                <a:lnTo>
                  <a:pt x="81793" y="6886"/>
                </a:lnTo>
                <a:close/>
              </a:path>
              <a:path w="231139" h="303529">
                <a:moveTo>
                  <a:pt x="126613" y="0"/>
                </a:moveTo>
                <a:lnTo>
                  <a:pt x="0" y="0"/>
                </a:lnTo>
                <a:lnTo>
                  <a:pt x="0" y="6886"/>
                </a:lnTo>
                <a:lnTo>
                  <a:pt x="103372" y="6886"/>
                </a:lnTo>
                <a:lnTo>
                  <a:pt x="140993" y="13779"/>
                </a:lnTo>
                <a:lnTo>
                  <a:pt x="164692" y="30654"/>
                </a:lnTo>
                <a:lnTo>
                  <a:pt x="177034" y="51810"/>
                </a:lnTo>
                <a:lnTo>
                  <a:pt x="180578" y="71544"/>
                </a:lnTo>
                <a:lnTo>
                  <a:pt x="174730" y="106784"/>
                </a:lnTo>
                <a:lnTo>
                  <a:pt x="159033" y="127152"/>
                </a:lnTo>
                <a:lnTo>
                  <a:pt x="136254" y="136527"/>
                </a:lnTo>
                <a:lnTo>
                  <a:pt x="109164" y="138790"/>
                </a:lnTo>
                <a:lnTo>
                  <a:pt x="163235" y="138790"/>
                </a:lnTo>
                <a:lnTo>
                  <a:pt x="165106" y="138519"/>
                </a:lnTo>
                <a:lnTo>
                  <a:pt x="192387" y="128339"/>
                </a:lnTo>
                <a:lnTo>
                  <a:pt x="214065" y="106356"/>
                </a:lnTo>
                <a:lnTo>
                  <a:pt x="222900" y="67240"/>
                </a:lnTo>
                <a:lnTo>
                  <a:pt x="216548" y="42004"/>
                </a:lnTo>
                <a:lnTo>
                  <a:pt x="197937" y="20527"/>
                </a:lnTo>
                <a:lnTo>
                  <a:pt x="167736" y="5596"/>
                </a:lnTo>
                <a:lnTo>
                  <a:pt x="126613" y="0"/>
                </a:lnTo>
                <a:close/>
              </a:path>
            </a:pathLst>
          </a:custGeom>
          <a:solidFill>
            <a:srgbClr val="000DBE"/>
          </a:solidFill>
        </p:spPr>
        <p:txBody>
          <a:bodyPr wrap="square" lIns="0" tIns="0" rIns="0" bIns="0" rtlCol="0"/>
          <a:lstStyle/>
          <a:p>
            <a:endParaRPr sz="1890">
              <a:solidFill>
                <a:prstClr val="black"/>
              </a:solidFill>
            </a:endParaRPr>
          </a:p>
        </p:txBody>
      </p:sp>
      <p:sp>
        <p:nvSpPr>
          <p:cNvPr id="20" name="object 20"/>
          <p:cNvSpPr/>
          <p:nvPr/>
        </p:nvSpPr>
        <p:spPr>
          <a:xfrm>
            <a:off x="6055427" y="8989926"/>
            <a:ext cx="786676" cy="578007"/>
          </a:xfrm>
          <a:custGeom>
            <a:avLst/>
            <a:gdLst/>
            <a:ahLst/>
            <a:cxnLst/>
            <a:rect l="l" t="t" r="r" b="b"/>
            <a:pathLst>
              <a:path w="749300" h="550545">
                <a:moveTo>
                  <a:pt x="205602" y="292409"/>
                </a:moveTo>
                <a:lnTo>
                  <a:pt x="155781" y="300114"/>
                </a:lnTo>
                <a:lnTo>
                  <a:pt x="104841" y="305971"/>
                </a:lnTo>
                <a:lnTo>
                  <a:pt x="52881" y="309917"/>
                </a:lnTo>
                <a:lnTo>
                  <a:pt x="0" y="311886"/>
                </a:lnTo>
                <a:lnTo>
                  <a:pt x="0" y="550468"/>
                </a:lnTo>
                <a:lnTo>
                  <a:pt x="205602" y="550468"/>
                </a:lnTo>
                <a:lnTo>
                  <a:pt x="205602" y="292409"/>
                </a:lnTo>
                <a:close/>
              </a:path>
              <a:path w="749300" h="550545">
                <a:moveTo>
                  <a:pt x="477377" y="209870"/>
                </a:moveTo>
                <a:lnTo>
                  <a:pt x="429294" y="230310"/>
                </a:lnTo>
                <a:lnTo>
                  <a:pt x="378894" y="248707"/>
                </a:lnTo>
                <a:lnTo>
                  <a:pt x="326332" y="264963"/>
                </a:lnTo>
                <a:lnTo>
                  <a:pt x="271759" y="278983"/>
                </a:lnTo>
                <a:lnTo>
                  <a:pt x="271759" y="550468"/>
                </a:lnTo>
                <a:lnTo>
                  <a:pt x="477377" y="550468"/>
                </a:lnTo>
                <a:lnTo>
                  <a:pt x="477377" y="209870"/>
                </a:lnTo>
                <a:close/>
              </a:path>
              <a:path w="749300" h="550545">
                <a:moveTo>
                  <a:pt x="749152" y="0"/>
                </a:moveTo>
                <a:lnTo>
                  <a:pt x="717676" y="39537"/>
                </a:lnTo>
                <a:lnTo>
                  <a:pt x="681096" y="77109"/>
                </a:lnTo>
                <a:lnTo>
                  <a:pt x="639692" y="112544"/>
                </a:lnTo>
                <a:lnTo>
                  <a:pt x="593745" y="145669"/>
                </a:lnTo>
                <a:lnTo>
                  <a:pt x="543534" y="176311"/>
                </a:lnTo>
                <a:lnTo>
                  <a:pt x="543534" y="550468"/>
                </a:lnTo>
                <a:lnTo>
                  <a:pt x="749152" y="550468"/>
                </a:lnTo>
                <a:lnTo>
                  <a:pt x="749152" y="0"/>
                </a:lnTo>
                <a:close/>
              </a:path>
            </a:pathLst>
          </a:custGeom>
          <a:solidFill>
            <a:srgbClr val="000DBE"/>
          </a:solidFill>
        </p:spPr>
        <p:txBody>
          <a:bodyPr wrap="square" lIns="0" tIns="0" rIns="0" bIns="0" rtlCol="0"/>
          <a:lstStyle/>
          <a:p>
            <a:endParaRPr sz="1890">
              <a:solidFill>
                <a:prstClr val="black"/>
              </a:solidFill>
            </a:endParaRPr>
          </a:p>
        </p:txBody>
      </p:sp>
      <p:sp>
        <p:nvSpPr>
          <p:cNvPr id="21" name="object 21"/>
          <p:cNvSpPr/>
          <p:nvPr/>
        </p:nvSpPr>
        <p:spPr>
          <a:xfrm>
            <a:off x="6784348" y="10045591"/>
            <a:ext cx="42000" cy="57334"/>
          </a:xfrm>
          <a:custGeom>
            <a:avLst/>
            <a:gdLst/>
            <a:ahLst/>
            <a:cxnLst/>
            <a:rect l="l" t="t" r="r" b="b"/>
            <a:pathLst>
              <a:path w="40004" h="54609">
                <a:moveTo>
                  <a:pt x="24734" y="0"/>
                </a:moveTo>
                <a:lnTo>
                  <a:pt x="15727" y="0"/>
                </a:lnTo>
                <a:lnTo>
                  <a:pt x="0" y="54530"/>
                </a:lnTo>
                <a:lnTo>
                  <a:pt x="7025" y="54530"/>
                </a:lnTo>
                <a:lnTo>
                  <a:pt x="11049" y="39570"/>
                </a:lnTo>
                <a:lnTo>
                  <a:pt x="35362" y="39570"/>
                </a:lnTo>
                <a:lnTo>
                  <a:pt x="33884" y="34069"/>
                </a:lnTo>
                <a:lnTo>
                  <a:pt x="12435" y="34069"/>
                </a:lnTo>
                <a:lnTo>
                  <a:pt x="20010" y="7708"/>
                </a:lnTo>
                <a:lnTo>
                  <a:pt x="26804" y="7708"/>
                </a:lnTo>
                <a:lnTo>
                  <a:pt x="24734" y="0"/>
                </a:lnTo>
                <a:close/>
              </a:path>
              <a:path w="40004" h="54609">
                <a:moveTo>
                  <a:pt x="35362" y="39570"/>
                </a:moveTo>
                <a:lnTo>
                  <a:pt x="28483" y="39570"/>
                </a:lnTo>
                <a:lnTo>
                  <a:pt x="32385" y="54530"/>
                </a:lnTo>
                <a:lnTo>
                  <a:pt x="39380" y="54530"/>
                </a:lnTo>
                <a:lnTo>
                  <a:pt x="35362" y="39570"/>
                </a:lnTo>
                <a:close/>
              </a:path>
              <a:path w="40004" h="54609">
                <a:moveTo>
                  <a:pt x="26804" y="7708"/>
                </a:moveTo>
                <a:lnTo>
                  <a:pt x="20162" y="7708"/>
                </a:lnTo>
                <a:lnTo>
                  <a:pt x="27096" y="34069"/>
                </a:lnTo>
                <a:lnTo>
                  <a:pt x="33884" y="34069"/>
                </a:lnTo>
                <a:lnTo>
                  <a:pt x="26804" y="7708"/>
                </a:lnTo>
                <a:close/>
              </a:path>
            </a:pathLst>
          </a:custGeom>
          <a:solidFill>
            <a:srgbClr val="000DBE"/>
          </a:solidFill>
        </p:spPr>
        <p:txBody>
          <a:bodyPr wrap="square" lIns="0" tIns="0" rIns="0" bIns="0" rtlCol="0"/>
          <a:lstStyle/>
          <a:p>
            <a:endParaRPr sz="1890">
              <a:solidFill>
                <a:prstClr val="black"/>
              </a:solidFill>
            </a:endParaRPr>
          </a:p>
        </p:txBody>
      </p:sp>
      <p:sp>
        <p:nvSpPr>
          <p:cNvPr id="22" name="object 22"/>
          <p:cNvSpPr txBox="1">
            <a:spLocks noGrp="1"/>
          </p:cNvSpPr>
          <p:nvPr>
            <p:ph type="title"/>
          </p:nvPr>
        </p:nvSpPr>
        <p:spPr>
          <a:xfrm>
            <a:off x="4890087" y="5013637"/>
            <a:ext cx="2412421" cy="812561"/>
          </a:xfrm>
          <a:prstGeom prst="rect">
            <a:avLst/>
          </a:prstGeom>
        </p:spPr>
        <p:txBody>
          <a:bodyPr vert="horz" wrap="square" lIns="0" tIns="12667" rIns="0" bIns="0" rtlCol="0">
            <a:spAutoFit/>
          </a:bodyPr>
          <a:lstStyle/>
          <a:p>
            <a:pPr marL="13334">
              <a:spcBef>
                <a:spcPts val="100"/>
              </a:spcBef>
            </a:pPr>
            <a:r>
              <a:rPr spc="-5" dirty="0"/>
              <a:t>La</a:t>
            </a:r>
            <a:r>
              <a:rPr spc="-79" dirty="0"/>
              <a:t> </a:t>
            </a:r>
            <a:r>
              <a:rPr spc="-5" dirty="0"/>
              <a:t>Base</a:t>
            </a:r>
          </a:p>
        </p:txBody>
      </p:sp>
      <p:sp>
        <p:nvSpPr>
          <p:cNvPr id="23" name="object 23"/>
          <p:cNvSpPr txBox="1"/>
          <p:nvPr/>
        </p:nvSpPr>
        <p:spPr>
          <a:xfrm>
            <a:off x="5002226" y="5829814"/>
            <a:ext cx="1854022" cy="522898"/>
          </a:xfrm>
          <a:prstGeom prst="rect">
            <a:avLst/>
          </a:prstGeom>
        </p:spPr>
        <p:txBody>
          <a:bodyPr vert="horz" wrap="square" lIns="0" tIns="12000" rIns="0" bIns="0" rtlCol="0">
            <a:spAutoFit/>
          </a:bodyPr>
          <a:lstStyle/>
          <a:p>
            <a:pPr marL="13334" marR="5333" indent="164672">
              <a:lnSpc>
                <a:spcPct val="102400"/>
              </a:lnSpc>
              <a:spcBef>
                <a:spcPts val="94"/>
              </a:spcBef>
            </a:pPr>
            <a:r>
              <a:rPr sz="1627" spc="16" dirty="0">
                <a:solidFill>
                  <a:srgbClr val="000DBE"/>
                </a:solidFill>
                <a:latin typeface="Palatino Linotype"/>
                <a:cs typeface="Palatino Linotype"/>
              </a:rPr>
              <a:t>para optimizar</a:t>
            </a:r>
            <a:r>
              <a:rPr sz="1627" spc="-63" dirty="0">
                <a:solidFill>
                  <a:srgbClr val="000DBE"/>
                </a:solidFill>
                <a:latin typeface="Palatino Linotype"/>
                <a:cs typeface="Palatino Linotype"/>
              </a:rPr>
              <a:t> </a:t>
            </a:r>
            <a:r>
              <a:rPr sz="1627" spc="16" dirty="0">
                <a:solidFill>
                  <a:srgbClr val="000DBE"/>
                </a:solidFill>
                <a:latin typeface="Palatino Linotype"/>
                <a:cs typeface="Palatino Linotype"/>
              </a:rPr>
              <a:t>su  situación</a:t>
            </a:r>
            <a:r>
              <a:rPr sz="1627" spc="-52" dirty="0">
                <a:solidFill>
                  <a:srgbClr val="000DBE"/>
                </a:solidFill>
                <a:latin typeface="Palatino Linotype"/>
                <a:cs typeface="Palatino Linotype"/>
              </a:rPr>
              <a:t> </a:t>
            </a:r>
            <a:r>
              <a:rPr sz="1627" spc="10" dirty="0">
                <a:solidFill>
                  <a:srgbClr val="000DBE"/>
                </a:solidFill>
                <a:latin typeface="Palatino Linotype"/>
                <a:cs typeface="Palatino Linotype"/>
              </a:rPr>
              <a:t>financiera</a:t>
            </a:r>
            <a:endParaRPr sz="1627">
              <a:solidFill>
                <a:prstClr val="black"/>
              </a:solidFill>
              <a:latin typeface="Palatino Linotype"/>
              <a:cs typeface="Palatino Linotype"/>
            </a:endParaRPr>
          </a:p>
        </p:txBody>
      </p:sp>
      <p:sp>
        <p:nvSpPr>
          <p:cNvPr id="24" name="object 24"/>
          <p:cNvSpPr/>
          <p:nvPr/>
        </p:nvSpPr>
        <p:spPr>
          <a:xfrm>
            <a:off x="78237" y="372879"/>
            <a:ext cx="187336" cy="0"/>
          </a:xfrm>
          <a:custGeom>
            <a:avLst/>
            <a:gdLst/>
            <a:ahLst/>
            <a:cxnLst/>
            <a:rect l="l" t="t" r="r" b="b"/>
            <a:pathLst>
              <a:path w="178435">
                <a:moveTo>
                  <a:pt x="177849" y="0"/>
                </a:moveTo>
                <a:lnTo>
                  <a:pt x="0" y="0"/>
                </a:lnTo>
              </a:path>
            </a:pathLst>
          </a:custGeom>
          <a:ln w="14820">
            <a:solidFill>
              <a:srgbClr val="0000BA"/>
            </a:solidFill>
          </a:ln>
        </p:spPr>
        <p:txBody>
          <a:bodyPr wrap="square" lIns="0" tIns="0" rIns="0" bIns="0" rtlCol="0"/>
          <a:lstStyle/>
          <a:p>
            <a:endParaRPr sz="1890">
              <a:solidFill>
                <a:prstClr val="black"/>
              </a:solidFill>
            </a:endParaRPr>
          </a:p>
        </p:txBody>
      </p:sp>
      <p:sp>
        <p:nvSpPr>
          <p:cNvPr id="25" name="object 25"/>
          <p:cNvSpPr/>
          <p:nvPr/>
        </p:nvSpPr>
        <p:spPr>
          <a:xfrm>
            <a:off x="7824408" y="372879"/>
            <a:ext cx="187336" cy="0"/>
          </a:xfrm>
          <a:custGeom>
            <a:avLst/>
            <a:gdLst/>
            <a:ahLst/>
            <a:cxnLst/>
            <a:rect l="l" t="t" r="r" b="b"/>
            <a:pathLst>
              <a:path w="178434">
                <a:moveTo>
                  <a:pt x="0" y="0"/>
                </a:moveTo>
                <a:lnTo>
                  <a:pt x="177850" y="0"/>
                </a:lnTo>
              </a:path>
            </a:pathLst>
          </a:custGeom>
          <a:ln w="14820">
            <a:solidFill>
              <a:srgbClr val="0000BA"/>
            </a:solidFill>
          </a:ln>
        </p:spPr>
        <p:txBody>
          <a:bodyPr wrap="square" lIns="0" tIns="0" rIns="0" bIns="0" rtlCol="0"/>
          <a:lstStyle/>
          <a:p>
            <a:endParaRPr sz="1890">
              <a:solidFill>
                <a:prstClr val="black"/>
              </a:solidFill>
            </a:endParaRPr>
          </a:p>
        </p:txBody>
      </p:sp>
      <p:sp>
        <p:nvSpPr>
          <p:cNvPr id="26" name="object 26"/>
          <p:cNvSpPr/>
          <p:nvPr/>
        </p:nvSpPr>
        <p:spPr>
          <a:xfrm>
            <a:off x="78237" y="10852839"/>
            <a:ext cx="187336" cy="0"/>
          </a:xfrm>
          <a:custGeom>
            <a:avLst/>
            <a:gdLst/>
            <a:ahLst/>
            <a:cxnLst/>
            <a:rect l="l" t="t" r="r" b="b"/>
            <a:pathLst>
              <a:path w="178435">
                <a:moveTo>
                  <a:pt x="177849" y="0"/>
                </a:moveTo>
                <a:lnTo>
                  <a:pt x="0" y="0"/>
                </a:lnTo>
              </a:path>
            </a:pathLst>
          </a:custGeom>
          <a:ln w="14820">
            <a:solidFill>
              <a:srgbClr val="0000BA"/>
            </a:solidFill>
          </a:ln>
        </p:spPr>
        <p:txBody>
          <a:bodyPr wrap="square" lIns="0" tIns="0" rIns="0" bIns="0" rtlCol="0"/>
          <a:lstStyle/>
          <a:p>
            <a:endParaRPr sz="1890">
              <a:solidFill>
                <a:prstClr val="black"/>
              </a:solidFill>
            </a:endParaRPr>
          </a:p>
        </p:txBody>
      </p:sp>
      <p:sp>
        <p:nvSpPr>
          <p:cNvPr id="27" name="object 27"/>
          <p:cNvSpPr/>
          <p:nvPr/>
        </p:nvSpPr>
        <p:spPr>
          <a:xfrm>
            <a:off x="7824408" y="10852839"/>
            <a:ext cx="187336" cy="0"/>
          </a:xfrm>
          <a:custGeom>
            <a:avLst/>
            <a:gdLst/>
            <a:ahLst/>
            <a:cxnLst/>
            <a:rect l="l" t="t" r="r" b="b"/>
            <a:pathLst>
              <a:path w="178434">
                <a:moveTo>
                  <a:pt x="0" y="0"/>
                </a:moveTo>
                <a:lnTo>
                  <a:pt x="177850" y="0"/>
                </a:lnTo>
              </a:path>
            </a:pathLst>
          </a:custGeom>
          <a:ln w="14820">
            <a:solidFill>
              <a:srgbClr val="0000BA"/>
            </a:solidFill>
          </a:ln>
        </p:spPr>
        <p:txBody>
          <a:bodyPr wrap="square" lIns="0" tIns="0" rIns="0" bIns="0" rtlCol="0"/>
          <a:lstStyle/>
          <a:p>
            <a:endParaRPr sz="1890">
              <a:solidFill>
                <a:prstClr val="black"/>
              </a:solidFill>
            </a:endParaRPr>
          </a:p>
        </p:txBody>
      </p:sp>
      <p:sp>
        <p:nvSpPr>
          <p:cNvPr id="28" name="object 28"/>
          <p:cNvSpPr/>
          <p:nvPr/>
        </p:nvSpPr>
        <p:spPr>
          <a:xfrm>
            <a:off x="339645" y="111468"/>
            <a:ext cx="0" cy="187336"/>
          </a:xfrm>
          <a:custGeom>
            <a:avLst/>
            <a:gdLst/>
            <a:ahLst/>
            <a:cxnLst/>
            <a:rect l="l" t="t" r="r" b="b"/>
            <a:pathLst>
              <a:path h="178435">
                <a:moveTo>
                  <a:pt x="0" y="177866"/>
                </a:moveTo>
                <a:lnTo>
                  <a:pt x="0" y="0"/>
                </a:lnTo>
              </a:path>
            </a:pathLst>
          </a:custGeom>
          <a:ln w="14820">
            <a:solidFill>
              <a:srgbClr val="0000BA"/>
            </a:solidFill>
          </a:ln>
        </p:spPr>
        <p:txBody>
          <a:bodyPr wrap="square" lIns="0" tIns="0" rIns="0" bIns="0" rtlCol="0"/>
          <a:lstStyle/>
          <a:p>
            <a:endParaRPr sz="1890">
              <a:solidFill>
                <a:prstClr val="black"/>
              </a:solidFill>
            </a:endParaRPr>
          </a:p>
        </p:txBody>
      </p:sp>
      <p:sp>
        <p:nvSpPr>
          <p:cNvPr id="29" name="object 29"/>
          <p:cNvSpPr/>
          <p:nvPr/>
        </p:nvSpPr>
        <p:spPr>
          <a:xfrm>
            <a:off x="339645" y="10927521"/>
            <a:ext cx="0" cy="187336"/>
          </a:xfrm>
          <a:custGeom>
            <a:avLst/>
            <a:gdLst/>
            <a:ahLst/>
            <a:cxnLst/>
            <a:rect l="l" t="t" r="r" b="b"/>
            <a:pathLst>
              <a:path h="178434">
                <a:moveTo>
                  <a:pt x="0" y="0"/>
                </a:moveTo>
                <a:lnTo>
                  <a:pt x="0" y="177849"/>
                </a:lnTo>
              </a:path>
            </a:pathLst>
          </a:custGeom>
          <a:ln w="14820">
            <a:solidFill>
              <a:srgbClr val="0000BA"/>
            </a:solidFill>
          </a:ln>
        </p:spPr>
        <p:txBody>
          <a:bodyPr wrap="square" lIns="0" tIns="0" rIns="0" bIns="0" rtlCol="0"/>
          <a:lstStyle/>
          <a:p>
            <a:endParaRPr sz="1890">
              <a:solidFill>
                <a:prstClr val="black"/>
              </a:solidFill>
            </a:endParaRPr>
          </a:p>
        </p:txBody>
      </p:sp>
      <p:sp>
        <p:nvSpPr>
          <p:cNvPr id="30" name="object 30"/>
          <p:cNvSpPr/>
          <p:nvPr/>
        </p:nvSpPr>
        <p:spPr>
          <a:xfrm>
            <a:off x="7749703" y="111468"/>
            <a:ext cx="0" cy="187336"/>
          </a:xfrm>
          <a:custGeom>
            <a:avLst/>
            <a:gdLst/>
            <a:ahLst/>
            <a:cxnLst/>
            <a:rect l="l" t="t" r="r" b="b"/>
            <a:pathLst>
              <a:path h="178435">
                <a:moveTo>
                  <a:pt x="0" y="177866"/>
                </a:moveTo>
                <a:lnTo>
                  <a:pt x="0" y="0"/>
                </a:lnTo>
              </a:path>
            </a:pathLst>
          </a:custGeom>
          <a:ln w="14820">
            <a:solidFill>
              <a:srgbClr val="0000BA"/>
            </a:solidFill>
          </a:ln>
        </p:spPr>
        <p:txBody>
          <a:bodyPr wrap="square" lIns="0" tIns="0" rIns="0" bIns="0" rtlCol="0"/>
          <a:lstStyle/>
          <a:p>
            <a:endParaRPr sz="1890">
              <a:solidFill>
                <a:prstClr val="black"/>
              </a:solidFill>
            </a:endParaRPr>
          </a:p>
        </p:txBody>
      </p:sp>
      <p:sp>
        <p:nvSpPr>
          <p:cNvPr id="31" name="object 31"/>
          <p:cNvSpPr/>
          <p:nvPr/>
        </p:nvSpPr>
        <p:spPr>
          <a:xfrm>
            <a:off x="7749703" y="10927521"/>
            <a:ext cx="0" cy="187336"/>
          </a:xfrm>
          <a:custGeom>
            <a:avLst/>
            <a:gdLst/>
            <a:ahLst/>
            <a:cxnLst/>
            <a:rect l="l" t="t" r="r" b="b"/>
            <a:pathLst>
              <a:path h="178434">
                <a:moveTo>
                  <a:pt x="0" y="0"/>
                </a:moveTo>
                <a:lnTo>
                  <a:pt x="0" y="177849"/>
                </a:lnTo>
              </a:path>
            </a:pathLst>
          </a:custGeom>
          <a:ln w="14820">
            <a:solidFill>
              <a:srgbClr val="0000BA"/>
            </a:solidFill>
          </a:ln>
        </p:spPr>
        <p:txBody>
          <a:bodyPr wrap="square" lIns="0" tIns="0" rIns="0" bIns="0" rtlCol="0"/>
          <a:lstStyle/>
          <a:p>
            <a:endParaRPr sz="1890">
              <a:solidFill>
                <a:prstClr val="black"/>
              </a:solidFill>
            </a:endParaRPr>
          </a:p>
        </p:txBody>
      </p:sp>
      <p:sp>
        <p:nvSpPr>
          <p:cNvPr id="32" name="object 32"/>
          <p:cNvSpPr/>
          <p:nvPr/>
        </p:nvSpPr>
        <p:spPr>
          <a:xfrm>
            <a:off x="78237" y="372879"/>
            <a:ext cx="187336" cy="0"/>
          </a:xfrm>
          <a:custGeom>
            <a:avLst/>
            <a:gdLst/>
            <a:ahLst/>
            <a:cxnLst/>
            <a:rect l="l" t="t" r="r" b="b"/>
            <a:pathLst>
              <a:path w="178435">
                <a:moveTo>
                  <a:pt x="177849" y="0"/>
                </a:moveTo>
                <a:lnTo>
                  <a:pt x="0" y="0"/>
                </a:lnTo>
              </a:path>
            </a:pathLst>
          </a:custGeom>
          <a:ln w="3175">
            <a:solidFill>
              <a:srgbClr val="231F1F"/>
            </a:solidFill>
          </a:ln>
        </p:spPr>
        <p:txBody>
          <a:bodyPr wrap="square" lIns="0" tIns="0" rIns="0" bIns="0" rtlCol="0"/>
          <a:lstStyle/>
          <a:p>
            <a:endParaRPr sz="1890">
              <a:solidFill>
                <a:prstClr val="black"/>
              </a:solidFill>
            </a:endParaRPr>
          </a:p>
        </p:txBody>
      </p:sp>
      <p:sp>
        <p:nvSpPr>
          <p:cNvPr id="33" name="object 33"/>
          <p:cNvSpPr/>
          <p:nvPr/>
        </p:nvSpPr>
        <p:spPr>
          <a:xfrm>
            <a:off x="7824408" y="372879"/>
            <a:ext cx="187336" cy="0"/>
          </a:xfrm>
          <a:custGeom>
            <a:avLst/>
            <a:gdLst/>
            <a:ahLst/>
            <a:cxnLst/>
            <a:rect l="l" t="t" r="r" b="b"/>
            <a:pathLst>
              <a:path w="178434">
                <a:moveTo>
                  <a:pt x="0" y="0"/>
                </a:moveTo>
                <a:lnTo>
                  <a:pt x="177850" y="0"/>
                </a:lnTo>
              </a:path>
            </a:pathLst>
          </a:custGeom>
          <a:ln w="3175">
            <a:solidFill>
              <a:srgbClr val="231F1F"/>
            </a:solidFill>
          </a:ln>
        </p:spPr>
        <p:txBody>
          <a:bodyPr wrap="square" lIns="0" tIns="0" rIns="0" bIns="0" rtlCol="0"/>
          <a:lstStyle/>
          <a:p>
            <a:endParaRPr sz="1890">
              <a:solidFill>
                <a:prstClr val="black"/>
              </a:solidFill>
            </a:endParaRPr>
          </a:p>
        </p:txBody>
      </p:sp>
      <p:sp>
        <p:nvSpPr>
          <p:cNvPr id="34" name="object 34"/>
          <p:cNvSpPr/>
          <p:nvPr/>
        </p:nvSpPr>
        <p:spPr>
          <a:xfrm>
            <a:off x="78237" y="10852839"/>
            <a:ext cx="187336" cy="0"/>
          </a:xfrm>
          <a:custGeom>
            <a:avLst/>
            <a:gdLst/>
            <a:ahLst/>
            <a:cxnLst/>
            <a:rect l="l" t="t" r="r" b="b"/>
            <a:pathLst>
              <a:path w="178435">
                <a:moveTo>
                  <a:pt x="177849" y="0"/>
                </a:moveTo>
                <a:lnTo>
                  <a:pt x="0" y="0"/>
                </a:lnTo>
              </a:path>
            </a:pathLst>
          </a:custGeom>
          <a:ln w="3175">
            <a:solidFill>
              <a:srgbClr val="231F1F"/>
            </a:solidFill>
          </a:ln>
        </p:spPr>
        <p:txBody>
          <a:bodyPr wrap="square" lIns="0" tIns="0" rIns="0" bIns="0" rtlCol="0"/>
          <a:lstStyle/>
          <a:p>
            <a:endParaRPr sz="1890">
              <a:solidFill>
                <a:prstClr val="black"/>
              </a:solidFill>
            </a:endParaRPr>
          </a:p>
        </p:txBody>
      </p:sp>
      <p:sp>
        <p:nvSpPr>
          <p:cNvPr id="35" name="object 35"/>
          <p:cNvSpPr/>
          <p:nvPr/>
        </p:nvSpPr>
        <p:spPr>
          <a:xfrm>
            <a:off x="7824408" y="10852839"/>
            <a:ext cx="187336" cy="0"/>
          </a:xfrm>
          <a:custGeom>
            <a:avLst/>
            <a:gdLst/>
            <a:ahLst/>
            <a:cxnLst/>
            <a:rect l="l" t="t" r="r" b="b"/>
            <a:pathLst>
              <a:path w="178434">
                <a:moveTo>
                  <a:pt x="0" y="0"/>
                </a:moveTo>
                <a:lnTo>
                  <a:pt x="177850" y="0"/>
                </a:lnTo>
              </a:path>
            </a:pathLst>
          </a:custGeom>
          <a:ln w="3175">
            <a:solidFill>
              <a:srgbClr val="231F1F"/>
            </a:solidFill>
          </a:ln>
        </p:spPr>
        <p:txBody>
          <a:bodyPr wrap="square" lIns="0" tIns="0" rIns="0" bIns="0" rtlCol="0"/>
          <a:lstStyle/>
          <a:p>
            <a:endParaRPr sz="1890">
              <a:solidFill>
                <a:prstClr val="black"/>
              </a:solidFill>
            </a:endParaRPr>
          </a:p>
        </p:txBody>
      </p:sp>
      <p:sp>
        <p:nvSpPr>
          <p:cNvPr id="36" name="object 36"/>
          <p:cNvSpPr/>
          <p:nvPr/>
        </p:nvSpPr>
        <p:spPr>
          <a:xfrm>
            <a:off x="339645" y="111468"/>
            <a:ext cx="0" cy="187336"/>
          </a:xfrm>
          <a:custGeom>
            <a:avLst/>
            <a:gdLst/>
            <a:ahLst/>
            <a:cxnLst/>
            <a:rect l="l" t="t" r="r" b="b"/>
            <a:pathLst>
              <a:path h="178435">
                <a:moveTo>
                  <a:pt x="0" y="177866"/>
                </a:moveTo>
                <a:lnTo>
                  <a:pt x="0" y="0"/>
                </a:lnTo>
              </a:path>
            </a:pathLst>
          </a:custGeom>
          <a:ln w="3175">
            <a:solidFill>
              <a:srgbClr val="231F1F"/>
            </a:solidFill>
          </a:ln>
        </p:spPr>
        <p:txBody>
          <a:bodyPr wrap="square" lIns="0" tIns="0" rIns="0" bIns="0" rtlCol="0"/>
          <a:lstStyle/>
          <a:p>
            <a:endParaRPr sz="1890">
              <a:solidFill>
                <a:prstClr val="black"/>
              </a:solidFill>
            </a:endParaRPr>
          </a:p>
        </p:txBody>
      </p:sp>
      <p:sp>
        <p:nvSpPr>
          <p:cNvPr id="37" name="object 37"/>
          <p:cNvSpPr/>
          <p:nvPr/>
        </p:nvSpPr>
        <p:spPr>
          <a:xfrm>
            <a:off x="339645" y="10927521"/>
            <a:ext cx="0" cy="187336"/>
          </a:xfrm>
          <a:custGeom>
            <a:avLst/>
            <a:gdLst/>
            <a:ahLst/>
            <a:cxnLst/>
            <a:rect l="l" t="t" r="r" b="b"/>
            <a:pathLst>
              <a:path h="178434">
                <a:moveTo>
                  <a:pt x="0" y="0"/>
                </a:moveTo>
                <a:lnTo>
                  <a:pt x="0" y="177849"/>
                </a:lnTo>
              </a:path>
            </a:pathLst>
          </a:custGeom>
          <a:ln w="3175">
            <a:solidFill>
              <a:srgbClr val="231F1F"/>
            </a:solidFill>
          </a:ln>
        </p:spPr>
        <p:txBody>
          <a:bodyPr wrap="square" lIns="0" tIns="0" rIns="0" bIns="0" rtlCol="0"/>
          <a:lstStyle/>
          <a:p>
            <a:endParaRPr sz="1890">
              <a:solidFill>
                <a:prstClr val="black"/>
              </a:solidFill>
            </a:endParaRPr>
          </a:p>
        </p:txBody>
      </p:sp>
      <p:sp>
        <p:nvSpPr>
          <p:cNvPr id="38" name="object 38"/>
          <p:cNvSpPr/>
          <p:nvPr/>
        </p:nvSpPr>
        <p:spPr>
          <a:xfrm>
            <a:off x="7749703" y="111468"/>
            <a:ext cx="0" cy="187336"/>
          </a:xfrm>
          <a:custGeom>
            <a:avLst/>
            <a:gdLst/>
            <a:ahLst/>
            <a:cxnLst/>
            <a:rect l="l" t="t" r="r" b="b"/>
            <a:pathLst>
              <a:path h="178435">
                <a:moveTo>
                  <a:pt x="0" y="177866"/>
                </a:moveTo>
                <a:lnTo>
                  <a:pt x="0" y="0"/>
                </a:lnTo>
              </a:path>
            </a:pathLst>
          </a:custGeom>
          <a:ln w="3175">
            <a:solidFill>
              <a:srgbClr val="231F1F"/>
            </a:solidFill>
          </a:ln>
        </p:spPr>
        <p:txBody>
          <a:bodyPr wrap="square" lIns="0" tIns="0" rIns="0" bIns="0" rtlCol="0"/>
          <a:lstStyle/>
          <a:p>
            <a:endParaRPr sz="1890">
              <a:solidFill>
                <a:prstClr val="black"/>
              </a:solidFill>
            </a:endParaRPr>
          </a:p>
        </p:txBody>
      </p:sp>
      <p:sp>
        <p:nvSpPr>
          <p:cNvPr id="39" name="object 39"/>
          <p:cNvSpPr/>
          <p:nvPr/>
        </p:nvSpPr>
        <p:spPr>
          <a:xfrm>
            <a:off x="7749703" y="10927521"/>
            <a:ext cx="0" cy="187336"/>
          </a:xfrm>
          <a:custGeom>
            <a:avLst/>
            <a:gdLst/>
            <a:ahLst/>
            <a:cxnLst/>
            <a:rect l="l" t="t" r="r" b="b"/>
            <a:pathLst>
              <a:path h="178434">
                <a:moveTo>
                  <a:pt x="0" y="0"/>
                </a:moveTo>
                <a:lnTo>
                  <a:pt x="0" y="177849"/>
                </a:lnTo>
              </a:path>
            </a:pathLst>
          </a:custGeom>
          <a:ln w="3175">
            <a:solidFill>
              <a:srgbClr val="231F1F"/>
            </a:solidFill>
          </a:ln>
        </p:spPr>
        <p:txBody>
          <a:bodyPr wrap="square" lIns="0" tIns="0" rIns="0" bIns="0" rtlCol="0"/>
          <a:lstStyle/>
          <a:p>
            <a:endParaRPr sz="1890">
              <a:solidFill>
                <a:prstClr val="black"/>
              </a:solidFill>
            </a:endParaRPr>
          </a:p>
        </p:txBody>
      </p:sp>
      <p:sp>
        <p:nvSpPr>
          <p:cNvPr id="40" name="CuadroTexto 39"/>
          <p:cNvSpPr txBox="1"/>
          <p:nvPr/>
        </p:nvSpPr>
        <p:spPr>
          <a:xfrm>
            <a:off x="265572" y="2794000"/>
            <a:ext cx="2864977" cy="861774"/>
          </a:xfrm>
          <a:prstGeom prst="rect">
            <a:avLst/>
          </a:prstGeom>
          <a:noFill/>
        </p:spPr>
        <p:txBody>
          <a:bodyPr wrap="square" rtlCol="0">
            <a:spAutoFit/>
          </a:bodyPr>
          <a:lstStyle/>
          <a:p>
            <a:r>
              <a:rPr lang="es-ES" sz="1000" b="1" dirty="0" smtClean="0">
                <a:latin typeface="Arial" panose="020B0604020202020204" pitchFamily="34" charset="0"/>
                <a:cs typeface="Arial" panose="020B0604020202020204" pitchFamily="34" charset="0"/>
              </a:rPr>
              <a:t>Bueno pues una vez hemos visto a lo que nos dedicamos, vamos a utilizar esta herramienta para el estudio, dónde vamos a ver cómo estás organizado y si hay algún punto en el que podamos mejorar.</a:t>
            </a:r>
            <a:endParaRPr lang="es-E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47476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3998" y="903635"/>
            <a:ext cx="6074410" cy="391160"/>
          </a:xfrm>
          <a:prstGeom prst="rect">
            <a:avLst/>
          </a:prstGeom>
        </p:spPr>
        <p:txBody>
          <a:bodyPr vert="horz" wrap="square" lIns="0" tIns="12700" rIns="0" bIns="0" rtlCol="0">
            <a:spAutoFit/>
          </a:bodyPr>
          <a:lstStyle/>
          <a:p>
            <a:pPr marL="12700">
              <a:lnSpc>
                <a:spcPct val="100000"/>
              </a:lnSpc>
              <a:spcBef>
                <a:spcPts val="100"/>
              </a:spcBef>
            </a:pPr>
            <a:r>
              <a:rPr spc="135" dirty="0"/>
              <a:t>Cree</a:t>
            </a:r>
            <a:r>
              <a:rPr spc="-5" dirty="0"/>
              <a:t> </a:t>
            </a:r>
            <a:r>
              <a:rPr spc="185" dirty="0"/>
              <a:t>su</a:t>
            </a:r>
            <a:r>
              <a:rPr dirty="0"/>
              <a:t> </a:t>
            </a:r>
            <a:r>
              <a:rPr spc="130" dirty="0"/>
              <a:t>patrimonio</a:t>
            </a:r>
            <a:r>
              <a:rPr dirty="0"/>
              <a:t> </a:t>
            </a:r>
            <a:r>
              <a:rPr spc="330" dirty="0"/>
              <a:t>y</a:t>
            </a:r>
            <a:r>
              <a:rPr dirty="0"/>
              <a:t> </a:t>
            </a:r>
            <a:r>
              <a:rPr spc="125" dirty="0"/>
              <a:t>empléelo</a:t>
            </a:r>
            <a:r>
              <a:rPr dirty="0"/>
              <a:t> </a:t>
            </a:r>
            <a:r>
              <a:rPr spc="145" dirty="0"/>
              <a:t>en</a:t>
            </a:r>
            <a:r>
              <a:rPr dirty="0"/>
              <a:t> </a:t>
            </a:r>
            <a:r>
              <a:rPr spc="170" dirty="0"/>
              <a:t>sus</a:t>
            </a:r>
            <a:r>
              <a:rPr spc="-5" dirty="0"/>
              <a:t> </a:t>
            </a:r>
            <a:r>
              <a:rPr spc="110" dirty="0"/>
              <a:t>sueños.</a:t>
            </a:r>
          </a:p>
        </p:txBody>
      </p:sp>
      <p:sp>
        <p:nvSpPr>
          <p:cNvPr id="3" name="object 3"/>
          <p:cNvSpPr txBox="1"/>
          <p:nvPr/>
        </p:nvSpPr>
        <p:spPr>
          <a:xfrm>
            <a:off x="780548" y="6296962"/>
            <a:ext cx="6540500" cy="284480"/>
          </a:xfrm>
          <a:prstGeom prst="rect">
            <a:avLst/>
          </a:prstGeom>
        </p:spPr>
        <p:txBody>
          <a:bodyPr vert="horz" wrap="square" lIns="0" tIns="12700" rIns="0" bIns="0" rtlCol="0">
            <a:spAutoFit/>
          </a:bodyPr>
          <a:lstStyle/>
          <a:p>
            <a:pPr marL="205740">
              <a:lnSpc>
                <a:spcPct val="100000"/>
              </a:lnSpc>
              <a:spcBef>
                <a:spcPts val="100"/>
              </a:spcBef>
            </a:pPr>
            <a:r>
              <a:rPr sz="1700" spc="100" dirty="0">
                <a:solidFill>
                  <a:srgbClr val="004689"/>
                </a:solidFill>
                <a:latin typeface="Garamond"/>
                <a:cs typeface="Garamond"/>
              </a:rPr>
              <a:t>¿Qué</a:t>
            </a:r>
            <a:r>
              <a:rPr sz="1700" dirty="0">
                <a:solidFill>
                  <a:srgbClr val="004689"/>
                </a:solidFill>
                <a:latin typeface="Garamond"/>
                <a:cs typeface="Garamond"/>
              </a:rPr>
              <a:t> </a:t>
            </a:r>
            <a:r>
              <a:rPr sz="1700" spc="100" dirty="0">
                <a:solidFill>
                  <a:srgbClr val="004689"/>
                </a:solidFill>
                <a:latin typeface="Garamond"/>
                <a:cs typeface="Garamond"/>
              </a:rPr>
              <a:t>préstamos</a:t>
            </a:r>
            <a:r>
              <a:rPr sz="1700" dirty="0">
                <a:solidFill>
                  <a:srgbClr val="004689"/>
                </a:solidFill>
                <a:latin typeface="Garamond"/>
                <a:cs typeface="Garamond"/>
              </a:rPr>
              <a:t> </a:t>
            </a:r>
            <a:r>
              <a:rPr sz="1700" spc="95" dirty="0">
                <a:solidFill>
                  <a:srgbClr val="004689"/>
                </a:solidFill>
                <a:latin typeface="Garamond"/>
                <a:cs typeface="Garamond"/>
              </a:rPr>
              <a:t>personales</a:t>
            </a:r>
            <a:r>
              <a:rPr sz="1700" dirty="0">
                <a:solidFill>
                  <a:srgbClr val="004689"/>
                </a:solidFill>
                <a:latin typeface="Garamond"/>
                <a:cs typeface="Garamond"/>
              </a:rPr>
              <a:t> </a:t>
            </a:r>
            <a:r>
              <a:rPr sz="1700" spc="235" dirty="0">
                <a:solidFill>
                  <a:srgbClr val="004689"/>
                </a:solidFill>
                <a:latin typeface="Garamond"/>
                <a:cs typeface="Garamond"/>
              </a:rPr>
              <a:t>y</a:t>
            </a:r>
            <a:r>
              <a:rPr sz="1700" spc="5" dirty="0">
                <a:solidFill>
                  <a:srgbClr val="004689"/>
                </a:solidFill>
                <a:latin typeface="Garamond"/>
                <a:cs typeface="Garamond"/>
              </a:rPr>
              <a:t> </a:t>
            </a:r>
            <a:r>
              <a:rPr sz="1700" spc="95" dirty="0">
                <a:solidFill>
                  <a:srgbClr val="004689"/>
                </a:solidFill>
                <a:latin typeface="Garamond"/>
                <a:cs typeface="Garamond"/>
              </a:rPr>
              <a:t>gastos</a:t>
            </a:r>
            <a:r>
              <a:rPr sz="1700" dirty="0">
                <a:solidFill>
                  <a:srgbClr val="004689"/>
                </a:solidFill>
                <a:latin typeface="Garamond"/>
                <a:cs typeface="Garamond"/>
              </a:rPr>
              <a:t> </a:t>
            </a:r>
            <a:r>
              <a:rPr sz="1700" spc="120" dirty="0">
                <a:solidFill>
                  <a:srgbClr val="004689"/>
                </a:solidFill>
                <a:latin typeface="Garamond"/>
                <a:cs typeface="Garamond"/>
              </a:rPr>
              <a:t>de</a:t>
            </a:r>
            <a:r>
              <a:rPr sz="1700" dirty="0">
                <a:solidFill>
                  <a:srgbClr val="004689"/>
                </a:solidFill>
                <a:latin typeface="Garamond"/>
                <a:cs typeface="Garamond"/>
              </a:rPr>
              <a:t> </a:t>
            </a:r>
            <a:r>
              <a:rPr sz="1700" spc="95" dirty="0">
                <a:solidFill>
                  <a:srgbClr val="004689"/>
                </a:solidFill>
                <a:latin typeface="Garamond"/>
                <a:cs typeface="Garamond"/>
              </a:rPr>
              <a:t>tarjeta</a:t>
            </a:r>
            <a:r>
              <a:rPr sz="1700" dirty="0">
                <a:solidFill>
                  <a:srgbClr val="004689"/>
                </a:solidFill>
                <a:latin typeface="Garamond"/>
                <a:cs typeface="Garamond"/>
              </a:rPr>
              <a:t> </a:t>
            </a:r>
            <a:r>
              <a:rPr sz="1700" spc="120" dirty="0">
                <a:solidFill>
                  <a:srgbClr val="004689"/>
                </a:solidFill>
                <a:latin typeface="Garamond"/>
                <a:cs typeface="Garamond"/>
              </a:rPr>
              <a:t>de</a:t>
            </a:r>
            <a:r>
              <a:rPr sz="1700" spc="5" dirty="0">
                <a:solidFill>
                  <a:srgbClr val="004689"/>
                </a:solidFill>
                <a:latin typeface="Garamond"/>
                <a:cs typeface="Garamond"/>
              </a:rPr>
              <a:t> </a:t>
            </a:r>
            <a:r>
              <a:rPr sz="1700" spc="80" dirty="0">
                <a:solidFill>
                  <a:srgbClr val="004689"/>
                </a:solidFill>
                <a:latin typeface="Garamond"/>
                <a:cs typeface="Garamond"/>
              </a:rPr>
              <a:t>crédito</a:t>
            </a:r>
            <a:r>
              <a:rPr sz="1700" dirty="0">
                <a:solidFill>
                  <a:srgbClr val="004689"/>
                </a:solidFill>
                <a:latin typeface="Garamond"/>
                <a:cs typeface="Garamond"/>
              </a:rPr>
              <a:t> </a:t>
            </a:r>
            <a:r>
              <a:rPr sz="1700" spc="90" dirty="0">
                <a:solidFill>
                  <a:srgbClr val="004689"/>
                </a:solidFill>
                <a:latin typeface="Garamond"/>
                <a:cs typeface="Garamond"/>
              </a:rPr>
              <a:t>tiene?</a:t>
            </a:r>
            <a:endParaRPr sz="1700">
              <a:latin typeface="Garamond"/>
              <a:cs typeface="Garamond"/>
            </a:endParaRPr>
          </a:p>
        </p:txBody>
      </p:sp>
      <p:sp>
        <p:nvSpPr>
          <p:cNvPr id="4" name="object 4"/>
          <p:cNvSpPr txBox="1"/>
          <p:nvPr/>
        </p:nvSpPr>
        <p:spPr>
          <a:xfrm>
            <a:off x="974000" y="5270484"/>
            <a:ext cx="6038215" cy="269240"/>
          </a:xfrm>
          <a:prstGeom prst="rect">
            <a:avLst/>
          </a:prstGeom>
        </p:spPr>
        <p:txBody>
          <a:bodyPr vert="horz" wrap="square" lIns="0" tIns="12700" rIns="0" bIns="0" rtlCol="0">
            <a:spAutoFit/>
          </a:bodyPr>
          <a:lstStyle/>
          <a:p>
            <a:pPr marL="12700">
              <a:lnSpc>
                <a:spcPct val="100000"/>
              </a:lnSpc>
              <a:spcBef>
                <a:spcPts val="100"/>
              </a:spcBef>
            </a:pPr>
            <a:r>
              <a:rPr sz="1600" spc="40" dirty="0">
                <a:solidFill>
                  <a:srgbClr val="004689"/>
                </a:solidFill>
                <a:latin typeface="Garamond"/>
                <a:cs typeface="Garamond"/>
              </a:rPr>
              <a:t>Respecto</a:t>
            </a:r>
            <a:r>
              <a:rPr sz="1600" spc="-60" dirty="0">
                <a:solidFill>
                  <a:srgbClr val="004689"/>
                </a:solidFill>
                <a:latin typeface="Garamond"/>
                <a:cs typeface="Garamond"/>
              </a:rPr>
              <a:t> </a:t>
            </a:r>
            <a:r>
              <a:rPr sz="1600" spc="150" dirty="0">
                <a:solidFill>
                  <a:srgbClr val="004689"/>
                </a:solidFill>
                <a:latin typeface="Garamond"/>
                <a:cs typeface="Garamond"/>
              </a:rPr>
              <a:t>a</a:t>
            </a:r>
            <a:r>
              <a:rPr sz="1600" spc="-55" dirty="0">
                <a:solidFill>
                  <a:srgbClr val="004689"/>
                </a:solidFill>
                <a:latin typeface="Garamond"/>
                <a:cs typeface="Garamond"/>
              </a:rPr>
              <a:t> </a:t>
            </a:r>
            <a:r>
              <a:rPr sz="1600" spc="95" dirty="0">
                <a:solidFill>
                  <a:srgbClr val="004689"/>
                </a:solidFill>
                <a:latin typeface="Garamond"/>
                <a:cs typeface="Garamond"/>
              </a:rPr>
              <a:t>sus</a:t>
            </a:r>
            <a:r>
              <a:rPr sz="1600" spc="-60" dirty="0">
                <a:solidFill>
                  <a:srgbClr val="004689"/>
                </a:solidFill>
                <a:latin typeface="Garamond"/>
                <a:cs typeface="Garamond"/>
              </a:rPr>
              <a:t> </a:t>
            </a:r>
            <a:r>
              <a:rPr sz="1600" spc="40" dirty="0">
                <a:solidFill>
                  <a:srgbClr val="004689"/>
                </a:solidFill>
                <a:latin typeface="Garamond"/>
                <a:cs typeface="Garamond"/>
              </a:rPr>
              <a:t>conocimientos</a:t>
            </a:r>
            <a:r>
              <a:rPr sz="1600" spc="-55" dirty="0">
                <a:solidFill>
                  <a:srgbClr val="004689"/>
                </a:solidFill>
                <a:latin typeface="Garamond"/>
                <a:cs typeface="Garamond"/>
              </a:rPr>
              <a:t> </a:t>
            </a:r>
            <a:r>
              <a:rPr sz="1600" spc="40" dirty="0">
                <a:solidFill>
                  <a:srgbClr val="004689"/>
                </a:solidFill>
                <a:latin typeface="Garamond"/>
                <a:cs typeface="Garamond"/>
              </a:rPr>
              <a:t>financieros,</a:t>
            </a:r>
            <a:r>
              <a:rPr sz="1600" spc="-55" dirty="0">
                <a:solidFill>
                  <a:srgbClr val="004689"/>
                </a:solidFill>
                <a:latin typeface="Garamond"/>
                <a:cs typeface="Garamond"/>
              </a:rPr>
              <a:t> </a:t>
            </a:r>
            <a:r>
              <a:rPr sz="1600" spc="40" dirty="0">
                <a:solidFill>
                  <a:srgbClr val="004689"/>
                </a:solidFill>
                <a:latin typeface="Garamond"/>
                <a:cs typeface="Garamond"/>
              </a:rPr>
              <a:t>¿con</a:t>
            </a:r>
            <a:r>
              <a:rPr sz="1600" spc="-60" dirty="0">
                <a:solidFill>
                  <a:srgbClr val="004689"/>
                </a:solidFill>
                <a:latin typeface="Garamond"/>
                <a:cs typeface="Garamond"/>
              </a:rPr>
              <a:t> </a:t>
            </a:r>
            <a:r>
              <a:rPr sz="1600" spc="90" dirty="0">
                <a:solidFill>
                  <a:srgbClr val="004689"/>
                </a:solidFill>
                <a:latin typeface="Garamond"/>
                <a:cs typeface="Garamond"/>
              </a:rPr>
              <a:t>qué</a:t>
            </a:r>
            <a:r>
              <a:rPr sz="1600" spc="-55" dirty="0">
                <a:solidFill>
                  <a:srgbClr val="004689"/>
                </a:solidFill>
                <a:latin typeface="Garamond"/>
                <a:cs typeface="Garamond"/>
              </a:rPr>
              <a:t> </a:t>
            </a:r>
            <a:r>
              <a:rPr sz="1600" spc="50" dirty="0">
                <a:solidFill>
                  <a:srgbClr val="004689"/>
                </a:solidFill>
                <a:latin typeface="Garamond"/>
                <a:cs typeface="Garamond"/>
              </a:rPr>
              <a:t>situación</a:t>
            </a:r>
            <a:r>
              <a:rPr sz="1600" spc="-60" dirty="0">
                <a:solidFill>
                  <a:srgbClr val="004689"/>
                </a:solidFill>
                <a:latin typeface="Garamond"/>
                <a:cs typeface="Garamond"/>
              </a:rPr>
              <a:t> </a:t>
            </a:r>
            <a:r>
              <a:rPr sz="1600" spc="75" dirty="0">
                <a:solidFill>
                  <a:srgbClr val="004689"/>
                </a:solidFill>
                <a:latin typeface="Garamond"/>
                <a:cs typeface="Garamond"/>
              </a:rPr>
              <a:t>se</a:t>
            </a:r>
            <a:r>
              <a:rPr sz="1600" spc="-55" dirty="0">
                <a:solidFill>
                  <a:srgbClr val="004689"/>
                </a:solidFill>
                <a:latin typeface="Garamond"/>
                <a:cs typeface="Garamond"/>
              </a:rPr>
              <a:t> </a:t>
            </a:r>
            <a:r>
              <a:rPr sz="1600" spc="60" dirty="0">
                <a:solidFill>
                  <a:srgbClr val="004689"/>
                </a:solidFill>
                <a:latin typeface="Garamond"/>
                <a:cs typeface="Garamond"/>
              </a:rPr>
              <a:t>define?</a:t>
            </a:r>
            <a:endParaRPr sz="1600" dirty="0">
              <a:latin typeface="Garamond"/>
              <a:cs typeface="Garamond"/>
            </a:endParaRPr>
          </a:p>
        </p:txBody>
      </p:sp>
      <p:sp>
        <p:nvSpPr>
          <p:cNvPr id="5" name="object 5"/>
          <p:cNvSpPr txBox="1"/>
          <p:nvPr/>
        </p:nvSpPr>
        <p:spPr>
          <a:xfrm>
            <a:off x="974000" y="6677645"/>
            <a:ext cx="1682114" cy="269240"/>
          </a:xfrm>
          <a:prstGeom prst="rect">
            <a:avLst/>
          </a:prstGeom>
        </p:spPr>
        <p:txBody>
          <a:bodyPr vert="horz" wrap="square" lIns="0" tIns="12700" rIns="0" bIns="0" rtlCol="0">
            <a:spAutoFit/>
          </a:bodyPr>
          <a:lstStyle/>
          <a:p>
            <a:pPr marL="12700">
              <a:lnSpc>
                <a:spcPct val="100000"/>
              </a:lnSpc>
              <a:spcBef>
                <a:spcPts val="100"/>
              </a:spcBef>
            </a:pPr>
            <a:r>
              <a:rPr sz="1600" spc="85" dirty="0">
                <a:solidFill>
                  <a:srgbClr val="004689"/>
                </a:solidFill>
                <a:latin typeface="Garamond"/>
                <a:cs typeface="Garamond"/>
              </a:rPr>
              <a:t>Préstamo</a:t>
            </a:r>
            <a:r>
              <a:rPr sz="1600" spc="-30" dirty="0">
                <a:solidFill>
                  <a:srgbClr val="004689"/>
                </a:solidFill>
                <a:latin typeface="Garamond"/>
                <a:cs typeface="Garamond"/>
              </a:rPr>
              <a:t> </a:t>
            </a:r>
            <a:r>
              <a:rPr sz="1600" spc="95" dirty="0">
                <a:solidFill>
                  <a:srgbClr val="004689"/>
                </a:solidFill>
                <a:latin typeface="Garamond"/>
                <a:cs typeface="Garamond"/>
              </a:rPr>
              <a:t>personal</a:t>
            </a:r>
            <a:endParaRPr sz="1600">
              <a:latin typeface="Garamond"/>
              <a:cs typeface="Garamond"/>
            </a:endParaRPr>
          </a:p>
        </p:txBody>
      </p:sp>
      <p:sp>
        <p:nvSpPr>
          <p:cNvPr id="6" name="object 6"/>
          <p:cNvSpPr txBox="1"/>
          <p:nvPr/>
        </p:nvSpPr>
        <p:spPr>
          <a:xfrm>
            <a:off x="973999" y="1302598"/>
            <a:ext cx="5938520" cy="497840"/>
          </a:xfrm>
          <a:prstGeom prst="rect">
            <a:avLst/>
          </a:prstGeom>
        </p:spPr>
        <p:txBody>
          <a:bodyPr vert="horz" wrap="square" lIns="0" tIns="12700" rIns="0" bIns="0" rtlCol="0">
            <a:spAutoFit/>
          </a:bodyPr>
          <a:lstStyle/>
          <a:p>
            <a:pPr marL="12700">
              <a:lnSpc>
                <a:spcPct val="100000"/>
              </a:lnSpc>
              <a:spcBef>
                <a:spcPts val="100"/>
              </a:spcBef>
            </a:pPr>
            <a:r>
              <a:rPr sz="1600" spc="65" dirty="0">
                <a:solidFill>
                  <a:srgbClr val="004689"/>
                </a:solidFill>
                <a:latin typeface="Garamond"/>
                <a:cs typeface="Garamond"/>
              </a:rPr>
              <a:t>Soluciones </a:t>
            </a:r>
            <a:r>
              <a:rPr sz="1600" spc="110" dirty="0">
                <a:solidFill>
                  <a:srgbClr val="004689"/>
                </a:solidFill>
                <a:latin typeface="Garamond"/>
                <a:cs typeface="Garamond"/>
              </a:rPr>
              <a:t>de </a:t>
            </a:r>
            <a:r>
              <a:rPr sz="1600" spc="80" dirty="0">
                <a:solidFill>
                  <a:srgbClr val="004689"/>
                </a:solidFill>
                <a:latin typeface="Garamond"/>
                <a:cs typeface="Garamond"/>
              </a:rPr>
              <a:t>ahorro </a:t>
            </a:r>
            <a:r>
              <a:rPr sz="1600" spc="100" dirty="0">
                <a:solidFill>
                  <a:srgbClr val="004689"/>
                </a:solidFill>
                <a:latin typeface="Garamond"/>
                <a:cs typeface="Garamond"/>
              </a:rPr>
              <a:t>e</a:t>
            </a:r>
            <a:r>
              <a:rPr sz="1600" spc="-254" dirty="0">
                <a:solidFill>
                  <a:srgbClr val="004689"/>
                </a:solidFill>
                <a:latin typeface="Garamond"/>
                <a:cs typeface="Garamond"/>
              </a:rPr>
              <a:t> </a:t>
            </a:r>
            <a:r>
              <a:rPr sz="1600" spc="75" dirty="0">
                <a:solidFill>
                  <a:srgbClr val="004689"/>
                </a:solidFill>
                <a:latin typeface="Garamond"/>
                <a:cs typeface="Garamond"/>
              </a:rPr>
              <a:t>inversión</a:t>
            </a:r>
            <a:endParaRPr sz="1600">
              <a:latin typeface="Garamond"/>
              <a:cs typeface="Garamond"/>
            </a:endParaRPr>
          </a:p>
          <a:p>
            <a:pPr marL="12700">
              <a:lnSpc>
                <a:spcPct val="100000"/>
              </a:lnSpc>
              <a:spcBef>
                <a:spcPts val="835"/>
              </a:spcBef>
            </a:pPr>
            <a:r>
              <a:rPr sz="800" spc="30" dirty="0">
                <a:solidFill>
                  <a:srgbClr val="6078AD"/>
                </a:solidFill>
                <a:latin typeface="Calibri"/>
                <a:cs typeface="Calibri"/>
              </a:rPr>
              <a:t>Con</a:t>
            </a:r>
            <a:r>
              <a:rPr sz="800" dirty="0">
                <a:solidFill>
                  <a:srgbClr val="6078AD"/>
                </a:solidFill>
                <a:latin typeface="Calibri"/>
                <a:cs typeface="Calibri"/>
              </a:rPr>
              <a:t> </a:t>
            </a:r>
            <a:r>
              <a:rPr sz="800" spc="30" dirty="0">
                <a:solidFill>
                  <a:srgbClr val="6078AD"/>
                </a:solidFill>
                <a:latin typeface="Calibri"/>
                <a:cs typeface="Calibri"/>
              </a:rPr>
              <a:t>una</a:t>
            </a:r>
            <a:r>
              <a:rPr sz="800" spc="5" dirty="0">
                <a:solidFill>
                  <a:srgbClr val="6078AD"/>
                </a:solidFill>
                <a:latin typeface="Calibri"/>
                <a:cs typeface="Calibri"/>
              </a:rPr>
              <a:t> </a:t>
            </a:r>
            <a:r>
              <a:rPr sz="800" spc="20" dirty="0">
                <a:solidFill>
                  <a:srgbClr val="6078AD"/>
                </a:solidFill>
                <a:latin typeface="Calibri"/>
                <a:cs typeface="Calibri"/>
              </a:rPr>
              <a:t>correcta</a:t>
            </a:r>
            <a:r>
              <a:rPr sz="800" spc="5" dirty="0">
                <a:solidFill>
                  <a:srgbClr val="6078AD"/>
                </a:solidFill>
                <a:latin typeface="Calibri"/>
                <a:cs typeface="Calibri"/>
              </a:rPr>
              <a:t> </a:t>
            </a:r>
            <a:r>
              <a:rPr sz="800" spc="20" dirty="0">
                <a:solidFill>
                  <a:srgbClr val="6078AD"/>
                </a:solidFill>
                <a:latin typeface="Calibri"/>
                <a:cs typeface="Calibri"/>
              </a:rPr>
              <a:t>previsión</a:t>
            </a:r>
            <a:r>
              <a:rPr sz="800" spc="5" dirty="0">
                <a:solidFill>
                  <a:srgbClr val="6078AD"/>
                </a:solidFill>
                <a:latin typeface="Calibri"/>
                <a:cs typeface="Calibri"/>
              </a:rPr>
              <a:t> </a:t>
            </a:r>
            <a:r>
              <a:rPr sz="800" spc="25" dirty="0">
                <a:solidFill>
                  <a:srgbClr val="6078AD"/>
                </a:solidFill>
                <a:latin typeface="Calibri"/>
                <a:cs typeface="Calibri"/>
              </a:rPr>
              <a:t>pondrá</a:t>
            </a:r>
            <a:r>
              <a:rPr sz="800" spc="5" dirty="0">
                <a:solidFill>
                  <a:srgbClr val="6078AD"/>
                </a:solidFill>
                <a:latin typeface="Calibri"/>
                <a:cs typeface="Calibri"/>
              </a:rPr>
              <a:t> </a:t>
            </a:r>
            <a:r>
              <a:rPr sz="800" spc="20" dirty="0">
                <a:solidFill>
                  <a:srgbClr val="6078AD"/>
                </a:solidFill>
                <a:latin typeface="Calibri"/>
                <a:cs typeface="Calibri"/>
              </a:rPr>
              <a:t>los</a:t>
            </a:r>
            <a:r>
              <a:rPr sz="800" spc="5" dirty="0">
                <a:solidFill>
                  <a:srgbClr val="6078AD"/>
                </a:solidFill>
                <a:latin typeface="Calibri"/>
                <a:cs typeface="Calibri"/>
              </a:rPr>
              <a:t> </a:t>
            </a:r>
            <a:r>
              <a:rPr sz="800" spc="20" dirty="0">
                <a:solidFill>
                  <a:srgbClr val="6078AD"/>
                </a:solidFill>
                <a:latin typeface="Calibri"/>
                <a:cs typeface="Calibri"/>
              </a:rPr>
              <a:t>pilares</a:t>
            </a:r>
            <a:r>
              <a:rPr sz="800" spc="5" dirty="0">
                <a:solidFill>
                  <a:srgbClr val="6078AD"/>
                </a:solidFill>
                <a:latin typeface="Calibri"/>
                <a:cs typeface="Calibri"/>
              </a:rPr>
              <a:t> </a:t>
            </a:r>
            <a:r>
              <a:rPr sz="800" spc="25" dirty="0">
                <a:solidFill>
                  <a:srgbClr val="6078AD"/>
                </a:solidFill>
                <a:latin typeface="Calibri"/>
                <a:cs typeface="Calibri"/>
              </a:rPr>
              <a:t>para</a:t>
            </a:r>
            <a:r>
              <a:rPr sz="800" spc="5" dirty="0">
                <a:solidFill>
                  <a:srgbClr val="6078AD"/>
                </a:solidFill>
                <a:latin typeface="Calibri"/>
                <a:cs typeface="Calibri"/>
              </a:rPr>
              <a:t> </a:t>
            </a:r>
            <a:r>
              <a:rPr sz="800" spc="25" dirty="0">
                <a:solidFill>
                  <a:srgbClr val="6078AD"/>
                </a:solidFill>
                <a:latin typeface="Calibri"/>
                <a:cs typeface="Calibri"/>
              </a:rPr>
              <a:t>conseguir</a:t>
            </a:r>
            <a:r>
              <a:rPr sz="800" spc="5" dirty="0">
                <a:solidFill>
                  <a:srgbClr val="6078AD"/>
                </a:solidFill>
                <a:latin typeface="Calibri"/>
                <a:cs typeface="Calibri"/>
              </a:rPr>
              <a:t> </a:t>
            </a:r>
            <a:r>
              <a:rPr sz="800" spc="25" dirty="0">
                <a:solidFill>
                  <a:srgbClr val="6078AD"/>
                </a:solidFill>
                <a:latin typeface="Calibri"/>
                <a:cs typeface="Calibri"/>
              </a:rPr>
              <a:t>sus</a:t>
            </a:r>
            <a:r>
              <a:rPr sz="800" spc="5" dirty="0">
                <a:solidFill>
                  <a:srgbClr val="6078AD"/>
                </a:solidFill>
                <a:latin typeface="Calibri"/>
                <a:cs typeface="Calibri"/>
              </a:rPr>
              <a:t> </a:t>
            </a:r>
            <a:r>
              <a:rPr sz="800" spc="20" dirty="0">
                <a:solidFill>
                  <a:srgbClr val="6078AD"/>
                </a:solidFill>
                <a:latin typeface="Calibri"/>
                <a:cs typeface="Calibri"/>
              </a:rPr>
              <a:t>objetivos</a:t>
            </a:r>
            <a:r>
              <a:rPr sz="800" spc="5" dirty="0">
                <a:solidFill>
                  <a:srgbClr val="6078AD"/>
                </a:solidFill>
                <a:latin typeface="Calibri"/>
                <a:cs typeface="Calibri"/>
              </a:rPr>
              <a:t> </a:t>
            </a:r>
            <a:r>
              <a:rPr sz="800" spc="20" dirty="0">
                <a:solidFill>
                  <a:srgbClr val="6078AD"/>
                </a:solidFill>
                <a:latin typeface="Calibri"/>
                <a:cs typeface="Calibri"/>
              </a:rPr>
              <a:t>previstos</a:t>
            </a:r>
            <a:r>
              <a:rPr sz="800" spc="5" dirty="0">
                <a:solidFill>
                  <a:srgbClr val="6078AD"/>
                </a:solidFill>
                <a:latin typeface="Calibri"/>
                <a:cs typeface="Calibri"/>
              </a:rPr>
              <a:t> </a:t>
            </a:r>
            <a:r>
              <a:rPr sz="800" spc="-20" dirty="0">
                <a:solidFill>
                  <a:srgbClr val="6078AD"/>
                </a:solidFill>
                <a:latin typeface="Calibri"/>
                <a:cs typeface="Calibri"/>
              </a:rPr>
              <a:t>y,</a:t>
            </a:r>
            <a:r>
              <a:rPr sz="800" spc="5" dirty="0">
                <a:solidFill>
                  <a:srgbClr val="6078AD"/>
                </a:solidFill>
                <a:latin typeface="Calibri"/>
                <a:cs typeface="Calibri"/>
              </a:rPr>
              <a:t> </a:t>
            </a:r>
            <a:r>
              <a:rPr sz="800" spc="30" dirty="0">
                <a:solidFill>
                  <a:srgbClr val="6078AD"/>
                </a:solidFill>
                <a:latin typeface="Calibri"/>
                <a:cs typeface="Calibri"/>
              </a:rPr>
              <a:t>a</a:t>
            </a:r>
            <a:r>
              <a:rPr sz="800" spc="5" dirty="0">
                <a:solidFill>
                  <a:srgbClr val="6078AD"/>
                </a:solidFill>
                <a:latin typeface="Calibri"/>
                <a:cs typeface="Calibri"/>
              </a:rPr>
              <a:t> </a:t>
            </a:r>
            <a:r>
              <a:rPr sz="800" spc="25" dirty="0">
                <a:solidFill>
                  <a:srgbClr val="6078AD"/>
                </a:solidFill>
                <a:latin typeface="Calibri"/>
                <a:cs typeface="Calibri"/>
              </a:rPr>
              <a:t>su</a:t>
            </a:r>
            <a:r>
              <a:rPr sz="800" spc="5" dirty="0">
                <a:solidFill>
                  <a:srgbClr val="6078AD"/>
                </a:solidFill>
                <a:latin typeface="Calibri"/>
                <a:cs typeface="Calibri"/>
              </a:rPr>
              <a:t> </a:t>
            </a:r>
            <a:r>
              <a:rPr sz="800" spc="10" dirty="0">
                <a:solidFill>
                  <a:srgbClr val="6078AD"/>
                </a:solidFill>
                <a:latin typeface="Calibri"/>
                <a:cs typeface="Calibri"/>
              </a:rPr>
              <a:t>vez,</a:t>
            </a:r>
            <a:r>
              <a:rPr sz="800" spc="5" dirty="0">
                <a:solidFill>
                  <a:srgbClr val="6078AD"/>
                </a:solidFill>
                <a:latin typeface="Calibri"/>
                <a:cs typeface="Calibri"/>
              </a:rPr>
              <a:t> </a:t>
            </a:r>
            <a:r>
              <a:rPr sz="800" spc="25" dirty="0">
                <a:solidFill>
                  <a:srgbClr val="6078AD"/>
                </a:solidFill>
                <a:latin typeface="Calibri"/>
                <a:cs typeface="Calibri"/>
              </a:rPr>
              <a:t>estará</a:t>
            </a:r>
            <a:r>
              <a:rPr sz="800" spc="5" dirty="0">
                <a:solidFill>
                  <a:srgbClr val="6078AD"/>
                </a:solidFill>
                <a:latin typeface="Calibri"/>
                <a:cs typeface="Calibri"/>
              </a:rPr>
              <a:t> </a:t>
            </a:r>
            <a:r>
              <a:rPr sz="800" spc="20" dirty="0">
                <a:solidFill>
                  <a:srgbClr val="6078AD"/>
                </a:solidFill>
                <a:latin typeface="Calibri"/>
                <a:cs typeface="Calibri"/>
              </a:rPr>
              <a:t>preparado</a:t>
            </a:r>
            <a:r>
              <a:rPr sz="800" spc="5" dirty="0">
                <a:solidFill>
                  <a:srgbClr val="6078AD"/>
                </a:solidFill>
                <a:latin typeface="Calibri"/>
                <a:cs typeface="Calibri"/>
              </a:rPr>
              <a:t> </a:t>
            </a:r>
            <a:r>
              <a:rPr sz="800" spc="25" dirty="0">
                <a:solidFill>
                  <a:srgbClr val="6078AD"/>
                </a:solidFill>
                <a:latin typeface="Calibri"/>
                <a:cs typeface="Calibri"/>
              </a:rPr>
              <a:t>para</a:t>
            </a:r>
            <a:r>
              <a:rPr sz="800" spc="5" dirty="0">
                <a:solidFill>
                  <a:srgbClr val="6078AD"/>
                </a:solidFill>
                <a:latin typeface="Calibri"/>
                <a:cs typeface="Calibri"/>
              </a:rPr>
              <a:t> </a:t>
            </a:r>
            <a:r>
              <a:rPr sz="800" spc="20" dirty="0">
                <a:solidFill>
                  <a:srgbClr val="6078AD"/>
                </a:solidFill>
                <a:latin typeface="Calibri"/>
                <a:cs typeface="Calibri"/>
              </a:rPr>
              <a:t>los</a:t>
            </a:r>
            <a:r>
              <a:rPr sz="800" spc="5" dirty="0">
                <a:solidFill>
                  <a:srgbClr val="6078AD"/>
                </a:solidFill>
                <a:latin typeface="Calibri"/>
                <a:cs typeface="Calibri"/>
              </a:rPr>
              <a:t> </a:t>
            </a:r>
            <a:r>
              <a:rPr sz="800" spc="20" dirty="0">
                <a:solidFill>
                  <a:srgbClr val="6078AD"/>
                </a:solidFill>
                <a:latin typeface="Calibri"/>
                <a:cs typeface="Calibri"/>
              </a:rPr>
              <a:t>imprevistos.</a:t>
            </a:r>
            <a:endParaRPr sz="800">
              <a:latin typeface="Calibri"/>
              <a:cs typeface="Calibri"/>
            </a:endParaRPr>
          </a:p>
        </p:txBody>
      </p:sp>
      <p:sp>
        <p:nvSpPr>
          <p:cNvPr id="7" name="object 7"/>
          <p:cNvSpPr txBox="1"/>
          <p:nvPr/>
        </p:nvSpPr>
        <p:spPr>
          <a:xfrm>
            <a:off x="5545994" y="1792543"/>
            <a:ext cx="189230" cy="162560"/>
          </a:xfrm>
          <a:prstGeom prst="rect">
            <a:avLst/>
          </a:prstGeom>
        </p:spPr>
        <p:txBody>
          <a:bodyPr vert="horz" wrap="square" lIns="0" tIns="12700" rIns="0" bIns="0" rtlCol="0">
            <a:spAutoFit/>
          </a:bodyPr>
          <a:lstStyle/>
          <a:p>
            <a:pPr marL="12700">
              <a:lnSpc>
                <a:spcPct val="100000"/>
              </a:lnSpc>
              <a:spcBef>
                <a:spcPts val="100"/>
              </a:spcBef>
            </a:pPr>
            <a:r>
              <a:rPr sz="900" spc="50" dirty="0">
                <a:solidFill>
                  <a:srgbClr val="6078AD"/>
                </a:solidFill>
                <a:latin typeface="Calibri"/>
                <a:cs typeface="Calibri"/>
              </a:rPr>
              <a:t>NO</a:t>
            </a:r>
            <a:endParaRPr sz="900">
              <a:latin typeface="Calibri"/>
              <a:cs typeface="Calibri"/>
            </a:endParaRPr>
          </a:p>
        </p:txBody>
      </p:sp>
      <p:sp>
        <p:nvSpPr>
          <p:cNvPr id="8" name="object 8"/>
          <p:cNvSpPr txBox="1"/>
          <p:nvPr/>
        </p:nvSpPr>
        <p:spPr>
          <a:xfrm>
            <a:off x="4631594" y="1944904"/>
            <a:ext cx="1818005" cy="162560"/>
          </a:xfrm>
          <a:prstGeom prst="rect">
            <a:avLst/>
          </a:prstGeom>
        </p:spPr>
        <p:txBody>
          <a:bodyPr vert="horz" wrap="square" lIns="0" tIns="12700" rIns="0" bIns="0" rtlCol="0">
            <a:spAutoFit/>
          </a:bodyPr>
          <a:lstStyle/>
          <a:p>
            <a:pPr marL="12700">
              <a:lnSpc>
                <a:spcPct val="100000"/>
              </a:lnSpc>
              <a:spcBef>
                <a:spcPts val="100"/>
              </a:spcBef>
              <a:tabLst>
                <a:tab pos="1383665" algn="l"/>
              </a:tabLst>
            </a:pPr>
            <a:r>
              <a:rPr sz="900" spc="55" dirty="0">
                <a:solidFill>
                  <a:srgbClr val="6078AD"/>
                </a:solidFill>
                <a:latin typeface="Calibri"/>
                <a:cs typeface="Calibri"/>
              </a:rPr>
              <a:t>N</a:t>
            </a:r>
            <a:r>
              <a:rPr sz="900" spc="5" dirty="0">
                <a:solidFill>
                  <a:srgbClr val="6078AD"/>
                </a:solidFill>
                <a:latin typeface="Calibri"/>
                <a:cs typeface="Calibri"/>
              </a:rPr>
              <a:t>I</a:t>
            </a:r>
            <a:r>
              <a:rPr sz="900" spc="60" dirty="0">
                <a:solidFill>
                  <a:srgbClr val="6078AD"/>
                </a:solidFill>
                <a:latin typeface="Calibri"/>
                <a:cs typeface="Calibri"/>
              </a:rPr>
              <a:t>N</a:t>
            </a:r>
            <a:r>
              <a:rPr sz="900" spc="35" dirty="0">
                <a:solidFill>
                  <a:srgbClr val="6078AD"/>
                </a:solidFill>
                <a:latin typeface="Calibri"/>
                <a:cs typeface="Calibri"/>
              </a:rPr>
              <a:t>G</a:t>
            </a:r>
            <a:r>
              <a:rPr sz="900" spc="45" dirty="0">
                <a:solidFill>
                  <a:srgbClr val="6078AD"/>
                </a:solidFill>
                <a:latin typeface="Calibri"/>
                <a:cs typeface="Calibri"/>
              </a:rPr>
              <a:t>U</a:t>
            </a:r>
            <a:r>
              <a:rPr sz="900" spc="60" dirty="0">
                <a:solidFill>
                  <a:srgbClr val="6078AD"/>
                </a:solidFill>
                <a:latin typeface="Calibri"/>
                <a:cs typeface="Calibri"/>
              </a:rPr>
              <a:t>N</a:t>
            </a:r>
            <a:r>
              <a:rPr sz="900" spc="35" dirty="0">
                <a:solidFill>
                  <a:srgbClr val="6078AD"/>
                </a:solidFill>
                <a:latin typeface="Calibri"/>
                <a:cs typeface="Calibri"/>
              </a:rPr>
              <a:t>O</a:t>
            </a:r>
            <a:r>
              <a:rPr sz="900" dirty="0">
                <a:solidFill>
                  <a:srgbClr val="6078AD"/>
                </a:solidFill>
                <a:latin typeface="Calibri"/>
                <a:cs typeface="Calibri"/>
              </a:rPr>
              <a:t>	</a:t>
            </a:r>
            <a:r>
              <a:rPr sz="900" spc="35" dirty="0">
                <a:solidFill>
                  <a:srgbClr val="6078AD"/>
                </a:solidFill>
                <a:latin typeface="Calibri"/>
                <a:cs typeface="Calibri"/>
              </a:rPr>
              <a:t>BU</a:t>
            </a:r>
            <a:r>
              <a:rPr sz="900" dirty="0">
                <a:solidFill>
                  <a:srgbClr val="6078AD"/>
                </a:solidFill>
                <a:latin typeface="Calibri"/>
                <a:cs typeface="Calibri"/>
              </a:rPr>
              <a:t>E</a:t>
            </a:r>
            <a:r>
              <a:rPr sz="900" spc="60" dirty="0">
                <a:solidFill>
                  <a:srgbClr val="6078AD"/>
                </a:solidFill>
                <a:latin typeface="Calibri"/>
                <a:cs typeface="Calibri"/>
              </a:rPr>
              <a:t>N</a:t>
            </a:r>
            <a:r>
              <a:rPr sz="900" spc="35" dirty="0">
                <a:solidFill>
                  <a:srgbClr val="6078AD"/>
                </a:solidFill>
                <a:latin typeface="Calibri"/>
                <a:cs typeface="Calibri"/>
              </a:rPr>
              <a:t>OS</a:t>
            </a:r>
            <a:endParaRPr sz="900">
              <a:latin typeface="Calibri"/>
              <a:cs typeface="Calibri"/>
            </a:endParaRPr>
          </a:p>
        </p:txBody>
      </p:sp>
      <p:sp>
        <p:nvSpPr>
          <p:cNvPr id="9" name="object 9"/>
          <p:cNvSpPr txBox="1"/>
          <p:nvPr/>
        </p:nvSpPr>
        <p:spPr>
          <a:xfrm>
            <a:off x="1215282" y="1777342"/>
            <a:ext cx="3422650" cy="482600"/>
          </a:xfrm>
          <a:prstGeom prst="rect">
            <a:avLst/>
          </a:prstGeom>
        </p:spPr>
        <p:txBody>
          <a:bodyPr vert="horz" wrap="square" lIns="0" tIns="27939" rIns="0" bIns="0" rtlCol="0">
            <a:spAutoFit/>
          </a:bodyPr>
          <a:lstStyle/>
          <a:p>
            <a:pPr marL="100965" indent="-88265">
              <a:lnSpc>
                <a:spcPct val="100000"/>
              </a:lnSpc>
              <a:spcBef>
                <a:spcPts val="219"/>
              </a:spcBef>
              <a:buChar char="•"/>
              <a:tabLst>
                <a:tab pos="101600" algn="l"/>
                <a:tab pos="2971165" algn="l"/>
              </a:tabLst>
            </a:pPr>
            <a:r>
              <a:rPr sz="900" spc="-5" dirty="0">
                <a:solidFill>
                  <a:srgbClr val="6078AD"/>
                </a:solidFill>
                <a:latin typeface="Calibri"/>
                <a:cs typeface="Calibri"/>
              </a:rPr>
              <a:t>¿Se </a:t>
            </a:r>
            <a:r>
              <a:rPr sz="900" spc="20" dirty="0">
                <a:solidFill>
                  <a:srgbClr val="6078AD"/>
                </a:solidFill>
                <a:latin typeface="Calibri"/>
                <a:cs typeface="Calibri"/>
              </a:rPr>
              <a:t>considera </a:t>
            </a:r>
            <a:r>
              <a:rPr sz="900" spc="35" dirty="0">
                <a:solidFill>
                  <a:srgbClr val="6078AD"/>
                </a:solidFill>
                <a:latin typeface="Calibri"/>
                <a:cs typeface="Calibri"/>
              </a:rPr>
              <a:t>una </a:t>
            </a:r>
            <a:r>
              <a:rPr sz="900" spc="25" dirty="0">
                <a:solidFill>
                  <a:srgbClr val="6078AD"/>
                </a:solidFill>
                <a:latin typeface="Calibri"/>
                <a:cs typeface="Calibri"/>
              </a:rPr>
              <a:t>persona</a:t>
            </a:r>
            <a:r>
              <a:rPr sz="900" spc="20" dirty="0">
                <a:solidFill>
                  <a:srgbClr val="6078AD"/>
                </a:solidFill>
                <a:latin typeface="Calibri"/>
                <a:cs typeface="Calibri"/>
              </a:rPr>
              <a:t> </a:t>
            </a:r>
            <a:r>
              <a:rPr sz="900" spc="10" dirty="0">
                <a:solidFill>
                  <a:srgbClr val="6078AD"/>
                </a:solidFill>
                <a:latin typeface="Calibri"/>
                <a:cs typeface="Calibri"/>
              </a:rPr>
              <a:t>previsora?	SI</a:t>
            </a:r>
            <a:endParaRPr sz="900" dirty="0">
              <a:latin typeface="Calibri"/>
              <a:cs typeface="Calibri"/>
            </a:endParaRPr>
          </a:p>
          <a:p>
            <a:pPr marL="316865" lvl="1" indent="-88265">
              <a:lnSpc>
                <a:spcPct val="100000"/>
              </a:lnSpc>
              <a:spcBef>
                <a:spcPts val="120"/>
              </a:spcBef>
              <a:buChar char="•"/>
              <a:tabLst>
                <a:tab pos="317500" algn="l"/>
              </a:tabLst>
            </a:pPr>
            <a:r>
              <a:rPr sz="900" dirty="0">
                <a:solidFill>
                  <a:srgbClr val="6078AD"/>
                </a:solidFill>
                <a:latin typeface="Calibri"/>
                <a:cs typeface="Calibri"/>
              </a:rPr>
              <a:t>¿Tiene </a:t>
            </a:r>
            <a:r>
              <a:rPr sz="900" spc="25" dirty="0">
                <a:solidFill>
                  <a:srgbClr val="6078AD"/>
                </a:solidFill>
                <a:latin typeface="Calibri"/>
                <a:cs typeface="Calibri"/>
              </a:rPr>
              <a:t>conocimientos </a:t>
            </a:r>
            <a:r>
              <a:rPr sz="900" spc="20" dirty="0">
                <a:solidFill>
                  <a:srgbClr val="6078AD"/>
                </a:solidFill>
                <a:latin typeface="Calibri"/>
                <a:cs typeface="Calibri"/>
              </a:rPr>
              <a:t>en </a:t>
            </a:r>
            <a:r>
              <a:rPr sz="900" spc="25" dirty="0">
                <a:solidFill>
                  <a:srgbClr val="6078AD"/>
                </a:solidFill>
                <a:latin typeface="Calibri"/>
                <a:cs typeface="Calibri"/>
              </a:rPr>
              <a:t>materia </a:t>
            </a:r>
            <a:r>
              <a:rPr sz="900" spc="15" dirty="0">
                <a:solidFill>
                  <a:srgbClr val="6078AD"/>
                </a:solidFill>
                <a:latin typeface="Calibri"/>
                <a:cs typeface="Calibri"/>
              </a:rPr>
              <a:t>de</a:t>
            </a:r>
            <a:r>
              <a:rPr sz="900" spc="-95" dirty="0">
                <a:solidFill>
                  <a:srgbClr val="6078AD"/>
                </a:solidFill>
                <a:latin typeface="Calibri"/>
                <a:cs typeface="Calibri"/>
              </a:rPr>
              <a:t> </a:t>
            </a:r>
            <a:r>
              <a:rPr sz="900" spc="10" dirty="0">
                <a:solidFill>
                  <a:srgbClr val="6078AD"/>
                </a:solidFill>
                <a:latin typeface="Calibri"/>
                <a:cs typeface="Calibri"/>
              </a:rPr>
              <a:t>inversión?</a:t>
            </a:r>
            <a:endParaRPr sz="900" dirty="0">
              <a:latin typeface="Calibri"/>
              <a:cs typeface="Calibri"/>
            </a:endParaRPr>
          </a:p>
          <a:p>
            <a:pPr marR="5080" algn="r">
              <a:lnSpc>
                <a:spcPct val="100000"/>
              </a:lnSpc>
              <a:spcBef>
                <a:spcPts val="120"/>
              </a:spcBef>
            </a:pPr>
            <a:r>
              <a:rPr sz="900" spc="35" dirty="0">
                <a:solidFill>
                  <a:srgbClr val="6078AD"/>
                </a:solidFill>
                <a:latin typeface="Calibri"/>
                <a:cs typeface="Calibri"/>
              </a:rPr>
              <a:t>A</a:t>
            </a:r>
            <a:r>
              <a:rPr sz="900" spc="-5" dirty="0">
                <a:solidFill>
                  <a:srgbClr val="6078AD"/>
                </a:solidFill>
                <a:latin typeface="Calibri"/>
                <a:cs typeface="Calibri"/>
              </a:rPr>
              <a:t>L</a:t>
            </a:r>
            <a:r>
              <a:rPr sz="900" spc="35" dirty="0">
                <a:solidFill>
                  <a:srgbClr val="6078AD"/>
                </a:solidFill>
                <a:latin typeface="Calibri"/>
                <a:cs typeface="Calibri"/>
              </a:rPr>
              <a:t>G</a:t>
            </a:r>
            <a:r>
              <a:rPr sz="900" spc="45" dirty="0">
                <a:solidFill>
                  <a:srgbClr val="6078AD"/>
                </a:solidFill>
                <a:latin typeface="Calibri"/>
                <a:cs typeface="Calibri"/>
              </a:rPr>
              <a:t>U</a:t>
            </a:r>
            <a:r>
              <a:rPr sz="900" spc="60" dirty="0">
                <a:solidFill>
                  <a:srgbClr val="6078AD"/>
                </a:solidFill>
                <a:latin typeface="Calibri"/>
                <a:cs typeface="Calibri"/>
              </a:rPr>
              <a:t>N</a:t>
            </a:r>
            <a:r>
              <a:rPr sz="900" spc="35" dirty="0">
                <a:solidFill>
                  <a:srgbClr val="6078AD"/>
                </a:solidFill>
                <a:latin typeface="Calibri"/>
                <a:cs typeface="Calibri"/>
              </a:rPr>
              <a:t>O</a:t>
            </a:r>
            <a:endParaRPr sz="900" dirty="0">
              <a:latin typeface="Calibri"/>
              <a:cs typeface="Calibri"/>
            </a:endParaRPr>
          </a:p>
        </p:txBody>
      </p:sp>
      <p:sp>
        <p:nvSpPr>
          <p:cNvPr id="10" name="object 10"/>
          <p:cNvSpPr txBox="1"/>
          <p:nvPr/>
        </p:nvSpPr>
        <p:spPr>
          <a:xfrm>
            <a:off x="5545994" y="2097266"/>
            <a:ext cx="633095" cy="162560"/>
          </a:xfrm>
          <a:prstGeom prst="rect">
            <a:avLst/>
          </a:prstGeom>
        </p:spPr>
        <p:txBody>
          <a:bodyPr vert="horz" wrap="square" lIns="0" tIns="12700" rIns="0" bIns="0" rtlCol="0">
            <a:spAutoFit/>
          </a:bodyPr>
          <a:lstStyle/>
          <a:p>
            <a:pPr marL="12700">
              <a:lnSpc>
                <a:spcPct val="100000"/>
              </a:lnSpc>
              <a:spcBef>
                <a:spcPts val="100"/>
              </a:spcBef>
            </a:pPr>
            <a:r>
              <a:rPr sz="900" spc="20" dirty="0">
                <a:solidFill>
                  <a:srgbClr val="6078AD"/>
                </a:solidFill>
                <a:latin typeface="Calibri"/>
                <a:cs typeface="Calibri"/>
              </a:rPr>
              <a:t>EXCELENTES</a:t>
            </a:r>
            <a:endParaRPr sz="900">
              <a:latin typeface="Calibri"/>
              <a:cs typeface="Calibri"/>
            </a:endParaRPr>
          </a:p>
        </p:txBody>
      </p:sp>
      <p:sp>
        <p:nvSpPr>
          <p:cNvPr id="11" name="object 11"/>
          <p:cNvSpPr txBox="1"/>
          <p:nvPr/>
        </p:nvSpPr>
        <p:spPr>
          <a:xfrm>
            <a:off x="1215282" y="2249628"/>
            <a:ext cx="1604645" cy="162560"/>
          </a:xfrm>
          <a:prstGeom prst="rect">
            <a:avLst/>
          </a:prstGeom>
        </p:spPr>
        <p:txBody>
          <a:bodyPr vert="horz" wrap="square" lIns="0" tIns="12700" rIns="0" bIns="0" rtlCol="0">
            <a:spAutoFit/>
          </a:bodyPr>
          <a:lstStyle/>
          <a:p>
            <a:pPr marL="100965" indent="-88265">
              <a:lnSpc>
                <a:spcPct val="100000"/>
              </a:lnSpc>
              <a:spcBef>
                <a:spcPts val="100"/>
              </a:spcBef>
              <a:buChar char="•"/>
              <a:tabLst>
                <a:tab pos="101600" algn="l"/>
              </a:tabLst>
            </a:pPr>
            <a:r>
              <a:rPr sz="900" spc="15" dirty="0">
                <a:solidFill>
                  <a:srgbClr val="6078AD"/>
                </a:solidFill>
                <a:latin typeface="Calibri"/>
                <a:cs typeface="Calibri"/>
              </a:rPr>
              <a:t>¿Cómo </a:t>
            </a:r>
            <a:r>
              <a:rPr sz="900" spc="30" dirty="0">
                <a:solidFill>
                  <a:srgbClr val="6078AD"/>
                </a:solidFill>
                <a:latin typeface="Calibri"/>
                <a:cs typeface="Calibri"/>
              </a:rPr>
              <a:t>gestiona su</a:t>
            </a:r>
            <a:r>
              <a:rPr sz="900" spc="-100" dirty="0">
                <a:solidFill>
                  <a:srgbClr val="6078AD"/>
                </a:solidFill>
                <a:latin typeface="Calibri"/>
                <a:cs typeface="Calibri"/>
              </a:rPr>
              <a:t> </a:t>
            </a:r>
            <a:r>
              <a:rPr sz="900" spc="15" dirty="0">
                <a:solidFill>
                  <a:srgbClr val="6078AD"/>
                </a:solidFill>
                <a:latin typeface="Calibri"/>
                <a:cs typeface="Calibri"/>
              </a:rPr>
              <a:t>economía?</a:t>
            </a:r>
            <a:endParaRPr sz="900">
              <a:latin typeface="Calibri"/>
              <a:cs typeface="Calibri"/>
            </a:endParaRPr>
          </a:p>
        </p:txBody>
      </p:sp>
      <p:sp>
        <p:nvSpPr>
          <p:cNvPr id="12" name="object 12"/>
          <p:cNvSpPr txBox="1"/>
          <p:nvPr/>
        </p:nvSpPr>
        <p:spPr>
          <a:xfrm>
            <a:off x="1215282" y="2401990"/>
            <a:ext cx="2897505" cy="162560"/>
          </a:xfrm>
          <a:prstGeom prst="rect">
            <a:avLst/>
          </a:prstGeom>
        </p:spPr>
        <p:txBody>
          <a:bodyPr vert="horz" wrap="square" lIns="0" tIns="12700" rIns="0" bIns="0" rtlCol="0">
            <a:spAutoFit/>
          </a:bodyPr>
          <a:lstStyle/>
          <a:p>
            <a:pPr marL="100965" indent="-88265">
              <a:lnSpc>
                <a:spcPct val="100000"/>
              </a:lnSpc>
              <a:spcBef>
                <a:spcPts val="100"/>
              </a:spcBef>
              <a:buChar char="•"/>
              <a:tabLst>
                <a:tab pos="101600" algn="l"/>
              </a:tabLst>
            </a:pPr>
            <a:r>
              <a:rPr sz="900" spc="15" dirty="0">
                <a:solidFill>
                  <a:srgbClr val="6078AD"/>
                </a:solidFill>
                <a:latin typeface="Calibri"/>
                <a:cs typeface="Calibri"/>
              </a:rPr>
              <a:t>¿Cómo </a:t>
            </a:r>
            <a:r>
              <a:rPr sz="900" spc="30" dirty="0">
                <a:solidFill>
                  <a:srgbClr val="6078AD"/>
                </a:solidFill>
                <a:latin typeface="Calibri"/>
                <a:cs typeface="Calibri"/>
              </a:rPr>
              <a:t>gestiona </a:t>
            </a:r>
            <a:r>
              <a:rPr sz="900" spc="25" dirty="0">
                <a:solidFill>
                  <a:srgbClr val="6078AD"/>
                </a:solidFill>
                <a:latin typeface="Calibri"/>
                <a:cs typeface="Calibri"/>
              </a:rPr>
              <a:t>sus </a:t>
            </a:r>
            <a:r>
              <a:rPr sz="900" spc="10" dirty="0">
                <a:solidFill>
                  <a:srgbClr val="6078AD"/>
                </a:solidFill>
                <a:latin typeface="Calibri"/>
                <a:cs typeface="Calibri"/>
              </a:rPr>
              <a:t>ahorros? ¿Qué </a:t>
            </a:r>
            <a:r>
              <a:rPr sz="900" spc="30" dirty="0">
                <a:solidFill>
                  <a:srgbClr val="6078AD"/>
                </a:solidFill>
                <a:latin typeface="Calibri"/>
                <a:cs typeface="Calibri"/>
              </a:rPr>
              <a:t>instrumentos</a:t>
            </a:r>
            <a:r>
              <a:rPr sz="900" spc="-130" dirty="0">
                <a:solidFill>
                  <a:srgbClr val="6078AD"/>
                </a:solidFill>
                <a:latin typeface="Calibri"/>
                <a:cs typeface="Calibri"/>
              </a:rPr>
              <a:t> </a:t>
            </a:r>
            <a:r>
              <a:rPr sz="900" spc="15" dirty="0">
                <a:solidFill>
                  <a:srgbClr val="6078AD"/>
                </a:solidFill>
                <a:latin typeface="Calibri"/>
                <a:cs typeface="Calibri"/>
              </a:rPr>
              <a:t>utiliza?</a:t>
            </a:r>
            <a:endParaRPr sz="900">
              <a:latin typeface="Calibri"/>
              <a:cs typeface="Calibri"/>
            </a:endParaRPr>
          </a:p>
        </p:txBody>
      </p:sp>
      <p:sp>
        <p:nvSpPr>
          <p:cNvPr id="13" name="object 13"/>
          <p:cNvSpPr txBox="1"/>
          <p:nvPr/>
        </p:nvSpPr>
        <p:spPr>
          <a:xfrm>
            <a:off x="973999" y="2567244"/>
            <a:ext cx="4616450" cy="147320"/>
          </a:xfrm>
          <a:prstGeom prst="rect">
            <a:avLst/>
          </a:prstGeom>
        </p:spPr>
        <p:txBody>
          <a:bodyPr vert="horz" wrap="square" lIns="0" tIns="12700" rIns="0" bIns="0" rtlCol="0">
            <a:spAutoFit/>
          </a:bodyPr>
          <a:lstStyle/>
          <a:p>
            <a:pPr marL="12700">
              <a:lnSpc>
                <a:spcPct val="100000"/>
              </a:lnSpc>
              <a:spcBef>
                <a:spcPts val="100"/>
              </a:spcBef>
            </a:pPr>
            <a:r>
              <a:rPr sz="800" spc="30" dirty="0">
                <a:solidFill>
                  <a:srgbClr val="6078AD"/>
                </a:solidFill>
                <a:latin typeface="Calibri"/>
                <a:cs typeface="Calibri"/>
              </a:rPr>
              <a:t>Cuentas</a:t>
            </a:r>
            <a:r>
              <a:rPr sz="800" dirty="0">
                <a:solidFill>
                  <a:srgbClr val="6078AD"/>
                </a:solidFill>
                <a:latin typeface="Calibri"/>
                <a:cs typeface="Calibri"/>
              </a:rPr>
              <a:t> </a:t>
            </a:r>
            <a:r>
              <a:rPr sz="800" spc="15" dirty="0">
                <a:solidFill>
                  <a:srgbClr val="6078AD"/>
                </a:solidFill>
                <a:latin typeface="Calibri"/>
                <a:cs typeface="Calibri"/>
              </a:rPr>
              <a:t>Corrientes,</a:t>
            </a:r>
            <a:r>
              <a:rPr sz="800" spc="5" dirty="0">
                <a:solidFill>
                  <a:srgbClr val="6078AD"/>
                </a:solidFill>
                <a:latin typeface="Calibri"/>
                <a:cs typeface="Calibri"/>
              </a:rPr>
              <a:t> </a:t>
            </a:r>
            <a:r>
              <a:rPr sz="800" spc="20" dirty="0">
                <a:solidFill>
                  <a:srgbClr val="6078AD"/>
                </a:solidFill>
                <a:latin typeface="Calibri"/>
                <a:cs typeface="Calibri"/>
              </a:rPr>
              <a:t>Depósitos,</a:t>
            </a:r>
            <a:r>
              <a:rPr sz="800" spc="5" dirty="0">
                <a:solidFill>
                  <a:srgbClr val="6078AD"/>
                </a:solidFill>
                <a:latin typeface="Calibri"/>
                <a:cs typeface="Calibri"/>
              </a:rPr>
              <a:t> </a:t>
            </a:r>
            <a:r>
              <a:rPr sz="800" spc="20" dirty="0">
                <a:solidFill>
                  <a:srgbClr val="6078AD"/>
                </a:solidFill>
                <a:latin typeface="Calibri"/>
                <a:cs typeface="Calibri"/>
              </a:rPr>
              <a:t>Fondos</a:t>
            </a:r>
            <a:r>
              <a:rPr sz="800" spc="5" dirty="0">
                <a:solidFill>
                  <a:srgbClr val="6078AD"/>
                </a:solidFill>
                <a:latin typeface="Calibri"/>
                <a:cs typeface="Calibri"/>
              </a:rPr>
              <a:t> </a:t>
            </a:r>
            <a:r>
              <a:rPr sz="800" spc="15" dirty="0">
                <a:solidFill>
                  <a:srgbClr val="6078AD"/>
                </a:solidFill>
                <a:latin typeface="Calibri"/>
                <a:cs typeface="Calibri"/>
              </a:rPr>
              <a:t>de</a:t>
            </a:r>
            <a:r>
              <a:rPr sz="800" spc="5" dirty="0">
                <a:solidFill>
                  <a:srgbClr val="6078AD"/>
                </a:solidFill>
                <a:latin typeface="Calibri"/>
                <a:cs typeface="Calibri"/>
              </a:rPr>
              <a:t> </a:t>
            </a:r>
            <a:r>
              <a:rPr sz="800" spc="15" dirty="0">
                <a:solidFill>
                  <a:srgbClr val="6078AD"/>
                </a:solidFill>
                <a:latin typeface="Calibri"/>
                <a:cs typeface="Calibri"/>
              </a:rPr>
              <a:t>Inversión,</a:t>
            </a:r>
            <a:r>
              <a:rPr sz="800" spc="5" dirty="0">
                <a:solidFill>
                  <a:srgbClr val="6078AD"/>
                </a:solidFill>
                <a:latin typeface="Calibri"/>
                <a:cs typeface="Calibri"/>
              </a:rPr>
              <a:t> </a:t>
            </a:r>
            <a:r>
              <a:rPr sz="800" spc="15" dirty="0">
                <a:solidFill>
                  <a:srgbClr val="6078AD"/>
                </a:solidFill>
                <a:latin typeface="Calibri"/>
                <a:cs typeface="Calibri"/>
              </a:rPr>
              <a:t>Acciones,</a:t>
            </a:r>
            <a:r>
              <a:rPr sz="800" spc="5" dirty="0">
                <a:solidFill>
                  <a:srgbClr val="6078AD"/>
                </a:solidFill>
                <a:latin typeface="Calibri"/>
                <a:cs typeface="Calibri"/>
              </a:rPr>
              <a:t> </a:t>
            </a:r>
            <a:r>
              <a:rPr sz="800" spc="20" dirty="0">
                <a:solidFill>
                  <a:srgbClr val="6078AD"/>
                </a:solidFill>
                <a:latin typeface="Calibri"/>
                <a:cs typeface="Calibri"/>
              </a:rPr>
              <a:t>Planes</a:t>
            </a:r>
            <a:r>
              <a:rPr sz="800" spc="5" dirty="0">
                <a:solidFill>
                  <a:srgbClr val="6078AD"/>
                </a:solidFill>
                <a:latin typeface="Calibri"/>
                <a:cs typeface="Calibri"/>
              </a:rPr>
              <a:t> </a:t>
            </a:r>
            <a:r>
              <a:rPr sz="800" spc="15" dirty="0">
                <a:solidFill>
                  <a:srgbClr val="6078AD"/>
                </a:solidFill>
                <a:latin typeface="Calibri"/>
                <a:cs typeface="Calibri"/>
              </a:rPr>
              <a:t>de</a:t>
            </a:r>
            <a:r>
              <a:rPr sz="800" spc="5" dirty="0">
                <a:solidFill>
                  <a:srgbClr val="6078AD"/>
                </a:solidFill>
                <a:latin typeface="Calibri"/>
                <a:cs typeface="Calibri"/>
              </a:rPr>
              <a:t> </a:t>
            </a:r>
            <a:r>
              <a:rPr sz="800" spc="15" dirty="0">
                <a:solidFill>
                  <a:srgbClr val="6078AD"/>
                </a:solidFill>
                <a:latin typeface="Calibri"/>
                <a:cs typeface="Calibri"/>
              </a:rPr>
              <a:t>Pensiones,</a:t>
            </a:r>
            <a:r>
              <a:rPr sz="800" spc="5" dirty="0">
                <a:solidFill>
                  <a:srgbClr val="6078AD"/>
                </a:solidFill>
                <a:latin typeface="Calibri"/>
                <a:cs typeface="Calibri"/>
              </a:rPr>
              <a:t> </a:t>
            </a:r>
            <a:r>
              <a:rPr sz="800" spc="25" dirty="0">
                <a:solidFill>
                  <a:srgbClr val="6078AD"/>
                </a:solidFill>
                <a:latin typeface="Calibri"/>
                <a:cs typeface="Calibri"/>
              </a:rPr>
              <a:t>Seguros</a:t>
            </a:r>
            <a:r>
              <a:rPr sz="800" spc="5" dirty="0">
                <a:solidFill>
                  <a:srgbClr val="6078AD"/>
                </a:solidFill>
                <a:latin typeface="Calibri"/>
                <a:cs typeface="Calibri"/>
              </a:rPr>
              <a:t> </a:t>
            </a:r>
            <a:r>
              <a:rPr sz="800" spc="15" dirty="0">
                <a:solidFill>
                  <a:srgbClr val="6078AD"/>
                </a:solidFill>
                <a:latin typeface="Calibri"/>
                <a:cs typeface="Calibri"/>
              </a:rPr>
              <a:t>de</a:t>
            </a:r>
            <a:r>
              <a:rPr sz="800" spc="5" dirty="0">
                <a:solidFill>
                  <a:srgbClr val="6078AD"/>
                </a:solidFill>
                <a:latin typeface="Calibri"/>
                <a:cs typeface="Calibri"/>
              </a:rPr>
              <a:t> </a:t>
            </a:r>
            <a:r>
              <a:rPr sz="800" spc="20" dirty="0">
                <a:solidFill>
                  <a:srgbClr val="6078AD"/>
                </a:solidFill>
                <a:latin typeface="Calibri"/>
                <a:cs typeface="Calibri"/>
              </a:rPr>
              <a:t>Ahorro</a:t>
            </a:r>
            <a:r>
              <a:rPr sz="800" spc="5" dirty="0">
                <a:solidFill>
                  <a:srgbClr val="6078AD"/>
                </a:solidFill>
                <a:latin typeface="Calibri"/>
                <a:cs typeface="Calibri"/>
              </a:rPr>
              <a:t> </a:t>
            </a:r>
            <a:r>
              <a:rPr sz="800" spc="-30" dirty="0">
                <a:solidFill>
                  <a:srgbClr val="6078AD"/>
                </a:solidFill>
                <a:latin typeface="Calibri"/>
                <a:cs typeface="Calibri"/>
              </a:rPr>
              <a:t>…</a:t>
            </a:r>
            <a:endParaRPr sz="800">
              <a:latin typeface="Calibri"/>
              <a:cs typeface="Calibri"/>
            </a:endParaRPr>
          </a:p>
        </p:txBody>
      </p:sp>
      <p:sp>
        <p:nvSpPr>
          <p:cNvPr id="14" name="object 14"/>
          <p:cNvSpPr/>
          <p:nvPr/>
        </p:nvSpPr>
        <p:spPr>
          <a:xfrm>
            <a:off x="2994342" y="6978332"/>
            <a:ext cx="1727200" cy="177165"/>
          </a:xfrm>
          <a:custGeom>
            <a:avLst/>
            <a:gdLst/>
            <a:ahLst/>
            <a:cxnLst/>
            <a:rect l="l" t="t" r="r" b="b"/>
            <a:pathLst>
              <a:path w="1727200" h="177165">
                <a:moveTo>
                  <a:pt x="1727047" y="0"/>
                </a:moveTo>
                <a:lnTo>
                  <a:pt x="0" y="0"/>
                </a:lnTo>
                <a:lnTo>
                  <a:pt x="0" y="176783"/>
                </a:lnTo>
                <a:lnTo>
                  <a:pt x="1727047" y="176783"/>
                </a:lnTo>
                <a:lnTo>
                  <a:pt x="1727047" y="0"/>
                </a:lnTo>
                <a:close/>
              </a:path>
            </a:pathLst>
          </a:custGeom>
          <a:solidFill>
            <a:srgbClr val="E7EEF6"/>
          </a:solidFill>
        </p:spPr>
        <p:txBody>
          <a:bodyPr wrap="square" lIns="0" tIns="0" rIns="0" bIns="0" rtlCol="0"/>
          <a:lstStyle/>
          <a:p>
            <a:endParaRPr/>
          </a:p>
        </p:txBody>
      </p:sp>
      <p:sp>
        <p:nvSpPr>
          <p:cNvPr id="15" name="object 15"/>
          <p:cNvSpPr/>
          <p:nvPr/>
        </p:nvSpPr>
        <p:spPr>
          <a:xfrm>
            <a:off x="2994342" y="7331900"/>
            <a:ext cx="1727200" cy="177165"/>
          </a:xfrm>
          <a:custGeom>
            <a:avLst/>
            <a:gdLst/>
            <a:ahLst/>
            <a:cxnLst/>
            <a:rect l="l" t="t" r="r" b="b"/>
            <a:pathLst>
              <a:path w="1727200" h="177165">
                <a:moveTo>
                  <a:pt x="1727047" y="0"/>
                </a:moveTo>
                <a:lnTo>
                  <a:pt x="0" y="0"/>
                </a:lnTo>
                <a:lnTo>
                  <a:pt x="0" y="176784"/>
                </a:lnTo>
                <a:lnTo>
                  <a:pt x="1727047" y="176784"/>
                </a:lnTo>
                <a:lnTo>
                  <a:pt x="1727047" y="0"/>
                </a:lnTo>
                <a:close/>
              </a:path>
            </a:pathLst>
          </a:custGeom>
          <a:solidFill>
            <a:srgbClr val="E7EEF6"/>
          </a:solidFill>
        </p:spPr>
        <p:txBody>
          <a:bodyPr wrap="square" lIns="0" tIns="0" rIns="0" bIns="0" rtlCol="0"/>
          <a:lstStyle/>
          <a:p>
            <a:endParaRPr/>
          </a:p>
        </p:txBody>
      </p:sp>
      <p:sp>
        <p:nvSpPr>
          <p:cNvPr id="16" name="object 16"/>
          <p:cNvSpPr/>
          <p:nvPr/>
        </p:nvSpPr>
        <p:spPr>
          <a:xfrm>
            <a:off x="2994342" y="7155116"/>
            <a:ext cx="1727200" cy="177165"/>
          </a:xfrm>
          <a:custGeom>
            <a:avLst/>
            <a:gdLst/>
            <a:ahLst/>
            <a:cxnLst/>
            <a:rect l="l" t="t" r="r" b="b"/>
            <a:pathLst>
              <a:path w="1727200" h="177165">
                <a:moveTo>
                  <a:pt x="1727047" y="0"/>
                </a:moveTo>
                <a:lnTo>
                  <a:pt x="0" y="0"/>
                </a:lnTo>
                <a:lnTo>
                  <a:pt x="0" y="176784"/>
                </a:lnTo>
                <a:lnTo>
                  <a:pt x="1727047" y="176784"/>
                </a:lnTo>
                <a:lnTo>
                  <a:pt x="1727047" y="0"/>
                </a:lnTo>
                <a:close/>
              </a:path>
            </a:pathLst>
          </a:custGeom>
          <a:solidFill>
            <a:srgbClr val="D4E1EE"/>
          </a:solidFill>
        </p:spPr>
        <p:txBody>
          <a:bodyPr wrap="square" lIns="0" tIns="0" rIns="0" bIns="0" rtlCol="0"/>
          <a:lstStyle/>
          <a:p>
            <a:endParaRPr/>
          </a:p>
        </p:txBody>
      </p:sp>
      <p:sp>
        <p:nvSpPr>
          <p:cNvPr id="17" name="object 17"/>
          <p:cNvSpPr/>
          <p:nvPr/>
        </p:nvSpPr>
        <p:spPr>
          <a:xfrm>
            <a:off x="2994342" y="7508684"/>
            <a:ext cx="1727200" cy="177165"/>
          </a:xfrm>
          <a:custGeom>
            <a:avLst/>
            <a:gdLst/>
            <a:ahLst/>
            <a:cxnLst/>
            <a:rect l="l" t="t" r="r" b="b"/>
            <a:pathLst>
              <a:path w="1727200" h="177165">
                <a:moveTo>
                  <a:pt x="1727047" y="0"/>
                </a:moveTo>
                <a:lnTo>
                  <a:pt x="0" y="0"/>
                </a:lnTo>
                <a:lnTo>
                  <a:pt x="0" y="176783"/>
                </a:lnTo>
                <a:lnTo>
                  <a:pt x="1727047" y="176783"/>
                </a:lnTo>
                <a:lnTo>
                  <a:pt x="1727047" y="0"/>
                </a:lnTo>
                <a:close/>
              </a:path>
            </a:pathLst>
          </a:custGeom>
          <a:solidFill>
            <a:srgbClr val="D4E1EE"/>
          </a:solidFill>
        </p:spPr>
        <p:txBody>
          <a:bodyPr wrap="square" lIns="0" tIns="0" rIns="0" bIns="0" rtlCol="0"/>
          <a:lstStyle/>
          <a:p>
            <a:endParaRPr/>
          </a:p>
        </p:txBody>
      </p:sp>
      <p:sp>
        <p:nvSpPr>
          <p:cNvPr id="18" name="object 18"/>
          <p:cNvSpPr/>
          <p:nvPr/>
        </p:nvSpPr>
        <p:spPr>
          <a:xfrm>
            <a:off x="2994342" y="7685468"/>
            <a:ext cx="1727200" cy="177165"/>
          </a:xfrm>
          <a:custGeom>
            <a:avLst/>
            <a:gdLst/>
            <a:ahLst/>
            <a:cxnLst/>
            <a:rect l="l" t="t" r="r" b="b"/>
            <a:pathLst>
              <a:path w="1727200" h="177165">
                <a:moveTo>
                  <a:pt x="0" y="176784"/>
                </a:moveTo>
                <a:lnTo>
                  <a:pt x="1727047" y="176784"/>
                </a:lnTo>
                <a:lnTo>
                  <a:pt x="1727047" y="0"/>
                </a:lnTo>
                <a:lnTo>
                  <a:pt x="0" y="0"/>
                </a:lnTo>
                <a:lnTo>
                  <a:pt x="0" y="176784"/>
                </a:lnTo>
                <a:close/>
              </a:path>
            </a:pathLst>
          </a:custGeom>
          <a:solidFill>
            <a:srgbClr val="FEE7DC"/>
          </a:solidFill>
        </p:spPr>
        <p:txBody>
          <a:bodyPr wrap="square" lIns="0" tIns="0" rIns="0" bIns="0" rtlCol="0"/>
          <a:lstStyle/>
          <a:p>
            <a:endParaRPr/>
          </a:p>
        </p:txBody>
      </p:sp>
      <p:sp>
        <p:nvSpPr>
          <p:cNvPr id="19" name="object 19"/>
          <p:cNvSpPr/>
          <p:nvPr/>
        </p:nvSpPr>
        <p:spPr>
          <a:xfrm>
            <a:off x="997300" y="6978332"/>
            <a:ext cx="1997075" cy="0"/>
          </a:xfrm>
          <a:custGeom>
            <a:avLst/>
            <a:gdLst/>
            <a:ahLst/>
            <a:cxnLst/>
            <a:rect l="l" t="t" r="r" b="b"/>
            <a:pathLst>
              <a:path w="1997075">
                <a:moveTo>
                  <a:pt x="0" y="0"/>
                </a:moveTo>
                <a:lnTo>
                  <a:pt x="1997049" y="0"/>
                </a:lnTo>
              </a:path>
            </a:pathLst>
          </a:custGeom>
          <a:ln w="6350">
            <a:solidFill>
              <a:srgbClr val="004689"/>
            </a:solidFill>
          </a:ln>
        </p:spPr>
        <p:txBody>
          <a:bodyPr wrap="square" lIns="0" tIns="0" rIns="0" bIns="0" rtlCol="0"/>
          <a:lstStyle/>
          <a:p>
            <a:endParaRPr/>
          </a:p>
        </p:txBody>
      </p:sp>
      <p:sp>
        <p:nvSpPr>
          <p:cNvPr id="20" name="object 20"/>
          <p:cNvSpPr/>
          <p:nvPr/>
        </p:nvSpPr>
        <p:spPr>
          <a:xfrm>
            <a:off x="2994342" y="6978332"/>
            <a:ext cx="1730375" cy="0"/>
          </a:xfrm>
          <a:custGeom>
            <a:avLst/>
            <a:gdLst/>
            <a:ahLst/>
            <a:cxnLst/>
            <a:rect l="l" t="t" r="r" b="b"/>
            <a:pathLst>
              <a:path w="1730375">
                <a:moveTo>
                  <a:pt x="0" y="0"/>
                </a:moveTo>
                <a:lnTo>
                  <a:pt x="1730222" y="0"/>
                </a:lnTo>
              </a:path>
            </a:pathLst>
          </a:custGeom>
          <a:ln w="6350">
            <a:solidFill>
              <a:srgbClr val="004689"/>
            </a:solidFill>
          </a:ln>
        </p:spPr>
        <p:txBody>
          <a:bodyPr wrap="square" lIns="0" tIns="0" rIns="0" bIns="0" rtlCol="0"/>
          <a:lstStyle/>
          <a:p>
            <a:endParaRPr/>
          </a:p>
        </p:txBody>
      </p:sp>
      <p:sp>
        <p:nvSpPr>
          <p:cNvPr id="21" name="object 21"/>
          <p:cNvSpPr/>
          <p:nvPr/>
        </p:nvSpPr>
        <p:spPr>
          <a:xfrm>
            <a:off x="2994342" y="6981507"/>
            <a:ext cx="0" cy="170815"/>
          </a:xfrm>
          <a:custGeom>
            <a:avLst/>
            <a:gdLst/>
            <a:ahLst/>
            <a:cxnLst/>
            <a:rect l="l" t="t" r="r" b="b"/>
            <a:pathLst>
              <a:path h="170815">
                <a:moveTo>
                  <a:pt x="0" y="170433"/>
                </a:moveTo>
                <a:lnTo>
                  <a:pt x="0" y="0"/>
                </a:lnTo>
              </a:path>
            </a:pathLst>
          </a:custGeom>
          <a:ln w="6350">
            <a:solidFill>
              <a:srgbClr val="004689"/>
            </a:solidFill>
          </a:ln>
        </p:spPr>
        <p:txBody>
          <a:bodyPr wrap="square" lIns="0" tIns="0" rIns="0" bIns="0" rtlCol="0"/>
          <a:lstStyle/>
          <a:p>
            <a:endParaRPr/>
          </a:p>
        </p:txBody>
      </p:sp>
      <p:sp>
        <p:nvSpPr>
          <p:cNvPr id="22" name="object 22"/>
          <p:cNvSpPr/>
          <p:nvPr/>
        </p:nvSpPr>
        <p:spPr>
          <a:xfrm>
            <a:off x="4721390" y="6981507"/>
            <a:ext cx="0" cy="170815"/>
          </a:xfrm>
          <a:custGeom>
            <a:avLst/>
            <a:gdLst/>
            <a:ahLst/>
            <a:cxnLst/>
            <a:rect l="l" t="t" r="r" b="b"/>
            <a:pathLst>
              <a:path h="170815">
                <a:moveTo>
                  <a:pt x="0" y="170433"/>
                </a:moveTo>
                <a:lnTo>
                  <a:pt x="0" y="0"/>
                </a:lnTo>
              </a:path>
            </a:pathLst>
          </a:custGeom>
          <a:ln w="6350">
            <a:solidFill>
              <a:srgbClr val="004689"/>
            </a:solidFill>
          </a:ln>
        </p:spPr>
        <p:txBody>
          <a:bodyPr wrap="square" lIns="0" tIns="0" rIns="0" bIns="0" rtlCol="0"/>
          <a:lstStyle/>
          <a:p>
            <a:endParaRPr/>
          </a:p>
        </p:txBody>
      </p:sp>
      <p:sp>
        <p:nvSpPr>
          <p:cNvPr id="23" name="object 23"/>
          <p:cNvSpPr/>
          <p:nvPr/>
        </p:nvSpPr>
        <p:spPr>
          <a:xfrm>
            <a:off x="1010000" y="7155116"/>
            <a:ext cx="1984375" cy="0"/>
          </a:xfrm>
          <a:custGeom>
            <a:avLst/>
            <a:gdLst/>
            <a:ahLst/>
            <a:cxnLst/>
            <a:rect l="l" t="t" r="r" b="b"/>
            <a:pathLst>
              <a:path w="1984375">
                <a:moveTo>
                  <a:pt x="0" y="0"/>
                </a:moveTo>
                <a:lnTo>
                  <a:pt x="1984349" y="0"/>
                </a:lnTo>
              </a:path>
            </a:pathLst>
          </a:custGeom>
          <a:ln w="6350">
            <a:solidFill>
              <a:srgbClr val="004689"/>
            </a:solidFill>
          </a:ln>
        </p:spPr>
        <p:txBody>
          <a:bodyPr wrap="square" lIns="0" tIns="0" rIns="0" bIns="0" rtlCol="0"/>
          <a:lstStyle/>
          <a:p>
            <a:endParaRPr/>
          </a:p>
        </p:txBody>
      </p:sp>
      <p:sp>
        <p:nvSpPr>
          <p:cNvPr id="24" name="object 24"/>
          <p:cNvSpPr/>
          <p:nvPr/>
        </p:nvSpPr>
        <p:spPr>
          <a:xfrm>
            <a:off x="2994342" y="7155116"/>
            <a:ext cx="1730375" cy="0"/>
          </a:xfrm>
          <a:custGeom>
            <a:avLst/>
            <a:gdLst/>
            <a:ahLst/>
            <a:cxnLst/>
            <a:rect l="l" t="t" r="r" b="b"/>
            <a:pathLst>
              <a:path w="1730375">
                <a:moveTo>
                  <a:pt x="0" y="0"/>
                </a:moveTo>
                <a:lnTo>
                  <a:pt x="1730222" y="0"/>
                </a:lnTo>
              </a:path>
            </a:pathLst>
          </a:custGeom>
          <a:ln w="6350">
            <a:solidFill>
              <a:srgbClr val="004689"/>
            </a:solidFill>
          </a:ln>
        </p:spPr>
        <p:txBody>
          <a:bodyPr wrap="square" lIns="0" tIns="0" rIns="0" bIns="0" rtlCol="0"/>
          <a:lstStyle/>
          <a:p>
            <a:endParaRPr/>
          </a:p>
        </p:txBody>
      </p:sp>
      <p:sp>
        <p:nvSpPr>
          <p:cNvPr id="25" name="object 25"/>
          <p:cNvSpPr/>
          <p:nvPr/>
        </p:nvSpPr>
        <p:spPr>
          <a:xfrm>
            <a:off x="2994342" y="7158291"/>
            <a:ext cx="0" cy="170815"/>
          </a:xfrm>
          <a:custGeom>
            <a:avLst/>
            <a:gdLst/>
            <a:ahLst/>
            <a:cxnLst/>
            <a:rect l="l" t="t" r="r" b="b"/>
            <a:pathLst>
              <a:path h="170815">
                <a:moveTo>
                  <a:pt x="0" y="170434"/>
                </a:moveTo>
                <a:lnTo>
                  <a:pt x="0" y="0"/>
                </a:lnTo>
              </a:path>
            </a:pathLst>
          </a:custGeom>
          <a:ln w="6350">
            <a:solidFill>
              <a:srgbClr val="004689"/>
            </a:solidFill>
          </a:ln>
        </p:spPr>
        <p:txBody>
          <a:bodyPr wrap="square" lIns="0" tIns="0" rIns="0" bIns="0" rtlCol="0"/>
          <a:lstStyle/>
          <a:p>
            <a:endParaRPr/>
          </a:p>
        </p:txBody>
      </p:sp>
      <p:sp>
        <p:nvSpPr>
          <p:cNvPr id="26" name="object 26"/>
          <p:cNvSpPr/>
          <p:nvPr/>
        </p:nvSpPr>
        <p:spPr>
          <a:xfrm>
            <a:off x="4721390" y="7158291"/>
            <a:ext cx="0" cy="170815"/>
          </a:xfrm>
          <a:custGeom>
            <a:avLst/>
            <a:gdLst/>
            <a:ahLst/>
            <a:cxnLst/>
            <a:rect l="l" t="t" r="r" b="b"/>
            <a:pathLst>
              <a:path h="170815">
                <a:moveTo>
                  <a:pt x="0" y="170434"/>
                </a:moveTo>
                <a:lnTo>
                  <a:pt x="0" y="0"/>
                </a:lnTo>
              </a:path>
            </a:pathLst>
          </a:custGeom>
          <a:ln w="6350">
            <a:solidFill>
              <a:srgbClr val="004689"/>
            </a:solidFill>
          </a:ln>
        </p:spPr>
        <p:txBody>
          <a:bodyPr wrap="square" lIns="0" tIns="0" rIns="0" bIns="0" rtlCol="0"/>
          <a:lstStyle/>
          <a:p>
            <a:endParaRPr/>
          </a:p>
        </p:txBody>
      </p:sp>
      <p:sp>
        <p:nvSpPr>
          <p:cNvPr id="27" name="object 27"/>
          <p:cNvSpPr/>
          <p:nvPr/>
        </p:nvSpPr>
        <p:spPr>
          <a:xfrm>
            <a:off x="1010000" y="7331900"/>
            <a:ext cx="1984375" cy="0"/>
          </a:xfrm>
          <a:custGeom>
            <a:avLst/>
            <a:gdLst/>
            <a:ahLst/>
            <a:cxnLst/>
            <a:rect l="l" t="t" r="r" b="b"/>
            <a:pathLst>
              <a:path w="1984375">
                <a:moveTo>
                  <a:pt x="0" y="0"/>
                </a:moveTo>
                <a:lnTo>
                  <a:pt x="1984349" y="0"/>
                </a:lnTo>
              </a:path>
            </a:pathLst>
          </a:custGeom>
          <a:ln w="6350">
            <a:solidFill>
              <a:srgbClr val="004689"/>
            </a:solidFill>
          </a:ln>
        </p:spPr>
        <p:txBody>
          <a:bodyPr wrap="square" lIns="0" tIns="0" rIns="0" bIns="0" rtlCol="0"/>
          <a:lstStyle/>
          <a:p>
            <a:endParaRPr/>
          </a:p>
        </p:txBody>
      </p:sp>
      <p:sp>
        <p:nvSpPr>
          <p:cNvPr id="28" name="object 28"/>
          <p:cNvSpPr/>
          <p:nvPr/>
        </p:nvSpPr>
        <p:spPr>
          <a:xfrm>
            <a:off x="2994342" y="7331900"/>
            <a:ext cx="1730375" cy="0"/>
          </a:xfrm>
          <a:custGeom>
            <a:avLst/>
            <a:gdLst/>
            <a:ahLst/>
            <a:cxnLst/>
            <a:rect l="l" t="t" r="r" b="b"/>
            <a:pathLst>
              <a:path w="1730375">
                <a:moveTo>
                  <a:pt x="0" y="0"/>
                </a:moveTo>
                <a:lnTo>
                  <a:pt x="1730222" y="0"/>
                </a:lnTo>
              </a:path>
            </a:pathLst>
          </a:custGeom>
          <a:ln w="6350">
            <a:solidFill>
              <a:srgbClr val="004689"/>
            </a:solidFill>
          </a:ln>
        </p:spPr>
        <p:txBody>
          <a:bodyPr wrap="square" lIns="0" tIns="0" rIns="0" bIns="0" rtlCol="0"/>
          <a:lstStyle/>
          <a:p>
            <a:endParaRPr/>
          </a:p>
        </p:txBody>
      </p:sp>
      <p:sp>
        <p:nvSpPr>
          <p:cNvPr id="29" name="object 29"/>
          <p:cNvSpPr/>
          <p:nvPr/>
        </p:nvSpPr>
        <p:spPr>
          <a:xfrm>
            <a:off x="2994342" y="7335075"/>
            <a:ext cx="0" cy="170815"/>
          </a:xfrm>
          <a:custGeom>
            <a:avLst/>
            <a:gdLst/>
            <a:ahLst/>
            <a:cxnLst/>
            <a:rect l="l" t="t" r="r" b="b"/>
            <a:pathLst>
              <a:path h="170815">
                <a:moveTo>
                  <a:pt x="0" y="170434"/>
                </a:moveTo>
                <a:lnTo>
                  <a:pt x="0" y="0"/>
                </a:lnTo>
              </a:path>
            </a:pathLst>
          </a:custGeom>
          <a:ln w="6350">
            <a:solidFill>
              <a:srgbClr val="004689"/>
            </a:solidFill>
          </a:ln>
        </p:spPr>
        <p:txBody>
          <a:bodyPr wrap="square" lIns="0" tIns="0" rIns="0" bIns="0" rtlCol="0"/>
          <a:lstStyle/>
          <a:p>
            <a:endParaRPr/>
          </a:p>
        </p:txBody>
      </p:sp>
      <p:sp>
        <p:nvSpPr>
          <p:cNvPr id="30" name="object 30"/>
          <p:cNvSpPr/>
          <p:nvPr/>
        </p:nvSpPr>
        <p:spPr>
          <a:xfrm>
            <a:off x="4721390" y="7335075"/>
            <a:ext cx="0" cy="170815"/>
          </a:xfrm>
          <a:custGeom>
            <a:avLst/>
            <a:gdLst/>
            <a:ahLst/>
            <a:cxnLst/>
            <a:rect l="l" t="t" r="r" b="b"/>
            <a:pathLst>
              <a:path h="170815">
                <a:moveTo>
                  <a:pt x="0" y="170434"/>
                </a:moveTo>
                <a:lnTo>
                  <a:pt x="0" y="0"/>
                </a:lnTo>
              </a:path>
            </a:pathLst>
          </a:custGeom>
          <a:ln w="6350">
            <a:solidFill>
              <a:srgbClr val="004689"/>
            </a:solidFill>
          </a:ln>
        </p:spPr>
        <p:txBody>
          <a:bodyPr wrap="square" lIns="0" tIns="0" rIns="0" bIns="0" rtlCol="0"/>
          <a:lstStyle/>
          <a:p>
            <a:endParaRPr/>
          </a:p>
        </p:txBody>
      </p:sp>
      <p:sp>
        <p:nvSpPr>
          <p:cNvPr id="31" name="object 31"/>
          <p:cNvSpPr/>
          <p:nvPr/>
        </p:nvSpPr>
        <p:spPr>
          <a:xfrm>
            <a:off x="1010000" y="7508684"/>
            <a:ext cx="1984375" cy="0"/>
          </a:xfrm>
          <a:custGeom>
            <a:avLst/>
            <a:gdLst/>
            <a:ahLst/>
            <a:cxnLst/>
            <a:rect l="l" t="t" r="r" b="b"/>
            <a:pathLst>
              <a:path w="1984375">
                <a:moveTo>
                  <a:pt x="0" y="0"/>
                </a:moveTo>
                <a:lnTo>
                  <a:pt x="1984349" y="0"/>
                </a:lnTo>
              </a:path>
            </a:pathLst>
          </a:custGeom>
          <a:ln w="6350">
            <a:solidFill>
              <a:srgbClr val="004689"/>
            </a:solidFill>
          </a:ln>
        </p:spPr>
        <p:txBody>
          <a:bodyPr wrap="square" lIns="0" tIns="0" rIns="0" bIns="0" rtlCol="0"/>
          <a:lstStyle/>
          <a:p>
            <a:endParaRPr/>
          </a:p>
        </p:txBody>
      </p:sp>
      <p:sp>
        <p:nvSpPr>
          <p:cNvPr id="32" name="object 32"/>
          <p:cNvSpPr/>
          <p:nvPr/>
        </p:nvSpPr>
        <p:spPr>
          <a:xfrm>
            <a:off x="2994342" y="7508684"/>
            <a:ext cx="1730375" cy="0"/>
          </a:xfrm>
          <a:custGeom>
            <a:avLst/>
            <a:gdLst/>
            <a:ahLst/>
            <a:cxnLst/>
            <a:rect l="l" t="t" r="r" b="b"/>
            <a:pathLst>
              <a:path w="1730375">
                <a:moveTo>
                  <a:pt x="0" y="0"/>
                </a:moveTo>
                <a:lnTo>
                  <a:pt x="1730222" y="0"/>
                </a:lnTo>
              </a:path>
            </a:pathLst>
          </a:custGeom>
          <a:ln w="6350">
            <a:solidFill>
              <a:srgbClr val="004689"/>
            </a:solidFill>
          </a:ln>
        </p:spPr>
        <p:txBody>
          <a:bodyPr wrap="square" lIns="0" tIns="0" rIns="0" bIns="0" rtlCol="0"/>
          <a:lstStyle/>
          <a:p>
            <a:endParaRPr/>
          </a:p>
        </p:txBody>
      </p:sp>
      <p:sp>
        <p:nvSpPr>
          <p:cNvPr id="33" name="object 33"/>
          <p:cNvSpPr/>
          <p:nvPr/>
        </p:nvSpPr>
        <p:spPr>
          <a:xfrm>
            <a:off x="2994342" y="7511859"/>
            <a:ext cx="0" cy="170815"/>
          </a:xfrm>
          <a:custGeom>
            <a:avLst/>
            <a:gdLst/>
            <a:ahLst/>
            <a:cxnLst/>
            <a:rect l="l" t="t" r="r" b="b"/>
            <a:pathLst>
              <a:path h="170815">
                <a:moveTo>
                  <a:pt x="0" y="170433"/>
                </a:moveTo>
                <a:lnTo>
                  <a:pt x="0" y="0"/>
                </a:lnTo>
              </a:path>
            </a:pathLst>
          </a:custGeom>
          <a:ln w="6350">
            <a:solidFill>
              <a:srgbClr val="004689"/>
            </a:solidFill>
          </a:ln>
        </p:spPr>
        <p:txBody>
          <a:bodyPr wrap="square" lIns="0" tIns="0" rIns="0" bIns="0" rtlCol="0"/>
          <a:lstStyle/>
          <a:p>
            <a:endParaRPr/>
          </a:p>
        </p:txBody>
      </p:sp>
      <p:sp>
        <p:nvSpPr>
          <p:cNvPr id="34" name="object 34"/>
          <p:cNvSpPr/>
          <p:nvPr/>
        </p:nvSpPr>
        <p:spPr>
          <a:xfrm>
            <a:off x="4721390" y="7511859"/>
            <a:ext cx="0" cy="170815"/>
          </a:xfrm>
          <a:custGeom>
            <a:avLst/>
            <a:gdLst/>
            <a:ahLst/>
            <a:cxnLst/>
            <a:rect l="l" t="t" r="r" b="b"/>
            <a:pathLst>
              <a:path h="170815">
                <a:moveTo>
                  <a:pt x="0" y="170433"/>
                </a:moveTo>
                <a:lnTo>
                  <a:pt x="0" y="0"/>
                </a:lnTo>
              </a:path>
            </a:pathLst>
          </a:custGeom>
          <a:ln w="6350">
            <a:solidFill>
              <a:srgbClr val="004689"/>
            </a:solidFill>
          </a:ln>
        </p:spPr>
        <p:txBody>
          <a:bodyPr wrap="square" lIns="0" tIns="0" rIns="0" bIns="0" rtlCol="0"/>
          <a:lstStyle/>
          <a:p>
            <a:endParaRPr/>
          </a:p>
        </p:txBody>
      </p:sp>
      <p:sp>
        <p:nvSpPr>
          <p:cNvPr id="35" name="object 35"/>
          <p:cNvSpPr/>
          <p:nvPr/>
        </p:nvSpPr>
        <p:spPr>
          <a:xfrm>
            <a:off x="1010000" y="7685468"/>
            <a:ext cx="1984375" cy="0"/>
          </a:xfrm>
          <a:custGeom>
            <a:avLst/>
            <a:gdLst/>
            <a:ahLst/>
            <a:cxnLst/>
            <a:rect l="l" t="t" r="r" b="b"/>
            <a:pathLst>
              <a:path w="1984375">
                <a:moveTo>
                  <a:pt x="0" y="0"/>
                </a:moveTo>
                <a:lnTo>
                  <a:pt x="1984349" y="0"/>
                </a:lnTo>
              </a:path>
            </a:pathLst>
          </a:custGeom>
          <a:ln w="6350">
            <a:solidFill>
              <a:srgbClr val="004689"/>
            </a:solidFill>
          </a:ln>
        </p:spPr>
        <p:txBody>
          <a:bodyPr wrap="square" lIns="0" tIns="0" rIns="0" bIns="0" rtlCol="0"/>
          <a:lstStyle/>
          <a:p>
            <a:endParaRPr/>
          </a:p>
        </p:txBody>
      </p:sp>
      <p:sp>
        <p:nvSpPr>
          <p:cNvPr id="36" name="object 36"/>
          <p:cNvSpPr/>
          <p:nvPr/>
        </p:nvSpPr>
        <p:spPr>
          <a:xfrm>
            <a:off x="2994342" y="7685468"/>
            <a:ext cx="1730375" cy="0"/>
          </a:xfrm>
          <a:custGeom>
            <a:avLst/>
            <a:gdLst/>
            <a:ahLst/>
            <a:cxnLst/>
            <a:rect l="l" t="t" r="r" b="b"/>
            <a:pathLst>
              <a:path w="1730375">
                <a:moveTo>
                  <a:pt x="0" y="0"/>
                </a:moveTo>
                <a:lnTo>
                  <a:pt x="1730222" y="0"/>
                </a:lnTo>
              </a:path>
            </a:pathLst>
          </a:custGeom>
          <a:ln w="6350">
            <a:solidFill>
              <a:srgbClr val="004689"/>
            </a:solidFill>
          </a:ln>
        </p:spPr>
        <p:txBody>
          <a:bodyPr wrap="square" lIns="0" tIns="0" rIns="0" bIns="0" rtlCol="0"/>
          <a:lstStyle/>
          <a:p>
            <a:endParaRPr/>
          </a:p>
        </p:txBody>
      </p:sp>
      <p:sp>
        <p:nvSpPr>
          <p:cNvPr id="37" name="object 37"/>
          <p:cNvSpPr/>
          <p:nvPr/>
        </p:nvSpPr>
        <p:spPr>
          <a:xfrm>
            <a:off x="2994342" y="7688643"/>
            <a:ext cx="0" cy="170815"/>
          </a:xfrm>
          <a:custGeom>
            <a:avLst/>
            <a:gdLst/>
            <a:ahLst/>
            <a:cxnLst/>
            <a:rect l="l" t="t" r="r" b="b"/>
            <a:pathLst>
              <a:path h="170815">
                <a:moveTo>
                  <a:pt x="0" y="170434"/>
                </a:moveTo>
                <a:lnTo>
                  <a:pt x="0" y="0"/>
                </a:lnTo>
              </a:path>
            </a:pathLst>
          </a:custGeom>
          <a:ln w="6350">
            <a:solidFill>
              <a:srgbClr val="004689"/>
            </a:solidFill>
          </a:ln>
        </p:spPr>
        <p:txBody>
          <a:bodyPr wrap="square" lIns="0" tIns="0" rIns="0" bIns="0" rtlCol="0"/>
          <a:lstStyle/>
          <a:p>
            <a:endParaRPr/>
          </a:p>
        </p:txBody>
      </p:sp>
      <p:sp>
        <p:nvSpPr>
          <p:cNvPr id="38" name="object 38"/>
          <p:cNvSpPr/>
          <p:nvPr/>
        </p:nvSpPr>
        <p:spPr>
          <a:xfrm>
            <a:off x="4721390" y="7688643"/>
            <a:ext cx="0" cy="170815"/>
          </a:xfrm>
          <a:custGeom>
            <a:avLst/>
            <a:gdLst/>
            <a:ahLst/>
            <a:cxnLst/>
            <a:rect l="l" t="t" r="r" b="b"/>
            <a:pathLst>
              <a:path h="170815">
                <a:moveTo>
                  <a:pt x="0" y="170434"/>
                </a:moveTo>
                <a:lnTo>
                  <a:pt x="0" y="0"/>
                </a:lnTo>
              </a:path>
            </a:pathLst>
          </a:custGeom>
          <a:ln w="6350">
            <a:solidFill>
              <a:srgbClr val="004689"/>
            </a:solidFill>
          </a:ln>
        </p:spPr>
        <p:txBody>
          <a:bodyPr wrap="square" lIns="0" tIns="0" rIns="0" bIns="0" rtlCol="0"/>
          <a:lstStyle/>
          <a:p>
            <a:endParaRPr/>
          </a:p>
        </p:txBody>
      </p:sp>
      <p:sp>
        <p:nvSpPr>
          <p:cNvPr id="39" name="object 39"/>
          <p:cNvSpPr/>
          <p:nvPr/>
        </p:nvSpPr>
        <p:spPr>
          <a:xfrm>
            <a:off x="997300" y="7862252"/>
            <a:ext cx="1997075" cy="0"/>
          </a:xfrm>
          <a:custGeom>
            <a:avLst/>
            <a:gdLst/>
            <a:ahLst/>
            <a:cxnLst/>
            <a:rect l="l" t="t" r="r" b="b"/>
            <a:pathLst>
              <a:path w="1997075">
                <a:moveTo>
                  <a:pt x="0" y="0"/>
                </a:moveTo>
                <a:lnTo>
                  <a:pt x="1997049" y="0"/>
                </a:lnTo>
              </a:path>
            </a:pathLst>
          </a:custGeom>
          <a:ln w="6350">
            <a:solidFill>
              <a:srgbClr val="004689"/>
            </a:solidFill>
          </a:ln>
        </p:spPr>
        <p:txBody>
          <a:bodyPr wrap="square" lIns="0" tIns="0" rIns="0" bIns="0" rtlCol="0"/>
          <a:lstStyle/>
          <a:p>
            <a:endParaRPr/>
          </a:p>
        </p:txBody>
      </p:sp>
      <p:sp>
        <p:nvSpPr>
          <p:cNvPr id="40" name="object 40"/>
          <p:cNvSpPr/>
          <p:nvPr/>
        </p:nvSpPr>
        <p:spPr>
          <a:xfrm>
            <a:off x="2994342" y="7862252"/>
            <a:ext cx="1730375" cy="0"/>
          </a:xfrm>
          <a:custGeom>
            <a:avLst/>
            <a:gdLst/>
            <a:ahLst/>
            <a:cxnLst/>
            <a:rect l="l" t="t" r="r" b="b"/>
            <a:pathLst>
              <a:path w="1730375">
                <a:moveTo>
                  <a:pt x="0" y="0"/>
                </a:moveTo>
                <a:lnTo>
                  <a:pt x="1730222" y="0"/>
                </a:lnTo>
              </a:path>
            </a:pathLst>
          </a:custGeom>
          <a:ln w="6350">
            <a:solidFill>
              <a:srgbClr val="004689"/>
            </a:solidFill>
          </a:ln>
        </p:spPr>
        <p:txBody>
          <a:bodyPr wrap="square" lIns="0" tIns="0" rIns="0" bIns="0" rtlCol="0"/>
          <a:lstStyle/>
          <a:p>
            <a:endParaRPr/>
          </a:p>
        </p:txBody>
      </p:sp>
      <p:sp>
        <p:nvSpPr>
          <p:cNvPr id="41" name="object 41"/>
          <p:cNvSpPr txBox="1"/>
          <p:nvPr/>
        </p:nvSpPr>
        <p:spPr>
          <a:xfrm>
            <a:off x="1077752" y="6990024"/>
            <a:ext cx="427990" cy="147320"/>
          </a:xfrm>
          <a:prstGeom prst="rect">
            <a:avLst/>
          </a:prstGeom>
        </p:spPr>
        <p:txBody>
          <a:bodyPr vert="horz" wrap="square" lIns="0" tIns="12700" rIns="0" bIns="0" rtlCol="0">
            <a:spAutoFit/>
          </a:bodyPr>
          <a:lstStyle/>
          <a:p>
            <a:pPr marL="12700">
              <a:lnSpc>
                <a:spcPct val="100000"/>
              </a:lnSpc>
              <a:spcBef>
                <a:spcPts val="100"/>
              </a:spcBef>
            </a:pPr>
            <a:r>
              <a:rPr sz="800" spc="15" dirty="0">
                <a:solidFill>
                  <a:srgbClr val="004689"/>
                </a:solidFill>
                <a:latin typeface="Calibri"/>
                <a:cs typeface="Calibri"/>
              </a:rPr>
              <a:t>Acreedor</a:t>
            </a:r>
            <a:endParaRPr sz="800">
              <a:latin typeface="Calibri"/>
              <a:cs typeface="Calibri"/>
            </a:endParaRPr>
          </a:p>
        </p:txBody>
      </p:sp>
      <p:sp>
        <p:nvSpPr>
          <p:cNvPr id="42" name="object 42"/>
          <p:cNvSpPr txBox="1"/>
          <p:nvPr/>
        </p:nvSpPr>
        <p:spPr>
          <a:xfrm>
            <a:off x="4303777" y="6993321"/>
            <a:ext cx="298450" cy="132080"/>
          </a:xfrm>
          <a:prstGeom prst="rect">
            <a:avLst/>
          </a:prstGeom>
        </p:spPr>
        <p:txBody>
          <a:bodyPr vert="horz" wrap="square" lIns="0" tIns="12700" rIns="0" bIns="0" rtlCol="0">
            <a:spAutoFit/>
          </a:bodyPr>
          <a:lstStyle/>
          <a:p>
            <a:pPr marL="12700">
              <a:lnSpc>
                <a:spcPct val="100000"/>
              </a:lnSpc>
              <a:spcBef>
                <a:spcPts val="100"/>
              </a:spcBef>
            </a:pPr>
            <a:r>
              <a:rPr sz="700" spc="30" dirty="0">
                <a:solidFill>
                  <a:srgbClr val="004689"/>
                </a:solidFill>
                <a:latin typeface="Calibri"/>
                <a:cs typeface="Calibri"/>
              </a:rPr>
              <a:t>A</a:t>
            </a:r>
            <a:r>
              <a:rPr sz="700" spc="45" dirty="0">
                <a:solidFill>
                  <a:srgbClr val="004689"/>
                </a:solidFill>
                <a:latin typeface="Calibri"/>
                <a:cs typeface="Calibri"/>
              </a:rPr>
              <a:t>mb</a:t>
            </a:r>
            <a:r>
              <a:rPr sz="700" spc="15" dirty="0">
                <a:solidFill>
                  <a:srgbClr val="004689"/>
                </a:solidFill>
                <a:latin typeface="Calibri"/>
                <a:cs typeface="Calibri"/>
              </a:rPr>
              <a:t>o</a:t>
            </a:r>
            <a:r>
              <a:rPr sz="700" spc="20" dirty="0">
                <a:solidFill>
                  <a:srgbClr val="004689"/>
                </a:solidFill>
                <a:latin typeface="Calibri"/>
                <a:cs typeface="Calibri"/>
              </a:rPr>
              <a:t>s</a:t>
            </a:r>
            <a:endParaRPr sz="700">
              <a:latin typeface="Calibri"/>
              <a:cs typeface="Calibri"/>
            </a:endParaRPr>
          </a:p>
        </p:txBody>
      </p:sp>
      <p:sp>
        <p:nvSpPr>
          <p:cNvPr id="43" name="object 43"/>
          <p:cNvSpPr txBox="1"/>
          <p:nvPr/>
        </p:nvSpPr>
        <p:spPr>
          <a:xfrm>
            <a:off x="1077752" y="7111934"/>
            <a:ext cx="1676400" cy="379095"/>
          </a:xfrm>
          <a:prstGeom prst="rect">
            <a:avLst/>
          </a:prstGeom>
        </p:spPr>
        <p:txBody>
          <a:bodyPr vert="horz" wrap="square" lIns="0" tIns="67310" rIns="0" bIns="0" rtlCol="0">
            <a:spAutoFit/>
          </a:bodyPr>
          <a:lstStyle/>
          <a:p>
            <a:pPr marL="12700">
              <a:lnSpc>
                <a:spcPct val="100000"/>
              </a:lnSpc>
              <a:spcBef>
                <a:spcPts val="530"/>
              </a:spcBef>
            </a:pPr>
            <a:r>
              <a:rPr sz="800" spc="20" dirty="0">
                <a:solidFill>
                  <a:srgbClr val="004689"/>
                </a:solidFill>
                <a:latin typeface="Calibri"/>
                <a:cs typeface="Calibri"/>
              </a:rPr>
              <a:t>Finalidad del</a:t>
            </a:r>
            <a:r>
              <a:rPr sz="800" spc="-35" dirty="0">
                <a:solidFill>
                  <a:srgbClr val="004689"/>
                </a:solidFill>
                <a:latin typeface="Calibri"/>
                <a:cs typeface="Calibri"/>
              </a:rPr>
              <a:t> </a:t>
            </a:r>
            <a:r>
              <a:rPr sz="800" spc="25" dirty="0">
                <a:solidFill>
                  <a:srgbClr val="004689"/>
                </a:solidFill>
                <a:latin typeface="Calibri"/>
                <a:cs typeface="Calibri"/>
              </a:rPr>
              <a:t>préstamo</a:t>
            </a:r>
            <a:endParaRPr sz="800">
              <a:latin typeface="Calibri"/>
              <a:cs typeface="Calibri"/>
            </a:endParaRPr>
          </a:p>
          <a:p>
            <a:pPr marL="12700">
              <a:lnSpc>
                <a:spcPct val="100000"/>
              </a:lnSpc>
              <a:spcBef>
                <a:spcPts val="430"/>
              </a:spcBef>
            </a:pPr>
            <a:r>
              <a:rPr sz="800" spc="25" dirty="0">
                <a:solidFill>
                  <a:srgbClr val="004689"/>
                </a:solidFill>
                <a:latin typeface="Calibri"/>
                <a:cs typeface="Calibri"/>
              </a:rPr>
              <a:t>Vencimiento </a:t>
            </a:r>
            <a:r>
              <a:rPr sz="800" spc="20" dirty="0">
                <a:solidFill>
                  <a:srgbClr val="004689"/>
                </a:solidFill>
                <a:latin typeface="Calibri"/>
                <a:cs typeface="Calibri"/>
              </a:rPr>
              <a:t>del </a:t>
            </a:r>
            <a:r>
              <a:rPr sz="800" spc="25" dirty="0">
                <a:solidFill>
                  <a:srgbClr val="004689"/>
                </a:solidFill>
                <a:latin typeface="Calibri"/>
                <a:cs typeface="Calibri"/>
              </a:rPr>
              <a:t>préstamo </a:t>
            </a:r>
            <a:r>
              <a:rPr sz="800" spc="10" dirty="0">
                <a:solidFill>
                  <a:srgbClr val="004689"/>
                </a:solidFill>
                <a:latin typeface="Calibri"/>
                <a:cs typeface="Calibri"/>
              </a:rPr>
              <a:t>(mes,</a:t>
            </a:r>
            <a:r>
              <a:rPr sz="800" spc="-120" dirty="0">
                <a:solidFill>
                  <a:srgbClr val="004689"/>
                </a:solidFill>
                <a:latin typeface="Calibri"/>
                <a:cs typeface="Calibri"/>
              </a:rPr>
              <a:t> </a:t>
            </a:r>
            <a:r>
              <a:rPr sz="800" spc="15" dirty="0">
                <a:solidFill>
                  <a:srgbClr val="004689"/>
                </a:solidFill>
                <a:latin typeface="Calibri"/>
                <a:cs typeface="Calibri"/>
              </a:rPr>
              <a:t>año)</a:t>
            </a:r>
            <a:endParaRPr sz="800">
              <a:latin typeface="Calibri"/>
              <a:cs typeface="Calibri"/>
            </a:endParaRPr>
          </a:p>
        </p:txBody>
      </p:sp>
      <p:sp>
        <p:nvSpPr>
          <p:cNvPr id="44" name="object 44"/>
          <p:cNvSpPr txBox="1"/>
          <p:nvPr/>
        </p:nvSpPr>
        <p:spPr>
          <a:xfrm>
            <a:off x="1077752" y="7520365"/>
            <a:ext cx="615950" cy="147320"/>
          </a:xfrm>
          <a:prstGeom prst="rect">
            <a:avLst/>
          </a:prstGeom>
        </p:spPr>
        <p:txBody>
          <a:bodyPr vert="horz" wrap="square" lIns="0" tIns="12700" rIns="0" bIns="0" rtlCol="0">
            <a:spAutoFit/>
          </a:bodyPr>
          <a:lstStyle/>
          <a:p>
            <a:pPr marL="12700">
              <a:lnSpc>
                <a:spcPct val="100000"/>
              </a:lnSpc>
              <a:spcBef>
                <a:spcPts val="100"/>
              </a:spcBef>
            </a:pPr>
            <a:r>
              <a:rPr sz="800" spc="30" dirty="0">
                <a:solidFill>
                  <a:srgbClr val="004689"/>
                </a:solidFill>
                <a:latin typeface="Calibri"/>
                <a:cs typeface="Calibri"/>
              </a:rPr>
              <a:t>Deuda</a:t>
            </a:r>
            <a:r>
              <a:rPr sz="800" spc="-50" dirty="0">
                <a:solidFill>
                  <a:srgbClr val="004689"/>
                </a:solidFill>
                <a:latin typeface="Calibri"/>
                <a:cs typeface="Calibri"/>
              </a:rPr>
              <a:t> </a:t>
            </a:r>
            <a:r>
              <a:rPr sz="800" spc="30" dirty="0">
                <a:solidFill>
                  <a:srgbClr val="004689"/>
                </a:solidFill>
                <a:latin typeface="Calibri"/>
                <a:cs typeface="Calibri"/>
              </a:rPr>
              <a:t>actual</a:t>
            </a:r>
            <a:endParaRPr sz="800">
              <a:latin typeface="Calibri"/>
              <a:cs typeface="Calibri"/>
            </a:endParaRPr>
          </a:p>
        </p:txBody>
      </p:sp>
      <p:sp>
        <p:nvSpPr>
          <p:cNvPr id="45" name="object 45"/>
          <p:cNvSpPr txBox="1"/>
          <p:nvPr/>
        </p:nvSpPr>
        <p:spPr>
          <a:xfrm>
            <a:off x="4563343" y="7520365"/>
            <a:ext cx="120014" cy="147320"/>
          </a:xfrm>
          <a:prstGeom prst="rect">
            <a:avLst/>
          </a:prstGeom>
        </p:spPr>
        <p:txBody>
          <a:bodyPr vert="horz" wrap="square" lIns="0" tIns="12700" rIns="0" bIns="0" rtlCol="0">
            <a:spAutoFit/>
          </a:bodyPr>
          <a:lstStyle/>
          <a:p>
            <a:pPr marL="12700">
              <a:lnSpc>
                <a:spcPct val="100000"/>
              </a:lnSpc>
              <a:spcBef>
                <a:spcPts val="100"/>
              </a:spcBef>
            </a:pPr>
            <a:r>
              <a:rPr sz="800" spc="35" dirty="0">
                <a:solidFill>
                  <a:srgbClr val="004689"/>
                </a:solidFill>
                <a:latin typeface="Calibri"/>
                <a:cs typeface="Calibri"/>
              </a:rPr>
              <a:t>€</a:t>
            </a:r>
            <a:r>
              <a:rPr sz="800" spc="-105" dirty="0">
                <a:solidFill>
                  <a:srgbClr val="004689"/>
                </a:solidFill>
                <a:latin typeface="Calibri"/>
                <a:cs typeface="Calibri"/>
              </a:rPr>
              <a:t>*</a:t>
            </a:r>
            <a:endParaRPr sz="800">
              <a:latin typeface="Calibri"/>
              <a:cs typeface="Calibri"/>
            </a:endParaRPr>
          </a:p>
        </p:txBody>
      </p:sp>
      <p:sp>
        <p:nvSpPr>
          <p:cNvPr id="46" name="object 46"/>
          <p:cNvSpPr txBox="1"/>
          <p:nvPr/>
        </p:nvSpPr>
        <p:spPr>
          <a:xfrm>
            <a:off x="1077752" y="7697150"/>
            <a:ext cx="694055" cy="147320"/>
          </a:xfrm>
          <a:prstGeom prst="rect">
            <a:avLst/>
          </a:prstGeom>
        </p:spPr>
        <p:txBody>
          <a:bodyPr vert="horz" wrap="square" lIns="0" tIns="12700" rIns="0" bIns="0" rtlCol="0">
            <a:spAutoFit/>
          </a:bodyPr>
          <a:lstStyle/>
          <a:p>
            <a:pPr marL="12700">
              <a:lnSpc>
                <a:spcPct val="100000"/>
              </a:lnSpc>
              <a:spcBef>
                <a:spcPts val="100"/>
              </a:spcBef>
            </a:pPr>
            <a:r>
              <a:rPr sz="800" spc="30" dirty="0">
                <a:solidFill>
                  <a:srgbClr val="004689"/>
                </a:solidFill>
                <a:latin typeface="Calibri"/>
                <a:cs typeface="Calibri"/>
              </a:rPr>
              <a:t>Cuota</a:t>
            </a:r>
            <a:r>
              <a:rPr sz="800" spc="-55" dirty="0">
                <a:solidFill>
                  <a:srgbClr val="004689"/>
                </a:solidFill>
                <a:latin typeface="Calibri"/>
                <a:cs typeface="Calibri"/>
              </a:rPr>
              <a:t> </a:t>
            </a:r>
            <a:r>
              <a:rPr sz="800" spc="30" dirty="0">
                <a:solidFill>
                  <a:srgbClr val="004689"/>
                </a:solidFill>
                <a:latin typeface="Calibri"/>
                <a:cs typeface="Calibri"/>
              </a:rPr>
              <a:t>mensual</a:t>
            </a:r>
            <a:endParaRPr sz="800">
              <a:latin typeface="Calibri"/>
              <a:cs typeface="Calibri"/>
            </a:endParaRPr>
          </a:p>
        </p:txBody>
      </p:sp>
      <p:sp>
        <p:nvSpPr>
          <p:cNvPr id="47" name="object 47"/>
          <p:cNvSpPr txBox="1"/>
          <p:nvPr/>
        </p:nvSpPr>
        <p:spPr>
          <a:xfrm>
            <a:off x="4565985" y="7697150"/>
            <a:ext cx="81280" cy="147320"/>
          </a:xfrm>
          <a:prstGeom prst="rect">
            <a:avLst/>
          </a:prstGeom>
        </p:spPr>
        <p:txBody>
          <a:bodyPr vert="horz" wrap="square" lIns="0" tIns="12700" rIns="0" bIns="0" rtlCol="0">
            <a:spAutoFit/>
          </a:bodyPr>
          <a:lstStyle/>
          <a:p>
            <a:pPr marL="12700">
              <a:lnSpc>
                <a:spcPct val="100000"/>
              </a:lnSpc>
              <a:spcBef>
                <a:spcPts val="100"/>
              </a:spcBef>
            </a:pPr>
            <a:r>
              <a:rPr sz="800" spc="30" dirty="0">
                <a:solidFill>
                  <a:srgbClr val="004689"/>
                </a:solidFill>
                <a:latin typeface="Calibri"/>
                <a:cs typeface="Calibri"/>
              </a:rPr>
              <a:t>€</a:t>
            </a:r>
            <a:endParaRPr sz="800">
              <a:latin typeface="Calibri"/>
              <a:cs typeface="Calibri"/>
            </a:endParaRPr>
          </a:p>
        </p:txBody>
      </p:sp>
      <p:sp>
        <p:nvSpPr>
          <p:cNvPr id="48" name="object 48"/>
          <p:cNvSpPr/>
          <p:nvPr/>
        </p:nvSpPr>
        <p:spPr>
          <a:xfrm>
            <a:off x="5397271" y="6978332"/>
            <a:ext cx="1703070" cy="167640"/>
          </a:xfrm>
          <a:custGeom>
            <a:avLst/>
            <a:gdLst/>
            <a:ahLst/>
            <a:cxnLst/>
            <a:rect l="l" t="t" r="r" b="b"/>
            <a:pathLst>
              <a:path w="1703070" h="167640">
                <a:moveTo>
                  <a:pt x="1703069" y="0"/>
                </a:moveTo>
                <a:lnTo>
                  <a:pt x="0" y="0"/>
                </a:lnTo>
                <a:lnTo>
                  <a:pt x="0" y="167385"/>
                </a:lnTo>
                <a:lnTo>
                  <a:pt x="1703069" y="167385"/>
                </a:lnTo>
                <a:lnTo>
                  <a:pt x="1703069" y="0"/>
                </a:lnTo>
                <a:close/>
              </a:path>
            </a:pathLst>
          </a:custGeom>
          <a:solidFill>
            <a:srgbClr val="E7EEF6"/>
          </a:solidFill>
        </p:spPr>
        <p:txBody>
          <a:bodyPr wrap="square" lIns="0" tIns="0" rIns="0" bIns="0" rtlCol="0"/>
          <a:lstStyle/>
          <a:p>
            <a:endParaRPr/>
          </a:p>
        </p:txBody>
      </p:sp>
      <p:sp>
        <p:nvSpPr>
          <p:cNvPr id="49" name="object 49"/>
          <p:cNvSpPr/>
          <p:nvPr/>
        </p:nvSpPr>
        <p:spPr>
          <a:xfrm>
            <a:off x="5397271" y="7322502"/>
            <a:ext cx="1703070" cy="177165"/>
          </a:xfrm>
          <a:custGeom>
            <a:avLst/>
            <a:gdLst/>
            <a:ahLst/>
            <a:cxnLst/>
            <a:rect l="l" t="t" r="r" b="b"/>
            <a:pathLst>
              <a:path w="1703070" h="177165">
                <a:moveTo>
                  <a:pt x="1703069" y="0"/>
                </a:moveTo>
                <a:lnTo>
                  <a:pt x="0" y="0"/>
                </a:lnTo>
                <a:lnTo>
                  <a:pt x="0" y="176784"/>
                </a:lnTo>
                <a:lnTo>
                  <a:pt x="1703069" y="176784"/>
                </a:lnTo>
                <a:lnTo>
                  <a:pt x="1703069" y="0"/>
                </a:lnTo>
                <a:close/>
              </a:path>
            </a:pathLst>
          </a:custGeom>
          <a:solidFill>
            <a:srgbClr val="E7EEF6"/>
          </a:solidFill>
        </p:spPr>
        <p:txBody>
          <a:bodyPr wrap="square" lIns="0" tIns="0" rIns="0" bIns="0" rtlCol="0"/>
          <a:lstStyle/>
          <a:p>
            <a:endParaRPr/>
          </a:p>
        </p:txBody>
      </p:sp>
      <p:sp>
        <p:nvSpPr>
          <p:cNvPr id="50" name="object 50"/>
          <p:cNvSpPr/>
          <p:nvPr/>
        </p:nvSpPr>
        <p:spPr>
          <a:xfrm>
            <a:off x="5397271" y="7145718"/>
            <a:ext cx="1703070" cy="177165"/>
          </a:xfrm>
          <a:custGeom>
            <a:avLst/>
            <a:gdLst/>
            <a:ahLst/>
            <a:cxnLst/>
            <a:rect l="l" t="t" r="r" b="b"/>
            <a:pathLst>
              <a:path w="1703070" h="177165">
                <a:moveTo>
                  <a:pt x="1703069" y="0"/>
                </a:moveTo>
                <a:lnTo>
                  <a:pt x="0" y="0"/>
                </a:lnTo>
                <a:lnTo>
                  <a:pt x="0" y="176784"/>
                </a:lnTo>
                <a:lnTo>
                  <a:pt x="1703069" y="176784"/>
                </a:lnTo>
                <a:lnTo>
                  <a:pt x="1703069" y="0"/>
                </a:lnTo>
                <a:close/>
              </a:path>
            </a:pathLst>
          </a:custGeom>
          <a:solidFill>
            <a:srgbClr val="D4E1EE"/>
          </a:solidFill>
        </p:spPr>
        <p:txBody>
          <a:bodyPr wrap="square" lIns="0" tIns="0" rIns="0" bIns="0" rtlCol="0"/>
          <a:lstStyle/>
          <a:p>
            <a:endParaRPr/>
          </a:p>
        </p:txBody>
      </p:sp>
      <p:sp>
        <p:nvSpPr>
          <p:cNvPr id="51" name="object 51"/>
          <p:cNvSpPr/>
          <p:nvPr/>
        </p:nvSpPr>
        <p:spPr>
          <a:xfrm>
            <a:off x="5397271" y="7499286"/>
            <a:ext cx="1703070" cy="177165"/>
          </a:xfrm>
          <a:custGeom>
            <a:avLst/>
            <a:gdLst/>
            <a:ahLst/>
            <a:cxnLst/>
            <a:rect l="l" t="t" r="r" b="b"/>
            <a:pathLst>
              <a:path w="1703070" h="177165">
                <a:moveTo>
                  <a:pt x="1703069" y="0"/>
                </a:moveTo>
                <a:lnTo>
                  <a:pt x="0" y="0"/>
                </a:lnTo>
                <a:lnTo>
                  <a:pt x="0" y="176783"/>
                </a:lnTo>
                <a:lnTo>
                  <a:pt x="1703069" y="176783"/>
                </a:lnTo>
                <a:lnTo>
                  <a:pt x="1703069" y="0"/>
                </a:lnTo>
                <a:close/>
              </a:path>
            </a:pathLst>
          </a:custGeom>
          <a:solidFill>
            <a:srgbClr val="D4E1EE"/>
          </a:solidFill>
        </p:spPr>
        <p:txBody>
          <a:bodyPr wrap="square" lIns="0" tIns="0" rIns="0" bIns="0" rtlCol="0"/>
          <a:lstStyle/>
          <a:p>
            <a:endParaRPr/>
          </a:p>
        </p:txBody>
      </p:sp>
      <p:sp>
        <p:nvSpPr>
          <p:cNvPr id="52" name="object 52"/>
          <p:cNvSpPr/>
          <p:nvPr/>
        </p:nvSpPr>
        <p:spPr>
          <a:xfrm>
            <a:off x="5397271" y="7676070"/>
            <a:ext cx="1703070" cy="177165"/>
          </a:xfrm>
          <a:custGeom>
            <a:avLst/>
            <a:gdLst/>
            <a:ahLst/>
            <a:cxnLst/>
            <a:rect l="l" t="t" r="r" b="b"/>
            <a:pathLst>
              <a:path w="1703070" h="177165">
                <a:moveTo>
                  <a:pt x="0" y="176784"/>
                </a:moveTo>
                <a:lnTo>
                  <a:pt x="1703069" y="176784"/>
                </a:lnTo>
                <a:lnTo>
                  <a:pt x="1703069" y="0"/>
                </a:lnTo>
                <a:lnTo>
                  <a:pt x="0" y="0"/>
                </a:lnTo>
                <a:lnTo>
                  <a:pt x="0" y="176784"/>
                </a:lnTo>
                <a:close/>
              </a:path>
            </a:pathLst>
          </a:custGeom>
          <a:solidFill>
            <a:srgbClr val="FEE7DC"/>
          </a:solidFill>
        </p:spPr>
        <p:txBody>
          <a:bodyPr wrap="square" lIns="0" tIns="0" rIns="0" bIns="0" rtlCol="0"/>
          <a:lstStyle/>
          <a:p>
            <a:endParaRPr/>
          </a:p>
        </p:txBody>
      </p:sp>
      <p:sp>
        <p:nvSpPr>
          <p:cNvPr id="53" name="object 53"/>
          <p:cNvSpPr/>
          <p:nvPr/>
        </p:nvSpPr>
        <p:spPr>
          <a:xfrm>
            <a:off x="5394096" y="6978332"/>
            <a:ext cx="1709420" cy="0"/>
          </a:xfrm>
          <a:custGeom>
            <a:avLst/>
            <a:gdLst/>
            <a:ahLst/>
            <a:cxnLst/>
            <a:rect l="l" t="t" r="r" b="b"/>
            <a:pathLst>
              <a:path w="1709420">
                <a:moveTo>
                  <a:pt x="0" y="0"/>
                </a:moveTo>
                <a:lnTo>
                  <a:pt x="1709420" y="0"/>
                </a:lnTo>
              </a:path>
            </a:pathLst>
          </a:custGeom>
          <a:ln w="6350">
            <a:solidFill>
              <a:srgbClr val="004689"/>
            </a:solidFill>
          </a:ln>
        </p:spPr>
        <p:txBody>
          <a:bodyPr wrap="square" lIns="0" tIns="0" rIns="0" bIns="0" rtlCol="0"/>
          <a:lstStyle/>
          <a:p>
            <a:endParaRPr/>
          </a:p>
        </p:txBody>
      </p:sp>
      <p:sp>
        <p:nvSpPr>
          <p:cNvPr id="54" name="object 54"/>
          <p:cNvSpPr/>
          <p:nvPr/>
        </p:nvSpPr>
        <p:spPr>
          <a:xfrm>
            <a:off x="5397271" y="6981507"/>
            <a:ext cx="0" cy="161290"/>
          </a:xfrm>
          <a:custGeom>
            <a:avLst/>
            <a:gdLst/>
            <a:ahLst/>
            <a:cxnLst/>
            <a:rect l="l" t="t" r="r" b="b"/>
            <a:pathLst>
              <a:path h="161290">
                <a:moveTo>
                  <a:pt x="0" y="161035"/>
                </a:moveTo>
                <a:lnTo>
                  <a:pt x="0" y="0"/>
                </a:lnTo>
              </a:path>
            </a:pathLst>
          </a:custGeom>
          <a:ln w="6350">
            <a:solidFill>
              <a:srgbClr val="004689"/>
            </a:solidFill>
          </a:ln>
        </p:spPr>
        <p:txBody>
          <a:bodyPr wrap="square" lIns="0" tIns="0" rIns="0" bIns="0" rtlCol="0"/>
          <a:lstStyle/>
          <a:p>
            <a:endParaRPr/>
          </a:p>
        </p:txBody>
      </p:sp>
      <p:sp>
        <p:nvSpPr>
          <p:cNvPr id="55" name="object 55"/>
          <p:cNvSpPr/>
          <p:nvPr/>
        </p:nvSpPr>
        <p:spPr>
          <a:xfrm>
            <a:off x="7100354" y="6981507"/>
            <a:ext cx="0" cy="161290"/>
          </a:xfrm>
          <a:custGeom>
            <a:avLst/>
            <a:gdLst/>
            <a:ahLst/>
            <a:cxnLst/>
            <a:rect l="l" t="t" r="r" b="b"/>
            <a:pathLst>
              <a:path h="161290">
                <a:moveTo>
                  <a:pt x="0" y="161035"/>
                </a:moveTo>
                <a:lnTo>
                  <a:pt x="0" y="0"/>
                </a:lnTo>
              </a:path>
            </a:pathLst>
          </a:custGeom>
          <a:ln w="6350">
            <a:solidFill>
              <a:srgbClr val="004689"/>
            </a:solidFill>
          </a:ln>
        </p:spPr>
        <p:txBody>
          <a:bodyPr wrap="square" lIns="0" tIns="0" rIns="0" bIns="0" rtlCol="0"/>
          <a:lstStyle/>
          <a:p>
            <a:endParaRPr/>
          </a:p>
        </p:txBody>
      </p:sp>
      <p:sp>
        <p:nvSpPr>
          <p:cNvPr id="56" name="object 56"/>
          <p:cNvSpPr/>
          <p:nvPr/>
        </p:nvSpPr>
        <p:spPr>
          <a:xfrm>
            <a:off x="5394096" y="7145718"/>
            <a:ext cx="1709420" cy="0"/>
          </a:xfrm>
          <a:custGeom>
            <a:avLst/>
            <a:gdLst/>
            <a:ahLst/>
            <a:cxnLst/>
            <a:rect l="l" t="t" r="r" b="b"/>
            <a:pathLst>
              <a:path w="1709420">
                <a:moveTo>
                  <a:pt x="0" y="0"/>
                </a:moveTo>
                <a:lnTo>
                  <a:pt x="1709420" y="0"/>
                </a:lnTo>
              </a:path>
            </a:pathLst>
          </a:custGeom>
          <a:ln w="6350">
            <a:solidFill>
              <a:srgbClr val="004689"/>
            </a:solidFill>
          </a:ln>
        </p:spPr>
        <p:txBody>
          <a:bodyPr wrap="square" lIns="0" tIns="0" rIns="0" bIns="0" rtlCol="0"/>
          <a:lstStyle/>
          <a:p>
            <a:endParaRPr/>
          </a:p>
        </p:txBody>
      </p:sp>
      <p:sp>
        <p:nvSpPr>
          <p:cNvPr id="57" name="object 57"/>
          <p:cNvSpPr/>
          <p:nvPr/>
        </p:nvSpPr>
        <p:spPr>
          <a:xfrm>
            <a:off x="5397271" y="7148893"/>
            <a:ext cx="0" cy="170815"/>
          </a:xfrm>
          <a:custGeom>
            <a:avLst/>
            <a:gdLst/>
            <a:ahLst/>
            <a:cxnLst/>
            <a:rect l="l" t="t" r="r" b="b"/>
            <a:pathLst>
              <a:path h="170815">
                <a:moveTo>
                  <a:pt x="0" y="170434"/>
                </a:moveTo>
                <a:lnTo>
                  <a:pt x="0" y="0"/>
                </a:lnTo>
              </a:path>
            </a:pathLst>
          </a:custGeom>
          <a:ln w="6350">
            <a:solidFill>
              <a:srgbClr val="004689"/>
            </a:solidFill>
          </a:ln>
        </p:spPr>
        <p:txBody>
          <a:bodyPr wrap="square" lIns="0" tIns="0" rIns="0" bIns="0" rtlCol="0"/>
          <a:lstStyle/>
          <a:p>
            <a:endParaRPr/>
          </a:p>
        </p:txBody>
      </p:sp>
      <p:sp>
        <p:nvSpPr>
          <p:cNvPr id="58" name="object 58"/>
          <p:cNvSpPr/>
          <p:nvPr/>
        </p:nvSpPr>
        <p:spPr>
          <a:xfrm>
            <a:off x="7100354" y="7148893"/>
            <a:ext cx="0" cy="170815"/>
          </a:xfrm>
          <a:custGeom>
            <a:avLst/>
            <a:gdLst/>
            <a:ahLst/>
            <a:cxnLst/>
            <a:rect l="l" t="t" r="r" b="b"/>
            <a:pathLst>
              <a:path h="170815">
                <a:moveTo>
                  <a:pt x="0" y="170434"/>
                </a:moveTo>
                <a:lnTo>
                  <a:pt x="0" y="0"/>
                </a:lnTo>
              </a:path>
            </a:pathLst>
          </a:custGeom>
          <a:ln w="6350">
            <a:solidFill>
              <a:srgbClr val="004689"/>
            </a:solidFill>
          </a:ln>
        </p:spPr>
        <p:txBody>
          <a:bodyPr wrap="square" lIns="0" tIns="0" rIns="0" bIns="0" rtlCol="0"/>
          <a:lstStyle/>
          <a:p>
            <a:endParaRPr/>
          </a:p>
        </p:txBody>
      </p:sp>
      <p:sp>
        <p:nvSpPr>
          <p:cNvPr id="59" name="object 59"/>
          <p:cNvSpPr/>
          <p:nvPr/>
        </p:nvSpPr>
        <p:spPr>
          <a:xfrm>
            <a:off x="5394096" y="7322502"/>
            <a:ext cx="1709420" cy="0"/>
          </a:xfrm>
          <a:custGeom>
            <a:avLst/>
            <a:gdLst/>
            <a:ahLst/>
            <a:cxnLst/>
            <a:rect l="l" t="t" r="r" b="b"/>
            <a:pathLst>
              <a:path w="1709420">
                <a:moveTo>
                  <a:pt x="0" y="0"/>
                </a:moveTo>
                <a:lnTo>
                  <a:pt x="1709420" y="0"/>
                </a:lnTo>
              </a:path>
            </a:pathLst>
          </a:custGeom>
          <a:ln w="6350">
            <a:solidFill>
              <a:srgbClr val="004689"/>
            </a:solidFill>
          </a:ln>
        </p:spPr>
        <p:txBody>
          <a:bodyPr wrap="square" lIns="0" tIns="0" rIns="0" bIns="0" rtlCol="0"/>
          <a:lstStyle/>
          <a:p>
            <a:endParaRPr/>
          </a:p>
        </p:txBody>
      </p:sp>
      <p:sp>
        <p:nvSpPr>
          <p:cNvPr id="60" name="object 60"/>
          <p:cNvSpPr/>
          <p:nvPr/>
        </p:nvSpPr>
        <p:spPr>
          <a:xfrm>
            <a:off x="5397271" y="7325677"/>
            <a:ext cx="0" cy="170815"/>
          </a:xfrm>
          <a:custGeom>
            <a:avLst/>
            <a:gdLst/>
            <a:ahLst/>
            <a:cxnLst/>
            <a:rect l="l" t="t" r="r" b="b"/>
            <a:pathLst>
              <a:path h="170815">
                <a:moveTo>
                  <a:pt x="0" y="170434"/>
                </a:moveTo>
                <a:lnTo>
                  <a:pt x="0" y="0"/>
                </a:lnTo>
              </a:path>
            </a:pathLst>
          </a:custGeom>
          <a:ln w="6350">
            <a:solidFill>
              <a:srgbClr val="004689"/>
            </a:solidFill>
          </a:ln>
        </p:spPr>
        <p:txBody>
          <a:bodyPr wrap="square" lIns="0" tIns="0" rIns="0" bIns="0" rtlCol="0"/>
          <a:lstStyle/>
          <a:p>
            <a:endParaRPr/>
          </a:p>
        </p:txBody>
      </p:sp>
      <p:sp>
        <p:nvSpPr>
          <p:cNvPr id="61" name="object 61"/>
          <p:cNvSpPr/>
          <p:nvPr/>
        </p:nvSpPr>
        <p:spPr>
          <a:xfrm>
            <a:off x="7100354" y="7325677"/>
            <a:ext cx="0" cy="170815"/>
          </a:xfrm>
          <a:custGeom>
            <a:avLst/>
            <a:gdLst/>
            <a:ahLst/>
            <a:cxnLst/>
            <a:rect l="l" t="t" r="r" b="b"/>
            <a:pathLst>
              <a:path h="170815">
                <a:moveTo>
                  <a:pt x="0" y="170434"/>
                </a:moveTo>
                <a:lnTo>
                  <a:pt x="0" y="0"/>
                </a:lnTo>
              </a:path>
            </a:pathLst>
          </a:custGeom>
          <a:ln w="6350">
            <a:solidFill>
              <a:srgbClr val="004689"/>
            </a:solidFill>
          </a:ln>
        </p:spPr>
        <p:txBody>
          <a:bodyPr wrap="square" lIns="0" tIns="0" rIns="0" bIns="0" rtlCol="0"/>
          <a:lstStyle/>
          <a:p>
            <a:endParaRPr/>
          </a:p>
        </p:txBody>
      </p:sp>
      <p:sp>
        <p:nvSpPr>
          <p:cNvPr id="62" name="object 62"/>
          <p:cNvSpPr/>
          <p:nvPr/>
        </p:nvSpPr>
        <p:spPr>
          <a:xfrm>
            <a:off x="5394096" y="7499286"/>
            <a:ext cx="1709420" cy="0"/>
          </a:xfrm>
          <a:custGeom>
            <a:avLst/>
            <a:gdLst/>
            <a:ahLst/>
            <a:cxnLst/>
            <a:rect l="l" t="t" r="r" b="b"/>
            <a:pathLst>
              <a:path w="1709420">
                <a:moveTo>
                  <a:pt x="0" y="0"/>
                </a:moveTo>
                <a:lnTo>
                  <a:pt x="1709420" y="0"/>
                </a:lnTo>
              </a:path>
            </a:pathLst>
          </a:custGeom>
          <a:ln w="6350">
            <a:solidFill>
              <a:srgbClr val="004689"/>
            </a:solidFill>
          </a:ln>
        </p:spPr>
        <p:txBody>
          <a:bodyPr wrap="square" lIns="0" tIns="0" rIns="0" bIns="0" rtlCol="0"/>
          <a:lstStyle/>
          <a:p>
            <a:endParaRPr/>
          </a:p>
        </p:txBody>
      </p:sp>
      <p:sp>
        <p:nvSpPr>
          <p:cNvPr id="63" name="object 63"/>
          <p:cNvSpPr/>
          <p:nvPr/>
        </p:nvSpPr>
        <p:spPr>
          <a:xfrm>
            <a:off x="5397271" y="7502461"/>
            <a:ext cx="0" cy="170815"/>
          </a:xfrm>
          <a:custGeom>
            <a:avLst/>
            <a:gdLst/>
            <a:ahLst/>
            <a:cxnLst/>
            <a:rect l="l" t="t" r="r" b="b"/>
            <a:pathLst>
              <a:path h="170815">
                <a:moveTo>
                  <a:pt x="0" y="170433"/>
                </a:moveTo>
                <a:lnTo>
                  <a:pt x="0" y="0"/>
                </a:lnTo>
              </a:path>
            </a:pathLst>
          </a:custGeom>
          <a:ln w="6350">
            <a:solidFill>
              <a:srgbClr val="004689"/>
            </a:solidFill>
          </a:ln>
        </p:spPr>
        <p:txBody>
          <a:bodyPr wrap="square" lIns="0" tIns="0" rIns="0" bIns="0" rtlCol="0"/>
          <a:lstStyle/>
          <a:p>
            <a:endParaRPr/>
          </a:p>
        </p:txBody>
      </p:sp>
      <p:sp>
        <p:nvSpPr>
          <p:cNvPr id="64" name="object 64"/>
          <p:cNvSpPr/>
          <p:nvPr/>
        </p:nvSpPr>
        <p:spPr>
          <a:xfrm>
            <a:off x="7100354" y="7502461"/>
            <a:ext cx="0" cy="170815"/>
          </a:xfrm>
          <a:custGeom>
            <a:avLst/>
            <a:gdLst/>
            <a:ahLst/>
            <a:cxnLst/>
            <a:rect l="l" t="t" r="r" b="b"/>
            <a:pathLst>
              <a:path h="170815">
                <a:moveTo>
                  <a:pt x="0" y="170433"/>
                </a:moveTo>
                <a:lnTo>
                  <a:pt x="0" y="0"/>
                </a:lnTo>
              </a:path>
            </a:pathLst>
          </a:custGeom>
          <a:ln w="6350">
            <a:solidFill>
              <a:srgbClr val="004689"/>
            </a:solidFill>
          </a:ln>
        </p:spPr>
        <p:txBody>
          <a:bodyPr wrap="square" lIns="0" tIns="0" rIns="0" bIns="0" rtlCol="0"/>
          <a:lstStyle/>
          <a:p>
            <a:endParaRPr/>
          </a:p>
        </p:txBody>
      </p:sp>
      <p:sp>
        <p:nvSpPr>
          <p:cNvPr id="65" name="object 65"/>
          <p:cNvSpPr/>
          <p:nvPr/>
        </p:nvSpPr>
        <p:spPr>
          <a:xfrm>
            <a:off x="5394096" y="7676070"/>
            <a:ext cx="1709420" cy="0"/>
          </a:xfrm>
          <a:custGeom>
            <a:avLst/>
            <a:gdLst/>
            <a:ahLst/>
            <a:cxnLst/>
            <a:rect l="l" t="t" r="r" b="b"/>
            <a:pathLst>
              <a:path w="1709420">
                <a:moveTo>
                  <a:pt x="0" y="0"/>
                </a:moveTo>
                <a:lnTo>
                  <a:pt x="1709420" y="0"/>
                </a:lnTo>
              </a:path>
            </a:pathLst>
          </a:custGeom>
          <a:ln w="6350">
            <a:solidFill>
              <a:srgbClr val="004689"/>
            </a:solidFill>
          </a:ln>
        </p:spPr>
        <p:txBody>
          <a:bodyPr wrap="square" lIns="0" tIns="0" rIns="0" bIns="0" rtlCol="0"/>
          <a:lstStyle/>
          <a:p>
            <a:endParaRPr/>
          </a:p>
        </p:txBody>
      </p:sp>
      <p:sp>
        <p:nvSpPr>
          <p:cNvPr id="66" name="object 66"/>
          <p:cNvSpPr/>
          <p:nvPr/>
        </p:nvSpPr>
        <p:spPr>
          <a:xfrm>
            <a:off x="5397271" y="7679245"/>
            <a:ext cx="0" cy="170815"/>
          </a:xfrm>
          <a:custGeom>
            <a:avLst/>
            <a:gdLst/>
            <a:ahLst/>
            <a:cxnLst/>
            <a:rect l="l" t="t" r="r" b="b"/>
            <a:pathLst>
              <a:path h="170815">
                <a:moveTo>
                  <a:pt x="0" y="170434"/>
                </a:moveTo>
                <a:lnTo>
                  <a:pt x="0" y="0"/>
                </a:lnTo>
              </a:path>
            </a:pathLst>
          </a:custGeom>
          <a:ln w="6350">
            <a:solidFill>
              <a:srgbClr val="004689"/>
            </a:solidFill>
          </a:ln>
        </p:spPr>
        <p:txBody>
          <a:bodyPr wrap="square" lIns="0" tIns="0" rIns="0" bIns="0" rtlCol="0"/>
          <a:lstStyle/>
          <a:p>
            <a:endParaRPr/>
          </a:p>
        </p:txBody>
      </p:sp>
      <p:sp>
        <p:nvSpPr>
          <p:cNvPr id="67" name="object 67"/>
          <p:cNvSpPr/>
          <p:nvPr/>
        </p:nvSpPr>
        <p:spPr>
          <a:xfrm>
            <a:off x="7100354" y="7679245"/>
            <a:ext cx="0" cy="170815"/>
          </a:xfrm>
          <a:custGeom>
            <a:avLst/>
            <a:gdLst/>
            <a:ahLst/>
            <a:cxnLst/>
            <a:rect l="l" t="t" r="r" b="b"/>
            <a:pathLst>
              <a:path h="170815">
                <a:moveTo>
                  <a:pt x="0" y="170434"/>
                </a:moveTo>
                <a:lnTo>
                  <a:pt x="0" y="0"/>
                </a:lnTo>
              </a:path>
            </a:pathLst>
          </a:custGeom>
          <a:ln w="6350">
            <a:solidFill>
              <a:srgbClr val="004689"/>
            </a:solidFill>
          </a:ln>
        </p:spPr>
        <p:txBody>
          <a:bodyPr wrap="square" lIns="0" tIns="0" rIns="0" bIns="0" rtlCol="0"/>
          <a:lstStyle/>
          <a:p>
            <a:endParaRPr/>
          </a:p>
        </p:txBody>
      </p:sp>
      <p:sp>
        <p:nvSpPr>
          <p:cNvPr id="68" name="object 68"/>
          <p:cNvSpPr/>
          <p:nvPr/>
        </p:nvSpPr>
        <p:spPr>
          <a:xfrm>
            <a:off x="5394096" y="7852854"/>
            <a:ext cx="1709420" cy="0"/>
          </a:xfrm>
          <a:custGeom>
            <a:avLst/>
            <a:gdLst/>
            <a:ahLst/>
            <a:cxnLst/>
            <a:rect l="l" t="t" r="r" b="b"/>
            <a:pathLst>
              <a:path w="1709420">
                <a:moveTo>
                  <a:pt x="0" y="0"/>
                </a:moveTo>
                <a:lnTo>
                  <a:pt x="1709420" y="0"/>
                </a:lnTo>
              </a:path>
            </a:pathLst>
          </a:custGeom>
          <a:ln w="6350">
            <a:solidFill>
              <a:srgbClr val="004689"/>
            </a:solidFill>
          </a:ln>
        </p:spPr>
        <p:txBody>
          <a:bodyPr wrap="square" lIns="0" tIns="0" rIns="0" bIns="0" rtlCol="0"/>
          <a:lstStyle/>
          <a:p>
            <a:endParaRPr/>
          </a:p>
        </p:txBody>
      </p:sp>
      <p:sp>
        <p:nvSpPr>
          <p:cNvPr id="69" name="object 69"/>
          <p:cNvSpPr txBox="1"/>
          <p:nvPr/>
        </p:nvSpPr>
        <p:spPr>
          <a:xfrm>
            <a:off x="5611389" y="6993321"/>
            <a:ext cx="259079"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004689"/>
                </a:solidFill>
                <a:latin typeface="Calibri"/>
                <a:cs typeface="Calibri"/>
              </a:rPr>
              <a:t>I</a:t>
            </a:r>
            <a:r>
              <a:rPr sz="700" spc="40" dirty="0">
                <a:solidFill>
                  <a:srgbClr val="004689"/>
                </a:solidFill>
                <a:latin typeface="Calibri"/>
                <a:cs typeface="Calibri"/>
              </a:rPr>
              <a:t>n</a:t>
            </a:r>
            <a:r>
              <a:rPr sz="700" spc="30" dirty="0">
                <a:solidFill>
                  <a:srgbClr val="004689"/>
                </a:solidFill>
                <a:latin typeface="Calibri"/>
                <a:cs typeface="Calibri"/>
              </a:rPr>
              <a:t>t</a:t>
            </a:r>
            <a:r>
              <a:rPr sz="700" spc="5" dirty="0">
                <a:solidFill>
                  <a:srgbClr val="004689"/>
                </a:solidFill>
                <a:latin typeface="Calibri"/>
                <a:cs typeface="Calibri"/>
              </a:rPr>
              <a:t>e</a:t>
            </a:r>
            <a:r>
              <a:rPr sz="700" spc="15" dirty="0">
                <a:solidFill>
                  <a:srgbClr val="004689"/>
                </a:solidFill>
                <a:latin typeface="Calibri"/>
                <a:cs typeface="Calibri"/>
              </a:rPr>
              <a:t>r</a:t>
            </a:r>
            <a:r>
              <a:rPr sz="700" spc="25" dirty="0">
                <a:solidFill>
                  <a:srgbClr val="004689"/>
                </a:solidFill>
                <a:latin typeface="Calibri"/>
                <a:cs typeface="Calibri"/>
              </a:rPr>
              <a:t>l</a:t>
            </a:r>
            <a:r>
              <a:rPr sz="700" spc="-20" dirty="0">
                <a:solidFill>
                  <a:srgbClr val="004689"/>
                </a:solidFill>
                <a:latin typeface="Calibri"/>
                <a:cs typeface="Calibri"/>
              </a:rPr>
              <a:t>.</a:t>
            </a:r>
            <a:endParaRPr sz="700">
              <a:latin typeface="Calibri"/>
              <a:cs typeface="Calibri"/>
            </a:endParaRPr>
          </a:p>
        </p:txBody>
      </p:sp>
      <p:sp>
        <p:nvSpPr>
          <p:cNvPr id="70" name="object 70"/>
          <p:cNvSpPr txBox="1"/>
          <p:nvPr/>
        </p:nvSpPr>
        <p:spPr>
          <a:xfrm>
            <a:off x="6144549" y="6993321"/>
            <a:ext cx="267970" cy="13208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004689"/>
                </a:solidFill>
                <a:latin typeface="Calibri"/>
                <a:cs typeface="Calibri"/>
              </a:rPr>
              <a:t>P</a:t>
            </a:r>
            <a:r>
              <a:rPr sz="700" spc="20" dirty="0">
                <a:solidFill>
                  <a:srgbClr val="004689"/>
                </a:solidFill>
                <a:latin typeface="Calibri"/>
                <a:cs typeface="Calibri"/>
              </a:rPr>
              <a:t>a</a:t>
            </a:r>
            <a:r>
              <a:rPr sz="700" spc="15" dirty="0">
                <a:solidFill>
                  <a:srgbClr val="004689"/>
                </a:solidFill>
                <a:latin typeface="Calibri"/>
                <a:cs typeface="Calibri"/>
              </a:rPr>
              <a:t>r</a:t>
            </a:r>
            <a:r>
              <a:rPr sz="700" spc="5" dirty="0">
                <a:solidFill>
                  <a:srgbClr val="004689"/>
                </a:solidFill>
                <a:latin typeface="Calibri"/>
                <a:cs typeface="Calibri"/>
              </a:rPr>
              <a:t>e</a:t>
            </a:r>
            <a:r>
              <a:rPr sz="700" spc="20" dirty="0">
                <a:solidFill>
                  <a:srgbClr val="004689"/>
                </a:solidFill>
                <a:latin typeface="Calibri"/>
                <a:cs typeface="Calibri"/>
              </a:rPr>
              <a:t>ja</a:t>
            </a:r>
            <a:endParaRPr sz="700">
              <a:latin typeface="Calibri"/>
              <a:cs typeface="Calibri"/>
            </a:endParaRPr>
          </a:p>
        </p:txBody>
      </p:sp>
      <p:sp>
        <p:nvSpPr>
          <p:cNvPr id="71" name="object 71"/>
          <p:cNvSpPr txBox="1"/>
          <p:nvPr/>
        </p:nvSpPr>
        <p:spPr>
          <a:xfrm>
            <a:off x="6686706" y="6993321"/>
            <a:ext cx="298450" cy="132080"/>
          </a:xfrm>
          <a:prstGeom prst="rect">
            <a:avLst/>
          </a:prstGeom>
        </p:spPr>
        <p:txBody>
          <a:bodyPr vert="horz" wrap="square" lIns="0" tIns="12700" rIns="0" bIns="0" rtlCol="0">
            <a:spAutoFit/>
          </a:bodyPr>
          <a:lstStyle/>
          <a:p>
            <a:pPr marL="12700">
              <a:lnSpc>
                <a:spcPct val="100000"/>
              </a:lnSpc>
              <a:spcBef>
                <a:spcPts val="100"/>
              </a:spcBef>
            </a:pPr>
            <a:r>
              <a:rPr sz="700" spc="30" dirty="0">
                <a:solidFill>
                  <a:srgbClr val="004689"/>
                </a:solidFill>
                <a:latin typeface="Calibri"/>
                <a:cs typeface="Calibri"/>
              </a:rPr>
              <a:t>A</a:t>
            </a:r>
            <a:r>
              <a:rPr sz="700" spc="45" dirty="0">
                <a:solidFill>
                  <a:srgbClr val="004689"/>
                </a:solidFill>
                <a:latin typeface="Calibri"/>
                <a:cs typeface="Calibri"/>
              </a:rPr>
              <a:t>m</a:t>
            </a:r>
            <a:r>
              <a:rPr sz="700" spc="40" dirty="0">
                <a:solidFill>
                  <a:srgbClr val="004689"/>
                </a:solidFill>
                <a:latin typeface="Calibri"/>
                <a:cs typeface="Calibri"/>
              </a:rPr>
              <a:t>b</a:t>
            </a:r>
            <a:r>
              <a:rPr sz="700" spc="15" dirty="0">
                <a:solidFill>
                  <a:srgbClr val="004689"/>
                </a:solidFill>
                <a:latin typeface="Calibri"/>
                <a:cs typeface="Calibri"/>
              </a:rPr>
              <a:t>o</a:t>
            </a:r>
            <a:r>
              <a:rPr sz="700" spc="20" dirty="0">
                <a:solidFill>
                  <a:srgbClr val="004689"/>
                </a:solidFill>
                <a:latin typeface="Calibri"/>
                <a:cs typeface="Calibri"/>
              </a:rPr>
              <a:t>s</a:t>
            </a:r>
            <a:endParaRPr sz="700">
              <a:latin typeface="Calibri"/>
              <a:cs typeface="Calibri"/>
            </a:endParaRPr>
          </a:p>
        </p:txBody>
      </p:sp>
      <p:sp>
        <p:nvSpPr>
          <p:cNvPr id="72" name="object 72"/>
          <p:cNvSpPr txBox="1"/>
          <p:nvPr/>
        </p:nvSpPr>
        <p:spPr>
          <a:xfrm>
            <a:off x="6942287" y="7510967"/>
            <a:ext cx="121285" cy="147320"/>
          </a:xfrm>
          <a:prstGeom prst="rect">
            <a:avLst/>
          </a:prstGeom>
        </p:spPr>
        <p:txBody>
          <a:bodyPr vert="horz" wrap="square" lIns="0" tIns="12700" rIns="0" bIns="0" rtlCol="0">
            <a:spAutoFit/>
          </a:bodyPr>
          <a:lstStyle/>
          <a:p>
            <a:pPr marL="12700">
              <a:lnSpc>
                <a:spcPct val="100000"/>
              </a:lnSpc>
              <a:spcBef>
                <a:spcPts val="100"/>
              </a:spcBef>
            </a:pPr>
            <a:r>
              <a:rPr sz="800" spc="-30" dirty="0">
                <a:solidFill>
                  <a:srgbClr val="004689"/>
                </a:solidFill>
                <a:latin typeface="Calibri"/>
                <a:cs typeface="Calibri"/>
              </a:rPr>
              <a:t>€*</a:t>
            </a:r>
            <a:endParaRPr sz="800">
              <a:latin typeface="Calibri"/>
              <a:cs typeface="Calibri"/>
            </a:endParaRPr>
          </a:p>
        </p:txBody>
      </p:sp>
      <p:sp>
        <p:nvSpPr>
          <p:cNvPr id="73" name="object 73"/>
          <p:cNvSpPr txBox="1"/>
          <p:nvPr/>
        </p:nvSpPr>
        <p:spPr>
          <a:xfrm>
            <a:off x="6944928" y="7687752"/>
            <a:ext cx="81280" cy="147320"/>
          </a:xfrm>
          <a:prstGeom prst="rect">
            <a:avLst/>
          </a:prstGeom>
        </p:spPr>
        <p:txBody>
          <a:bodyPr vert="horz" wrap="square" lIns="0" tIns="12700" rIns="0" bIns="0" rtlCol="0">
            <a:spAutoFit/>
          </a:bodyPr>
          <a:lstStyle/>
          <a:p>
            <a:pPr marL="12700">
              <a:lnSpc>
                <a:spcPct val="100000"/>
              </a:lnSpc>
              <a:spcBef>
                <a:spcPts val="100"/>
              </a:spcBef>
            </a:pPr>
            <a:r>
              <a:rPr sz="800" spc="30" dirty="0">
                <a:solidFill>
                  <a:srgbClr val="004689"/>
                </a:solidFill>
                <a:latin typeface="Calibri"/>
                <a:cs typeface="Calibri"/>
              </a:rPr>
              <a:t>€</a:t>
            </a:r>
            <a:endParaRPr sz="800">
              <a:latin typeface="Calibri"/>
              <a:cs typeface="Calibri"/>
            </a:endParaRPr>
          </a:p>
        </p:txBody>
      </p:sp>
      <p:sp>
        <p:nvSpPr>
          <p:cNvPr id="74" name="object 74"/>
          <p:cNvSpPr txBox="1"/>
          <p:nvPr/>
        </p:nvSpPr>
        <p:spPr>
          <a:xfrm>
            <a:off x="973999" y="8063041"/>
            <a:ext cx="2089785" cy="162560"/>
          </a:xfrm>
          <a:prstGeom prst="rect">
            <a:avLst/>
          </a:prstGeom>
        </p:spPr>
        <p:txBody>
          <a:bodyPr vert="horz" wrap="square" lIns="0" tIns="12700" rIns="0" bIns="0" rtlCol="0">
            <a:spAutoFit/>
          </a:bodyPr>
          <a:lstStyle/>
          <a:p>
            <a:pPr marL="12700">
              <a:lnSpc>
                <a:spcPct val="100000"/>
              </a:lnSpc>
              <a:spcBef>
                <a:spcPts val="100"/>
              </a:spcBef>
            </a:pPr>
            <a:r>
              <a:rPr sz="900" spc="15" dirty="0">
                <a:solidFill>
                  <a:srgbClr val="6078AD"/>
                </a:solidFill>
                <a:latin typeface="Calibri"/>
                <a:cs typeface="Calibri"/>
              </a:rPr>
              <a:t>Ejemplo: </a:t>
            </a:r>
            <a:r>
              <a:rPr sz="900" spc="40" dirty="0">
                <a:solidFill>
                  <a:srgbClr val="6078AD"/>
                </a:solidFill>
                <a:latin typeface="Calibri"/>
                <a:cs typeface="Calibri"/>
              </a:rPr>
              <a:t>un</a:t>
            </a:r>
            <a:r>
              <a:rPr sz="900" spc="-145" dirty="0">
                <a:solidFill>
                  <a:srgbClr val="6078AD"/>
                </a:solidFill>
                <a:latin typeface="Calibri"/>
                <a:cs typeface="Calibri"/>
              </a:rPr>
              <a:t> </a:t>
            </a:r>
            <a:r>
              <a:rPr sz="900" spc="20" dirty="0">
                <a:solidFill>
                  <a:srgbClr val="6078AD"/>
                </a:solidFill>
                <a:latin typeface="Calibri"/>
                <a:cs typeface="Calibri"/>
              </a:rPr>
              <a:t>ahorro </a:t>
            </a:r>
            <a:r>
              <a:rPr sz="900" spc="25" dirty="0">
                <a:solidFill>
                  <a:srgbClr val="6078AD"/>
                </a:solidFill>
                <a:latin typeface="Calibri"/>
                <a:cs typeface="Calibri"/>
              </a:rPr>
              <a:t>para </a:t>
            </a:r>
            <a:r>
              <a:rPr sz="900" spc="20" dirty="0">
                <a:solidFill>
                  <a:srgbClr val="6078AD"/>
                </a:solidFill>
                <a:latin typeface="Calibri"/>
                <a:cs typeface="Calibri"/>
              </a:rPr>
              <a:t>obtener 14.677 </a:t>
            </a:r>
            <a:r>
              <a:rPr sz="900" spc="35" dirty="0">
                <a:solidFill>
                  <a:srgbClr val="6078AD"/>
                </a:solidFill>
                <a:latin typeface="Calibri"/>
                <a:cs typeface="Calibri"/>
              </a:rPr>
              <a:t>€</a:t>
            </a:r>
            <a:endParaRPr sz="900">
              <a:latin typeface="Calibri"/>
              <a:cs typeface="Calibri"/>
            </a:endParaRPr>
          </a:p>
        </p:txBody>
      </p:sp>
      <p:sp>
        <p:nvSpPr>
          <p:cNvPr id="75" name="object 75"/>
          <p:cNvSpPr txBox="1"/>
          <p:nvPr/>
        </p:nvSpPr>
        <p:spPr>
          <a:xfrm>
            <a:off x="4258896" y="8071442"/>
            <a:ext cx="2195830" cy="162560"/>
          </a:xfrm>
          <a:prstGeom prst="rect">
            <a:avLst/>
          </a:prstGeom>
        </p:spPr>
        <p:txBody>
          <a:bodyPr vert="horz" wrap="square" lIns="0" tIns="12700" rIns="0" bIns="0" rtlCol="0">
            <a:spAutoFit/>
          </a:bodyPr>
          <a:lstStyle/>
          <a:p>
            <a:pPr marL="12700">
              <a:lnSpc>
                <a:spcPct val="100000"/>
              </a:lnSpc>
              <a:spcBef>
                <a:spcPts val="100"/>
              </a:spcBef>
            </a:pPr>
            <a:r>
              <a:rPr sz="900" spc="15" dirty="0">
                <a:solidFill>
                  <a:srgbClr val="6078AD"/>
                </a:solidFill>
                <a:latin typeface="Calibri"/>
                <a:cs typeface="Calibri"/>
              </a:rPr>
              <a:t>Ejemplo: </a:t>
            </a:r>
            <a:r>
              <a:rPr sz="900" spc="40" dirty="0">
                <a:solidFill>
                  <a:srgbClr val="6078AD"/>
                </a:solidFill>
                <a:latin typeface="Calibri"/>
                <a:cs typeface="Calibri"/>
              </a:rPr>
              <a:t>un</a:t>
            </a:r>
            <a:r>
              <a:rPr sz="900" spc="-135" dirty="0">
                <a:solidFill>
                  <a:srgbClr val="6078AD"/>
                </a:solidFill>
                <a:latin typeface="Calibri"/>
                <a:cs typeface="Calibri"/>
              </a:rPr>
              <a:t> </a:t>
            </a:r>
            <a:r>
              <a:rPr sz="900" spc="15" dirty="0">
                <a:solidFill>
                  <a:srgbClr val="6078AD"/>
                </a:solidFill>
                <a:latin typeface="Calibri"/>
                <a:cs typeface="Calibri"/>
              </a:rPr>
              <a:t>crédito </a:t>
            </a:r>
            <a:r>
              <a:rPr sz="900" spc="25" dirty="0">
                <a:solidFill>
                  <a:srgbClr val="6078AD"/>
                </a:solidFill>
                <a:latin typeface="Calibri"/>
                <a:cs typeface="Calibri"/>
              </a:rPr>
              <a:t>para conseguir </a:t>
            </a:r>
            <a:r>
              <a:rPr sz="900" spc="20" dirty="0">
                <a:solidFill>
                  <a:srgbClr val="6078AD"/>
                </a:solidFill>
                <a:latin typeface="Calibri"/>
                <a:cs typeface="Calibri"/>
              </a:rPr>
              <a:t>14.677 </a:t>
            </a:r>
            <a:r>
              <a:rPr sz="900" spc="35" dirty="0">
                <a:solidFill>
                  <a:srgbClr val="6078AD"/>
                </a:solidFill>
                <a:latin typeface="Calibri"/>
                <a:cs typeface="Calibri"/>
              </a:rPr>
              <a:t>€</a:t>
            </a:r>
            <a:endParaRPr sz="900">
              <a:latin typeface="Calibri"/>
              <a:cs typeface="Calibri"/>
            </a:endParaRPr>
          </a:p>
        </p:txBody>
      </p:sp>
      <p:graphicFrame>
        <p:nvGraphicFramePr>
          <p:cNvPr id="76" name="object 76"/>
          <p:cNvGraphicFramePr>
            <a:graphicFrameLocks noGrp="1"/>
          </p:cNvGraphicFramePr>
          <p:nvPr/>
        </p:nvGraphicFramePr>
        <p:xfrm>
          <a:off x="1006668" y="2792628"/>
          <a:ext cx="6093458" cy="1455785"/>
        </p:xfrm>
        <a:graphic>
          <a:graphicData uri="http://schemas.openxmlformats.org/drawingml/2006/table">
            <a:tbl>
              <a:tblPr firstRow="1" bandRow="1">
                <a:tableStyleId>{2D5ABB26-0587-4C30-8999-92F81FD0307C}</a:tableStyleId>
              </a:tblPr>
              <a:tblGrid>
                <a:gridCol w="1031240"/>
                <a:gridCol w="880745"/>
                <a:gridCol w="659130"/>
                <a:gridCol w="762634"/>
                <a:gridCol w="845820"/>
                <a:gridCol w="495300"/>
                <a:gridCol w="691514"/>
                <a:gridCol w="727075"/>
              </a:tblGrid>
              <a:tr h="303784">
                <a:tc>
                  <a:txBody>
                    <a:bodyPr/>
                    <a:lstStyle/>
                    <a:p>
                      <a:pPr marL="353060" marR="163195" indent="-182245">
                        <a:lnSpc>
                          <a:spcPct val="104200"/>
                        </a:lnSpc>
                        <a:spcBef>
                          <a:spcPts val="150"/>
                        </a:spcBef>
                      </a:pPr>
                      <a:r>
                        <a:rPr sz="800" b="1" spc="10" dirty="0">
                          <a:solidFill>
                            <a:srgbClr val="004689"/>
                          </a:solidFill>
                          <a:latin typeface="Calibri"/>
                          <a:cs typeface="Calibri"/>
                        </a:rPr>
                        <a:t>I</a:t>
                      </a:r>
                      <a:r>
                        <a:rPr sz="800" b="1" spc="5" dirty="0">
                          <a:solidFill>
                            <a:srgbClr val="004689"/>
                          </a:solidFill>
                          <a:latin typeface="Calibri"/>
                          <a:cs typeface="Calibri"/>
                        </a:rPr>
                        <a:t>NT</a:t>
                      </a:r>
                      <a:r>
                        <a:rPr sz="800" b="1" spc="10" dirty="0">
                          <a:solidFill>
                            <a:srgbClr val="004689"/>
                          </a:solidFill>
                          <a:latin typeface="Calibri"/>
                          <a:cs typeface="Calibri"/>
                        </a:rPr>
                        <a:t>E</a:t>
                      </a:r>
                      <a:r>
                        <a:rPr sz="800" b="1" spc="5" dirty="0">
                          <a:solidFill>
                            <a:srgbClr val="004689"/>
                          </a:solidFill>
                          <a:latin typeface="Calibri"/>
                          <a:cs typeface="Calibri"/>
                        </a:rPr>
                        <a:t>RL</a:t>
                      </a:r>
                      <a:r>
                        <a:rPr sz="800" b="1" spc="10" dirty="0">
                          <a:solidFill>
                            <a:srgbClr val="004689"/>
                          </a:solidFill>
                          <a:latin typeface="Calibri"/>
                          <a:cs typeface="Calibri"/>
                        </a:rPr>
                        <a:t>O</a:t>
                      </a:r>
                      <a:r>
                        <a:rPr sz="800" b="1" spc="-5" dirty="0">
                          <a:solidFill>
                            <a:srgbClr val="004689"/>
                          </a:solidFill>
                          <a:latin typeface="Calibri"/>
                          <a:cs typeface="Calibri"/>
                        </a:rPr>
                        <a:t>C</a:t>
                      </a:r>
                      <a:r>
                        <a:rPr sz="800" b="1" dirty="0">
                          <a:solidFill>
                            <a:srgbClr val="004689"/>
                          </a:solidFill>
                          <a:latin typeface="Calibri"/>
                          <a:cs typeface="Calibri"/>
                        </a:rPr>
                        <a:t>U</a:t>
                      </a:r>
                      <a:r>
                        <a:rPr sz="800" b="1" spc="-5" dirty="0">
                          <a:solidFill>
                            <a:srgbClr val="004689"/>
                          </a:solidFill>
                          <a:latin typeface="Calibri"/>
                          <a:cs typeface="Calibri"/>
                        </a:rPr>
                        <a:t>T</a:t>
                      </a:r>
                      <a:r>
                        <a:rPr sz="800" b="1" spc="10" dirty="0">
                          <a:solidFill>
                            <a:srgbClr val="004689"/>
                          </a:solidFill>
                          <a:latin typeface="Calibri"/>
                          <a:cs typeface="Calibri"/>
                        </a:rPr>
                        <a:t>O</a:t>
                      </a:r>
                      <a:r>
                        <a:rPr sz="800" b="1" dirty="0">
                          <a:solidFill>
                            <a:srgbClr val="004689"/>
                          </a:solidFill>
                          <a:latin typeface="Calibri"/>
                          <a:cs typeface="Calibri"/>
                        </a:rPr>
                        <a:t>R  </a:t>
                      </a:r>
                      <a:r>
                        <a:rPr sz="800" b="1" spc="5" dirty="0">
                          <a:solidFill>
                            <a:srgbClr val="004689"/>
                          </a:solidFill>
                          <a:latin typeface="Calibri"/>
                          <a:cs typeface="Calibri"/>
                        </a:rPr>
                        <a:t>PAREJA</a:t>
                      </a:r>
                      <a:endParaRPr sz="800" dirty="0">
                        <a:latin typeface="Calibri"/>
                        <a:cs typeface="Calibri"/>
                      </a:endParaRPr>
                    </a:p>
                  </a:txBody>
                  <a:tcPr marL="0" marR="0" marT="1905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87960">
                        <a:lnSpc>
                          <a:spcPct val="100000"/>
                        </a:lnSpc>
                        <a:spcBef>
                          <a:spcPts val="690"/>
                        </a:spcBef>
                      </a:pPr>
                      <a:r>
                        <a:rPr sz="800" b="1" spc="15" dirty="0">
                          <a:solidFill>
                            <a:srgbClr val="004689"/>
                          </a:solidFill>
                          <a:latin typeface="Calibri"/>
                          <a:cs typeface="Calibri"/>
                        </a:rPr>
                        <a:t>PRODUCTO</a:t>
                      </a:r>
                      <a:endParaRPr sz="800" dirty="0">
                        <a:latin typeface="Calibri"/>
                        <a:cs typeface="Calibri"/>
                      </a:endParaRPr>
                    </a:p>
                  </a:txBody>
                  <a:tcPr marL="0" marR="0" marT="876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27635">
                        <a:lnSpc>
                          <a:spcPct val="100000"/>
                        </a:lnSpc>
                        <a:spcBef>
                          <a:spcPts val="690"/>
                        </a:spcBef>
                      </a:pPr>
                      <a:r>
                        <a:rPr sz="800" b="1" spc="20" dirty="0">
                          <a:solidFill>
                            <a:srgbClr val="004689"/>
                          </a:solidFill>
                          <a:latin typeface="Calibri"/>
                          <a:cs typeface="Calibri"/>
                        </a:rPr>
                        <a:t>ENTIDAD</a:t>
                      </a:r>
                      <a:endParaRPr sz="800">
                        <a:latin typeface="Calibri"/>
                        <a:cs typeface="Calibri"/>
                      </a:endParaRPr>
                    </a:p>
                  </a:txBody>
                  <a:tcPr marL="0" marR="0" marT="876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84455">
                        <a:lnSpc>
                          <a:spcPct val="100000"/>
                        </a:lnSpc>
                        <a:spcBef>
                          <a:spcPts val="690"/>
                        </a:spcBef>
                      </a:pPr>
                      <a:r>
                        <a:rPr sz="800" b="1" spc="15" dirty="0">
                          <a:solidFill>
                            <a:srgbClr val="004689"/>
                          </a:solidFill>
                          <a:latin typeface="Calibri"/>
                          <a:cs typeface="Calibri"/>
                        </a:rPr>
                        <a:t>APORTACIÓN</a:t>
                      </a:r>
                      <a:endParaRPr sz="800">
                        <a:latin typeface="Calibri"/>
                        <a:cs typeface="Calibri"/>
                      </a:endParaRPr>
                    </a:p>
                  </a:txBody>
                  <a:tcPr marL="0" marR="0" marT="876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02870">
                        <a:lnSpc>
                          <a:spcPct val="100000"/>
                        </a:lnSpc>
                        <a:spcBef>
                          <a:spcPts val="690"/>
                        </a:spcBef>
                      </a:pPr>
                      <a:r>
                        <a:rPr sz="800" b="1" spc="15" dirty="0">
                          <a:solidFill>
                            <a:srgbClr val="004689"/>
                          </a:solidFill>
                          <a:latin typeface="Calibri"/>
                          <a:cs typeface="Calibri"/>
                        </a:rPr>
                        <a:t>PERIORICIDAD</a:t>
                      </a:r>
                      <a:endParaRPr sz="800">
                        <a:latin typeface="Calibri"/>
                        <a:cs typeface="Calibri"/>
                      </a:endParaRPr>
                    </a:p>
                  </a:txBody>
                  <a:tcPr marL="0" marR="0" marT="876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88265">
                        <a:lnSpc>
                          <a:spcPct val="100000"/>
                        </a:lnSpc>
                        <a:spcBef>
                          <a:spcPts val="690"/>
                        </a:spcBef>
                      </a:pPr>
                      <a:r>
                        <a:rPr sz="800" b="1" spc="30" dirty="0">
                          <a:solidFill>
                            <a:srgbClr val="004689"/>
                          </a:solidFill>
                          <a:latin typeface="Calibri"/>
                          <a:cs typeface="Calibri"/>
                        </a:rPr>
                        <a:t>RENT%</a:t>
                      </a:r>
                      <a:endParaRPr sz="800">
                        <a:latin typeface="Calibri"/>
                        <a:cs typeface="Calibri"/>
                      </a:endParaRPr>
                    </a:p>
                  </a:txBody>
                  <a:tcPr marL="0" marR="0" marT="876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70180" marR="156210" indent="-6985">
                        <a:lnSpc>
                          <a:spcPct val="104200"/>
                        </a:lnSpc>
                        <a:spcBef>
                          <a:spcPts val="150"/>
                        </a:spcBef>
                      </a:pPr>
                      <a:r>
                        <a:rPr sz="800" b="1" spc="20" dirty="0">
                          <a:solidFill>
                            <a:srgbClr val="004689"/>
                          </a:solidFill>
                          <a:latin typeface="Calibri"/>
                          <a:cs typeface="Calibri"/>
                        </a:rPr>
                        <a:t>C</a:t>
                      </a:r>
                      <a:r>
                        <a:rPr sz="800" b="1" spc="10" dirty="0">
                          <a:solidFill>
                            <a:srgbClr val="004689"/>
                          </a:solidFill>
                          <a:latin typeface="Calibri"/>
                          <a:cs typeface="Calibri"/>
                        </a:rPr>
                        <a:t>A</a:t>
                      </a:r>
                      <a:r>
                        <a:rPr sz="800" b="1" dirty="0">
                          <a:solidFill>
                            <a:srgbClr val="004689"/>
                          </a:solidFill>
                          <a:latin typeface="Calibri"/>
                          <a:cs typeface="Calibri"/>
                        </a:rPr>
                        <a:t>P</a:t>
                      </a:r>
                      <a:r>
                        <a:rPr sz="800" b="1" spc="5" dirty="0">
                          <a:solidFill>
                            <a:srgbClr val="004689"/>
                          </a:solidFill>
                          <a:latin typeface="Calibri"/>
                          <a:cs typeface="Calibri"/>
                        </a:rPr>
                        <a:t>I</a:t>
                      </a:r>
                      <a:r>
                        <a:rPr sz="800" b="1" spc="-35" dirty="0">
                          <a:solidFill>
                            <a:srgbClr val="004689"/>
                          </a:solidFill>
                          <a:latin typeface="Calibri"/>
                          <a:cs typeface="Calibri"/>
                        </a:rPr>
                        <a:t>T</a:t>
                      </a:r>
                      <a:r>
                        <a:rPr sz="800" b="1" spc="10" dirty="0">
                          <a:solidFill>
                            <a:srgbClr val="004689"/>
                          </a:solidFill>
                          <a:latin typeface="Calibri"/>
                          <a:cs typeface="Calibri"/>
                        </a:rPr>
                        <a:t>A</a:t>
                      </a:r>
                      <a:r>
                        <a:rPr sz="800" b="1" dirty="0">
                          <a:solidFill>
                            <a:srgbClr val="004689"/>
                          </a:solidFill>
                          <a:latin typeface="Calibri"/>
                          <a:cs typeface="Calibri"/>
                        </a:rPr>
                        <a:t>L  </a:t>
                      </a:r>
                      <a:r>
                        <a:rPr sz="800" b="1" spc="-10" dirty="0">
                          <a:solidFill>
                            <a:srgbClr val="004689"/>
                          </a:solidFill>
                          <a:latin typeface="Calibri"/>
                          <a:cs typeface="Calibri"/>
                        </a:rPr>
                        <a:t>A</a:t>
                      </a:r>
                      <a:r>
                        <a:rPr sz="800" b="1" spc="15" dirty="0">
                          <a:solidFill>
                            <a:srgbClr val="004689"/>
                          </a:solidFill>
                          <a:latin typeface="Calibri"/>
                          <a:cs typeface="Calibri"/>
                        </a:rPr>
                        <a:t>C</a:t>
                      </a:r>
                      <a:r>
                        <a:rPr sz="800" b="1" spc="5" dirty="0">
                          <a:solidFill>
                            <a:srgbClr val="004689"/>
                          </a:solidFill>
                          <a:latin typeface="Calibri"/>
                          <a:cs typeface="Calibri"/>
                        </a:rPr>
                        <a:t>T</a:t>
                      </a:r>
                      <a:r>
                        <a:rPr sz="800" b="1" spc="-15" dirty="0">
                          <a:solidFill>
                            <a:srgbClr val="004689"/>
                          </a:solidFill>
                          <a:latin typeface="Calibri"/>
                          <a:cs typeface="Calibri"/>
                        </a:rPr>
                        <a:t>U</a:t>
                      </a:r>
                      <a:r>
                        <a:rPr sz="800" b="1" spc="10" dirty="0">
                          <a:solidFill>
                            <a:srgbClr val="004689"/>
                          </a:solidFill>
                          <a:latin typeface="Calibri"/>
                          <a:cs typeface="Calibri"/>
                        </a:rPr>
                        <a:t>A</a:t>
                      </a:r>
                      <a:r>
                        <a:rPr sz="800" b="1" dirty="0">
                          <a:solidFill>
                            <a:srgbClr val="004689"/>
                          </a:solidFill>
                          <a:latin typeface="Calibri"/>
                          <a:cs typeface="Calibri"/>
                        </a:rPr>
                        <a:t>L</a:t>
                      </a:r>
                      <a:endParaRPr sz="800">
                        <a:latin typeface="Calibri"/>
                        <a:cs typeface="Calibri"/>
                      </a:endParaRPr>
                    </a:p>
                  </a:txBody>
                  <a:tcPr marL="0" marR="0" marT="1905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20014">
                        <a:lnSpc>
                          <a:spcPct val="100000"/>
                        </a:lnSpc>
                        <a:spcBef>
                          <a:spcPts val="690"/>
                        </a:spcBef>
                      </a:pPr>
                      <a:r>
                        <a:rPr sz="800" b="1" spc="20" dirty="0">
                          <a:solidFill>
                            <a:srgbClr val="004689"/>
                          </a:solidFill>
                          <a:latin typeface="Calibri"/>
                          <a:cs typeface="Calibri"/>
                        </a:rPr>
                        <a:t>FINALIDAD</a:t>
                      </a:r>
                      <a:endParaRPr sz="800">
                        <a:latin typeface="Calibri"/>
                        <a:cs typeface="Calibri"/>
                      </a:endParaRPr>
                    </a:p>
                  </a:txBody>
                  <a:tcPr marL="0" marR="0" marT="876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143992">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44005">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44005">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43992">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44005">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43992">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44005">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44005">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graphicFrame>
        <p:nvGraphicFramePr>
          <p:cNvPr id="77" name="object 77"/>
          <p:cNvGraphicFramePr>
            <a:graphicFrameLocks noGrp="1"/>
          </p:cNvGraphicFramePr>
          <p:nvPr/>
        </p:nvGraphicFramePr>
        <p:xfrm>
          <a:off x="1006825" y="4393831"/>
          <a:ext cx="6107430" cy="795108"/>
        </p:xfrm>
        <a:graphic>
          <a:graphicData uri="http://schemas.openxmlformats.org/drawingml/2006/table">
            <a:tbl>
              <a:tblPr firstRow="1" bandRow="1">
                <a:tableStyleId>{2D5ABB26-0587-4C30-8999-92F81FD0307C}</a:tableStyleId>
              </a:tblPr>
              <a:tblGrid>
                <a:gridCol w="2035810"/>
                <a:gridCol w="2035810"/>
                <a:gridCol w="2035810"/>
              </a:tblGrid>
              <a:tr h="255117">
                <a:tc>
                  <a:txBody>
                    <a:bodyPr/>
                    <a:lstStyle/>
                    <a:p>
                      <a:pPr marL="50800">
                        <a:lnSpc>
                          <a:spcPct val="100000"/>
                        </a:lnSpc>
                        <a:spcBef>
                          <a:spcPts val="500"/>
                        </a:spcBef>
                      </a:pPr>
                      <a:r>
                        <a:rPr sz="800" b="1" spc="20" dirty="0">
                          <a:solidFill>
                            <a:srgbClr val="004689"/>
                          </a:solidFill>
                          <a:latin typeface="Calibri"/>
                          <a:cs typeface="Calibri"/>
                        </a:rPr>
                        <a:t>CONCEPTO</a:t>
                      </a:r>
                      <a:endParaRPr sz="800">
                        <a:latin typeface="Calibri"/>
                        <a:cs typeface="Calibri"/>
                      </a:endParaRPr>
                    </a:p>
                  </a:txBody>
                  <a:tcPr marL="0" marR="0" marT="6350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50800">
                        <a:lnSpc>
                          <a:spcPct val="100000"/>
                        </a:lnSpc>
                        <a:spcBef>
                          <a:spcPts val="500"/>
                        </a:spcBef>
                      </a:pPr>
                      <a:r>
                        <a:rPr sz="800" b="1" spc="15" dirty="0">
                          <a:solidFill>
                            <a:srgbClr val="004689"/>
                          </a:solidFill>
                          <a:latin typeface="Calibri"/>
                          <a:cs typeface="Calibri"/>
                        </a:rPr>
                        <a:t>INTERLOCUTOR</a:t>
                      </a:r>
                      <a:endParaRPr sz="800">
                        <a:latin typeface="Calibri"/>
                        <a:cs typeface="Calibri"/>
                      </a:endParaRPr>
                    </a:p>
                  </a:txBody>
                  <a:tcPr marL="0" marR="0" marT="6350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50165">
                        <a:lnSpc>
                          <a:spcPct val="100000"/>
                        </a:lnSpc>
                        <a:spcBef>
                          <a:spcPts val="500"/>
                        </a:spcBef>
                      </a:pPr>
                      <a:r>
                        <a:rPr sz="800" b="1" spc="5" dirty="0">
                          <a:solidFill>
                            <a:srgbClr val="004689"/>
                          </a:solidFill>
                          <a:latin typeface="Calibri"/>
                          <a:cs typeface="Calibri"/>
                        </a:rPr>
                        <a:t>PAREJA</a:t>
                      </a:r>
                      <a:endParaRPr sz="800">
                        <a:latin typeface="Calibri"/>
                        <a:cs typeface="Calibri"/>
                      </a:endParaRPr>
                    </a:p>
                  </a:txBody>
                  <a:tcPr marL="0" marR="0" marT="6350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179997">
                <a:tc>
                  <a:txBody>
                    <a:bodyPr/>
                    <a:lstStyle/>
                    <a:p>
                      <a:pPr marL="86360">
                        <a:lnSpc>
                          <a:spcPct val="100000"/>
                        </a:lnSpc>
                        <a:spcBef>
                          <a:spcPts val="204"/>
                        </a:spcBef>
                      </a:pPr>
                      <a:r>
                        <a:rPr sz="800" spc="25" dirty="0">
                          <a:solidFill>
                            <a:srgbClr val="004689"/>
                          </a:solidFill>
                          <a:latin typeface="Calibri"/>
                          <a:cs typeface="Calibri"/>
                        </a:rPr>
                        <a:t>Ingresos</a:t>
                      </a:r>
                      <a:r>
                        <a:rPr sz="800" spc="-10" dirty="0">
                          <a:solidFill>
                            <a:srgbClr val="004689"/>
                          </a:solidFill>
                          <a:latin typeface="Calibri"/>
                          <a:cs typeface="Calibri"/>
                        </a:rPr>
                        <a:t> </a:t>
                      </a:r>
                      <a:r>
                        <a:rPr sz="800" spc="25" dirty="0">
                          <a:solidFill>
                            <a:srgbClr val="004689"/>
                          </a:solidFill>
                          <a:latin typeface="Calibri"/>
                          <a:cs typeface="Calibri"/>
                        </a:rPr>
                        <a:t>mensuales</a:t>
                      </a:r>
                      <a:endParaRPr sz="800">
                        <a:latin typeface="Calibri"/>
                        <a:cs typeface="Calibri"/>
                      </a:endParaRPr>
                    </a:p>
                  </a:txBody>
                  <a:tcPr marL="0" marR="0" marT="26034"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9997">
                <a:tc>
                  <a:txBody>
                    <a:bodyPr/>
                    <a:lstStyle/>
                    <a:p>
                      <a:pPr marL="86360">
                        <a:lnSpc>
                          <a:spcPct val="100000"/>
                        </a:lnSpc>
                        <a:spcBef>
                          <a:spcPts val="204"/>
                        </a:spcBef>
                      </a:pPr>
                      <a:r>
                        <a:rPr sz="800" spc="30" dirty="0">
                          <a:solidFill>
                            <a:srgbClr val="004689"/>
                          </a:solidFill>
                          <a:latin typeface="Calibri"/>
                          <a:cs typeface="Calibri"/>
                        </a:rPr>
                        <a:t>Número </a:t>
                      </a:r>
                      <a:r>
                        <a:rPr sz="800" spc="15" dirty="0">
                          <a:solidFill>
                            <a:srgbClr val="004689"/>
                          </a:solidFill>
                          <a:latin typeface="Calibri"/>
                          <a:cs typeface="Calibri"/>
                        </a:rPr>
                        <a:t>de</a:t>
                      </a:r>
                      <a:r>
                        <a:rPr sz="800" spc="-45" dirty="0">
                          <a:solidFill>
                            <a:srgbClr val="004689"/>
                          </a:solidFill>
                          <a:latin typeface="Calibri"/>
                          <a:cs typeface="Calibri"/>
                        </a:rPr>
                        <a:t> </a:t>
                      </a:r>
                      <a:r>
                        <a:rPr sz="800" spc="30" dirty="0">
                          <a:solidFill>
                            <a:srgbClr val="004689"/>
                          </a:solidFill>
                          <a:latin typeface="Calibri"/>
                          <a:cs typeface="Calibri"/>
                        </a:rPr>
                        <a:t>pagas</a:t>
                      </a:r>
                      <a:endParaRPr sz="800">
                        <a:latin typeface="Calibri"/>
                        <a:cs typeface="Calibri"/>
                      </a:endParaRPr>
                    </a:p>
                  </a:txBody>
                  <a:tcPr marL="0" marR="0" marT="26034"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79997">
                <a:tc>
                  <a:txBody>
                    <a:bodyPr/>
                    <a:lstStyle/>
                    <a:p>
                      <a:pPr marL="86360">
                        <a:lnSpc>
                          <a:spcPct val="100000"/>
                        </a:lnSpc>
                        <a:spcBef>
                          <a:spcPts val="204"/>
                        </a:spcBef>
                      </a:pPr>
                      <a:r>
                        <a:rPr sz="800" spc="25" dirty="0">
                          <a:solidFill>
                            <a:srgbClr val="004689"/>
                          </a:solidFill>
                          <a:latin typeface="Calibri"/>
                          <a:cs typeface="Calibri"/>
                        </a:rPr>
                        <a:t>Otros</a:t>
                      </a:r>
                      <a:r>
                        <a:rPr sz="800" spc="-10" dirty="0">
                          <a:solidFill>
                            <a:srgbClr val="004689"/>
                          </a:solidFill>
                          <a:latin typeface="Calibri"/>
                          <a:cs typeface="Calibri"/>
                        </a:rPr>
                        <a:t> </a:t>
                      </a:r>
                      <a:r>
                        <a:rPr sz="800" spc="25" dirty="0">
                          <a:solidFill>
                            <a:srgbClr val="004689"/>
                          </a:solidFill>
                          <a:latin typeface="Calibri"/>
                          <a:cs typeface="Calibri"/>
                        </a:rPr>
                        <a:t>ingresos</a:t>
                      </a:r>
                      <a:endParaRPr sz="800">
                        <a:latin typeface="Calibri"/>
                        <a:cs typeface="Calibri"/>
                      </a:endParaRPr>
                    </a:p>
                  </a:txBody>
                  <a:tcPr marL="0" marR="0" marT="26034"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bl>
          </a:graphicData>
        </a:graphic>
      </p:graphicFrame>
      <p:sp>
        <p:nvSpPr>
          <p:cNvPr id="78" name="object 78"/>
          <p:cNvSpPr/>
          <p:nvPr/>
        </p:nvSpPr>
        <p:spPr>
          <a:xfrm>
            <a:off x="1385417" y="8382610"/>
            <a:ext cx="1786255" cy="1140460"/>
          </a:xfrm>
          <a:custGeom>
            <a:avLst/>
            <a:gdLst/>
            <a:ahLst/>
            <a:cxnLst/>
            <a:rect l="l" t="t" r="r" b="b"/>
            <a:pathLst>
              <a:path w="1786255" h="1140459">
                <a:moveTo>
                  <a:pt x="1786255" y="0"/>
                </a:moveTo>
                <a:lnTo>
                  <a:pt x="1764083" y="35347"/>
                </a:lnTo>
                <a:lnTo>
                  <a:pt x="1738515" y="70797"/>
                </a:lnTo>
                <a:lnTo>
                  <a:pt x="1709731" y="106307"/>
                </a:lnTo>
                <a:lnTo>
                  <a:pt x="1677912" y="141832"/>
                </a:lnTo>
                <a:lnTo>
                  <a:pt x="1643240" y="177329"/>
                </a:lnTo>
                <a:lnTo>
                  <a:pt x="1605895" y="212755"/>
                </a:lnTo>
                <a:lnTo>
                  <a:pt x="1566058" y="248065"/>
                </a:lnTo>
                <a:lnTo>
                  <a:pt x="1523911" y="283217"/>
                </a:lnTo>
                <a:lnTo>
                  <a:pt x="1479635" y="318166"/>
                </a:lnTo>
                <a:lnTo>
                  <a:pt x="1433411" y="352870"/>
                </a:lnTo>
                <a:lnTo>
                  <a:pt x="1385419" y="387283"/>
                </a:lnTo>
                <a:lnTo>
                  <a:pt x="1335841" y="421364"/>
                </a:lnTo>
                <a:lnTo>
                  <a:pt x="1284857" y="455068"/>
                </a:lnTo>
                <a:lnTo>
                  <a:pt x="1232650" y="488351"/>
                </a:lnTo>
                <a:lnTo>
                  <a:pt x="1179399" y="521170"/>
                </a:lnTo>
                <a:lnTo>
                  <a:pt x="1125287" y="553481"/>
                </a:lnTo>
                <a:lnTo>
                  <a:pt x="1070494" y="585242"/>
                </a:lnTo>
                <a:lnTo>
                  <a:pt x="1015200" y="616407"/>
                </a:lnTo>
                <a:lnTo>
                  <a:pt x="959588" y="646934"/>
                </a:lnTo>
                <a:lnTo>
                  <a:pt x="903838" y="676779"/>
                </a:lnTo>
                <a:lnTo>
                  <a:pt x="848132" y="705898"/>
                </a:lnTo>
                <a:lnTo>
                  <a:pt x="792649" y="734248"/>
                </a:lnTo>
                <a:lnTo>
                  <a:pt x="737573" y="761785"/>
                </a:lnTo>
                <a:lnTo>
                  <a:pt x="629359" y="814246"/>
                </a:lnTo>
                <a:lnTo>
                  <a:pt x="524941" y="862932"/>
                </a:lnTo>
                <a:lnTo>
                  <a:pt x="425764" y="907494"/>
                </a:lnTo>
                <a:lnTo>
                  <a:pt x="333280" y="947584"/>
                </a:lnTo>
                <a:lnTo>
                  <a:pt x="248934" y="982852"/>
                </a:lnTo>
                <a:lnTo>
                  <a:pt x="174177" y="1012950"/>
                </a:lnTo>
                <a:lnTo>
                  <a:pt x="110457" y="1037529"/>
                </a:lnTo>
                <a:lnTo>
                  <a:pt x="59221" y="1056239"/>
                </a:lnTo>
                <a:lnTo>
                  <a:pt x="21919" y="1068733"/>
                </a:lnTo>
                <a:lnTo>
                  <a:pt x="0" y="1074661"/>
                </a:lnTo>
                <a:lnTo>
                  <a:pt x="0" y="1140244"/>
                </a:lnTo>
                <a:lnTo>
                  <a:pt x="1786255" y="1140231"/>
                </a:lnTo>
                <a:lnTo>
                  <a:pt x="1786255" y="0"/>
                </a:lnTo>
                <a:close/>
              </a:path>
            </a:pathLst>
          </a:custGeom>
          <a:solidFill>
            <a:srgbClr val="C6D3E5"/>
          </a:solidFill>
        </p:spPr>
        <p:txBody>
          <a:bodyPr wrap="square" lIns="0" tIns="0" rIns="0" bIns="0" rtlCol="0"/>
          <a:lstStyle/>
          <a:p>
            <a:endParaRPr/>
          </a:p>
        </p:txBody>
      </p:sp>
      <p:sp>
        <p:nvSpPr>
          <p:cNvPr id="79" name="object 79"/>
          <p:cNvSpPr txBox="1"/>
          <p:nvPr/>
        </p:nvSpPr>
        <p:spPr>
          <a:xfrm>
            <a:off x="998306" y="8326702"/>
            <a:ext cx="325755" cy="121920"/>
          </a:xfrm>
          <a:prstGeom prst="rect">
            <a:avLst/>
          </a:prstGeom>
        </p:spPr>
        <p:txBody>
          <a:bodyPr vert="horz" wrap="square" lIns="0" tIns="16510" rIns="0" bIns="0" rtlCol="0">
            <a:spAutoFit/>
          </a:bodyPr>
          <a:lstStyle/>
          <a:p>
            <a:pPr marL="12700">
              <a:lnSpc>
                <a:spcPct val="100000"/>
              </a:lnSpc>
              <a:spcBef>
                <a:spcPts val="130"/>
              </a:spcBef>
            </a:pPr>
            <a:r>
              <a:rPr sz="600" spc="30" dirty="0">
                <a:solidFill>
                  <a:srgbClr val="99B3D2"/>
                </a:solidFill>
                <a:latin typeface="Calibri"/>
                <a:cs typeface="Calibri"/>
              </a:rPr>
              <a:t>14.000</a:t>
            </a:r>
            <a:r>
              <a:rPr sz="600" spc="-40" dirty="0">
                <a:solidFill>
                  <a:srgbClr val="99B3D2"/>
                </a:solidFill>
                <a:latin typeface="Calibri"/>
                <a:cs typeface="Calibri"/>
              </a:rPr>
              <a:t> </a:t>
            </a:r>
            <a:r>
              <a:rPr sz="600" spc="40" dirty="0">
                <a:solidFill>
                  <a:srgbClr val="99B3D2"/>
                </a:solidFill>
                <a:latin typeface="Calibri"/>
                <a:cs typeface="Calibri"/>
              </a:rPr>
              <a:t>€</a:t>
            </a:r>
            <a:endParaRPr sz="600">
              <a:latin typeface="Calibri"/>
              <a:cs typeface="Calibri"/>
            </a:endParaRPr>
          </a:p>
        </p:txBody>
      </p:sp>
      <p:sp>
        <p:nvSpPr>
          <p:cNvPr id="80" name="object 80"/>
          <p:cNvSpPr txBox="1"/>
          <p:nvPr/>
        </p:nvSpPr>
        <p:spPr>
          <a:xfrm>
            <a:off x="998306" y="8489282"/>
            <a:ext cx="325755" cy="934719"/>
          </a:xfrm>
          <a:prstGeom prst="rect">
            <a:avLst/>
          </a:prstGeom>
        </p:spPr>
        <p:txBody>
          <a:bodyPr vert="horz" wrap="square" lIns="0" tIns="16510" rIns="0" bIns="0" rtlCol="0">
            <a:spAutoFit/>
          </a:bodyPr>
          <a:lstStyle/>
          <a:p>
            <a:pPr marL="12700">
              <a:lnSpc>
                <a:spcPct val="100000"/>
              </a:lnSpc>
              <a:spcBef>
                <a:spcPts val="130"/>
              </a:spcBef>
            </a:pPr>
            <a:r>
              <a:rPr sz="600" spc="30" dirty="0">
                <a:solidFill>
                  <a:srgbClr val="99B3D2"/>
                </a:solidFill>
                <a:latin typeface="Calibri"/>
                <a:cs typeface="Calibri"/>
              </a:rPr>
              <a:t>12.000</a:t>
            </a:r>
            <a:r>
              <a:rPr sz="600" spc="-75" dirty="0">
                <a:solidFill>
                  <a:srgbClr val="99B3D2"/>
                </a:solidFill>
                <a:latin typeface="Calibri"/>
                <a:cs typeface="Calibri"/>
              </a:rPr>
              <a:t> </a:t>
            </a:r>
            <a:r>
              <a:rPr sz="600" spc="40" dirty="0">
                <a:solidFill>
                  <a:srgbClr val="99B3D2"/>
                </a:solidFill>
                <a:latin typeface="Calibri"/>
                <a:cs typeface="Calibri"/>
              </a:rPr>
              <a:t>€</a:t>
            </a:r>
            <a:endParaRPr sz="600">
              <a:latin typeface="Calibri"/>
              <a:cs typeface="Calibri"/>
            </a:endParaRPr>
          </a:p>
          <a:p>
            <a:pPr marL="12700">
              <a:lnSpc>
                <a:spcPct val="100000"/>
              </a:lnSpc>
              <a:spcBef>
                <a:spcPts val="560"/>
              </a:spcBef>
            </a:pPr>
            <a:r>
              <a:rPr sz="600" spc="30" dirty="0">
                <a:solidFill>
                  <a:srgbClr val="99B3D2"/>
                </a:solidFill>
                <a:latin typeface="Calibri"/>
                <a:cs typeface="Calibri"/>
              </a:rPr>
              <a:t>10.000</a:t>
            </a:r>
            <a:r>
              <a:rPr sz="600" spc="-75" dirty="0">
                <a:solidFill>
                  <a:srgbClr val="99B3D2"/>
                </a:solidFill>
                <a:latin typeface="Calibri"/>
                <a:cs typeface="Calibri"/>
              </a:rPr>
              <a:t> </a:t>
            </a:r>
            <a:r>
              <a:rPr sz="600" spc="40" dirty="0">
                <a:solidFill>
                  <a:srgbClr val="99B3D2"/>
                </a:solidFill>
                <a:latin typeface="Calibri"/>
                <a:cs typeface="Calibri"/>
              </a:rPr>
              <a:t>€</a:t>
            </a:r>
            <a:endParaRPr sz="600">
              <a:latin typeface="Calibri"/>
              <a:cs typeface="Calibri"/>
            </a:endParaRPr>
          </a:p>
          <a:p>
            <a:pPr marL="56515">
              <a:lnSpc>
                <a:spcPct val="100000"/>
              </a:lnSpc>
              <a:spcBef>
                <a:spcPts val="560"/>
              </a:spcBef>
            </a:pPr>
            <a:r>
              <a:rPr sz="600" spc="30" dirty="0">
                <a:solidFill>
                  <a:srgbClr val="99B3D2"/>
                </a:solidFill>
                <a:latin typeface="Calibri"/>
                <a:cs typeface="Calibri"/>
              </a:rPr>
              <a:t>8.000</a:t>
            </a:r>
            <a:r>
              <a:rPr sz="600" spc="-85" dirty="0">
                <a:solidFill>
                  <a:srgbClr val="99B3D2"/>
                </a:solidFill>
                <a:latin typeface="Calibri"/>
                <a:cs typeface="Calibri"/>
              </a:rPr>
              <a:t> </a:t>
            </a:r>
            <a:r>
              <a:rPr sz="600" spc="40" dirty="0">
                <a:solidFill>
                  <a:srgbClr val="99B3D2"/>
                </a:solidFill>
                <a:latin typeface="Calibri"/>
                <a:cs typeface="Calibri"/>
              </a:rPr>
              <a:t>€</a:t>
            </a:r>
            <a:endParaRPr sz="600">
              <a:latin typeface="Calibri"/>
              <a:cs typeface="Calibri"/>
            </a:endParaRPr>
          </a:p>
          <a:p>
            <a:pPr marL="56515">
              <a:lnSpc>
                <a:spcPct val="100000"/>
              </a:lnSpc>
              <a:spcBef>
                <a:spcPts val="560"/>
              </a:spcBef>
            </a:pPr>
            <a:r>
              <a:rPr sz="600" spc="30" dirty="0">
                <a:solidFill>
                  <a:srgbClr val="99B3D2"/>
                </a:solidFill>
                <a:latin typeface="Calibri"/>
                <a:cs typeface="Calibri"/>
              </a:rPr>
              <a:t>6.000</a:t>
            </a:r>
            <a:r>
              <a:rPr sz="600" spc="-85" dirty="0">
                <a:solidFill>
                  <a:srgbClr val="99B3D2"/>
                </a:solidFill>
                <a:latin typeface="Calibri"/>
                <a:cs typeface="Calibri"/>
              </a:rPr>
              <a:t> </a:t>
            </a:r>
            <a:r>
              <a:rPr sz="600" spc="40" dirty="0">
                <a:solidFill>
                  <a:srgbClr val="99B3D2"/>
                </a:solidFill>
                <a:latin typeface="Calibri"/>
                <a:cs typeface="Calibri"/>
              </a:rPr>
              <a:t>€</a:t>
            </a:r>
            <a:endParaRPr sz="600">
              <a:latin typeface="Calibri"/>
              <a:cs typeface="Calibri"/>
            </a:endParaRPr>
          </a:p>
          <a:p>
            <a:pPr marL="56515">
              <a:lnSpc>
                <a:spcPct val="100000"/>
              </a:lnSpc>
              <a:spcBef>
                <a:spcPts val="560"/>
              </a:spcBef>
            </a:pPr>
            <a:r>
              <a:rPr sz="600" spc="30" dirty="0">
                <a:solidFill>
                  <a:srgbClr val="99B3D2"/>
                </a:solidFill>
                <a:latin typeface="Calibri"/>
                <a:cs typeface="Calibri"/>
              </a:rPr>
              <a:t>4.000</a:t>
            </a:r>
            <a:r>
              <a:rPr sz="600" spc="-85" dirty="0">
                <a:solidFill>
                  <a:srgbClr val="99B3D2"/>
                </a:solidFill>
                <a:latin typeface="Calibri"/>
                <a:cs typeface="Calibri"/>
              </a:rPr>
              <a:t> </a:t>
            </a:r>
            <a:r>
              <a:rPr sz="600" spc="40" dirty="0">
                <a:solidFill>
                  <a:srgbClr val="99B3D2"/>
                </a:solidFill>
                <a:latin typeface="Calibri"/>
                <a:cs typeface="Calibri"/>
              </a:rPr>
              <a:t>€</a:t>
            </a:r>
            <a:endParaRPr sz="600">
              <a:latin typeface="Calibri"/>
              <a:cs typeface="Calibri"/>
            </a:endParaRPr>
          </a:p>
          <a:p>
            <a:pPr marL="56515">
              <a:lnSpc>
                <a:spcPct val="100000"/>
              </a:lnSpc>
              <a:spcBef>
                <a:spcPts val="560"/>
              </a:spcBef>
            </a:pPr>
            <a:r>
              <a:rPr sz="600" spc="30" dirty="0">
                <a:solidFill>
                  <a:srgbClr val="99B3D2"/>
                </a:solidFill>
                <a:latin typeface="Calibri"/>
                <a:cs typeface="Calibri"/>
              </a:rPr>
              <a:t>2.000</a:t>
            </a:r>
            <a:r>
              <a:rPr sz="600" spc="-85" dirty="0">
                <a:solidFill>
                  <a:srgbClr val="99B3D2"/>
                </a:solidFill>
                <a:latin typeface="Calibri"/>
                <a:cs typeface="Calibri"/>
              </a:rPr>
              <a:t> </a:t>
            </a:r>
            <a:r>
              <a:rPr sz="600" spc="40" dirty="0">
                <a:solidFill>
                  <a:srgbClr val="99B3D2"/>
                </a:solidFill>
                <a:latin typeface="Calibri"/>
                <a:cs typeface="Calibri"/>
              </a:rPr>
              <a:t>€</a:t>
            </a:r>
            <a:endParaRPr sz="600">
              <a:latin typeface="Calibri"/>
              <a:cs typeface="Calibri"/>
            </a:endParaRPr>
          </a:p>
        </p:txBody>
      </p:sp>
      <p:sp>
        <p:nvSpPr>
          <p:cNvPr id="81" name="object 81"/>
          <p:cNvSpPr/>
          <p:nvPr/>
        </p:nvSpPr>
        <p:spPr>
          <a:xfrm>
            <a:off x="1384198" y="8391969"/>
            <a:ext cx="1786255" cy="0"/>
          </a:xfrm>
          <a:custGeom>
            <a:avLst/>
            <a:gdLst/>
            <a:ahLst/>
            <a:cxnLst/>
            <a:rect l="l" t="t" r="r" b="b"/>
            <a:pathLst>
              <a:path w="1786255">
                <a:moveTo>
                  <a:pt x="0" y="0"/>
                </a:moveTo>
                <a:lnTo>
                  <a:pt x="1786255" y="0"/>
                </a:lnTo>
              </a:path>
            </a:pathLst>
          </a:custGeom>
          <a:ln w="5715">
            <a:solidFill>
              <a:srgbClr val="D9E1EE"/>
            </a:solidFill>
          </a:ln>
        </p:spPr>
        <p:txBody>
          <a:bodyPr wrap="square" lIns="0" tIns="0" rIns="0" bIns="0" rtlCol="0"/>
          <a:lstStyle/>
          <a:p>
            <a:endParaRPr/>
          </a:p>
        </p:txBody>
      </p:sp>
      <p:sp>
        <p:nvSpPr>
          <p:cNvPr id="82" name="object 82"/>
          <p:cNvSpPr/>
          <p:nvPr/>
        </p:nvSpPr>
        <p:spPr>
          <a:xfrm>
            <a:off x="1384198" y="8554567"/>
            <a:ext cx="1786255" cy="0"/>
          </a:xfrm>
          <a:custGeom>
            <a:avLst/>
            <a:gdLst/>
            <a:ahLst/>
            <a:cxnLst/>
            <a:rect l="l" t="t" r="r" b="b"/>
            <a:pathLst>
              <a:path w="1786255">
                <a:moveTo>
                  <a:pt x="0" y="0"/>
                </a:moveTo>
                <a:lnTo>
                  <a:pt x="1786255" y="0"/>
                </a:lnTo>
              </a:path>
            </a:pathLst>
          </a:custGeom>
          <a:ln w="5715">
            <a:solidFill>
              <a:srgbClr val="D9E1EE"/>
            </a:solidFill>
          </a:ln>
        </p:spPr>
        <p:txBody>
          <a:bodyPr wrap="square" lIns="0" tIns="0" rIns="0" bIns="0" rtlCol="0"/>
          <a:lstStyle/>
          <a:p>
            <a:endParaRPr/>
          </a:p>
        </p:txBody>
      </p:sp>
      <p:sp>
        <p:nvSpPr>
          <p:cNvPr id="83" name="object 83"/>
          <p:cNvSpPr/>
          <p:nvPr/>
        </p:nvSpPr>
        <p:spPr>
          <a:xfrm>
            <a:off x="1384198" y="8717165"/>
            <a:ext cx="1786255" cy="0"/>
          </a:xfrm>
          <a:custGeom>
            <a:avLst/>
            <a:gdLst/>
            <a:ahLst/>
            <a:cxnLst/>
            <a:rect l="l" t="t" r="r" b="b"/>
            <a:pathLst>
              <a:path w="1786255">
                <a:moveTo>
                  <a:pt x="0" y="0"/>
                </a:moveTo>
                <a:lnTo>
                  <a:pt x="1786255" y="0"/>
                </a:lnTo>
              </a:path>
            </a:pathLst>
          </a:custGeom>
          <a:ln w="5715">
            <a:solidFill>
              <a:srgbClr val="D9E1EE"/>
            </a:solidFill>
          </a:ln>
        </p:spPr>
        <p:txBody>
          <a:bodyPr wrap="square" lIns="0" tIns="0" rIns="0" bIns="0" rtlCol="0"/>
          <a:lstStyle/>
          <a:p>
            <a:endParaRPr/>
          </a:p>
        </p:txBody>
      </p:sp>
      <p:sp>
        <p:nvSpPr>
          <p:cNvPr id="84" name="object 84"/>
          <p:cNvSpPr/>
          <p:nvPr/>
        </p:nvSpPr>
        <p:spPr>
          <a:xfrm>
            <a:off x="1384198" y="8879751"/>
            <a:ext cx="1786255" cy="0"/>
          </a:xfrm>
          <a:custGeom>
            <a:avLst/>
            <a:gdLst/>
            <a:ahLst/>
            <a:cxnLst/>
            <a:rect l="l" t="t" r="r" b="b"/>
            <a:pathLst>
              <a:path w="1786255">
                <a:moveTo>
                  <a:pt x="0" y="0"/>
                </a:moveTo>
                <a:lnTo>
                  <a:pt x="1786255" y="0"/>
                </a:lnTo>
              </a:path>
            </a:pathLst>
          </a:custGeom>
          <a:ln w="5715">
            <a:solidFill>
              <a:srgbClr val="D9E1EE"/>
            </a:solidFill>
          </a:ln>
        </p:spPr>
        <p:txBody>
          <a:bodyPr wrap="square" lIns="0" tIns="0" rIns="0" bIns="0" rtlCol="0"/>
          <a:lstStyle/>
          <a:p>
            <a:endParaRPr/>
          </a:p>
        </p:txBody>
      </p:sp>
      <p:sp>
        <p:nvSpPr>
          <p:cNvPr id="85" name="object 85"/>
          <p:cNvSpPr/>
          <p:nvPr/>
        </p:nvSpPr>
        <p:spPr>
          <a:xfrm>
            <a:off x="1384198" y="9042349"/>
            <a:ext cx="1786255" cy="0"/>
          </a:xfrm>
          <a:custGeom>
            <a:avLst/>
            <a:gdLst/>
            <a:ahLst/>
            <a:cxnLst/>
            <a:rect l="l" t="t" r="r" b="b"/>
            <a:pathLst>
              <a:path w="1786255">
                <a:moveTo>
                  <a:pt x="0" y="0"/>
                </a:moveTo>
                <a:lnTo>
                  <a:pt x="1786255" y="0"/>
                </a:lnTo>
              </a:path>
            </a:pathLst>
          </a:custGeom>
          <a:ln w="5715">
            <a:solidFill>
              <a:srgbClr val="D9E1EE"/>
            </a:solidFill>
          </a:ln>
        </p:spPr>
        <p:txBody>
          <a:bodyPr wrap="square" lIns="0" tIns="0" rIns="0" bIns="0" rtlCol="0"/>
          <a:lstStyle/>
          <a:p>
            <a:endParaRPr/>
          </a:p>
        </p:txBody>
      </p:sp>
      <p:sp>
        <p:nvSpPr>
          <p:cNvPr id="86" name="object 86"/>
          <p:cNvSpPr/>
          <p:nvPr/>
        </p:nvSpPr>
        <p:spPr>
          <a:xfrm>
            <a:off x="1384198" y="9204947"/>
            <a:ext cx="1786255" cy="0"/>
          </a:xfrm>
          <a:custGeom>
            <a:avLst/>
            <a:gdLst/>
            <a:ahLst/>
            <a:cxnLst/>
            <a:rect l="l" t="t" r="r" b="b"/>
            <a:pathLst>
              <a:path w="1786255">
                <a:moveTo>
                  <a:pt x="0" y="0"/>
                </a:moveTo>
                <a:lnTo>
                  <a:pt x="1786255" y="0"/>
                </a:lnTo>
              </a:path>
            </a:pathLst>
          </a:custGeom>
          <a:ln w="5715">
            <a:solidFill>
              <a:srgbClr val="D9E1EE"/>
            </a:solidFill>
          </a:ln>
        </p:spPr>
        <p:txBody>
          <a:bodyPr wrap="square" lIns="0" tIns="0" rIns="0" bIns="0" rtlCol="0"/>
          <a:lstStyle/>
          <a:p>
            <a:endParaRPr/>
          </a:p>
        </p:txBody>
      </p:sp>
      <p:sp>
        <p:nvSpPr>
          <p:cNvPr id="87" name="object 87"/>
          <p:cNvSpPr/>
          <p:nvPr/>
        </p:nvSpPr>
        <p:spPr>
          <a:xfrm>
            <a:off x="1384198" y="9367545"/>
            <a:ext cx="1786255" cy="0"/>
          </a:xfrm>
          <a:custGeom>
            <a:avLst/>
            <a:gdLst/>
            <a:ahLst/>
            <a:cxnLst/>
            <a:rect l="l" t="t" r="r" b="b"/>
            <a:pathLst>
              <a:path w="1786255">
                <a:moveTo>
                  <a:pt x="0" y="0"/>
                </a:moveTo>
                <a:lnTo>
                  <a:pt x="1786255" y="0"/>
                </a:lnTo>
              </a:path>
            </a:pathLst>
          </a:custGeom>
          <a:ln w="5715">
            <a:solidFill>
              <a:srgbClr val="D9E1EE"/>
            </a:solidFill>
          </a:ln>
        </p:spPr>
        <p:txBody>
          <a:bodyPr wrap="square" lIns="0" tIns="0" rIns="0" bIns="0" rtlCol="0"/>
          <a:lstStyle/>
          <a:p>
            <a:endParaRPr/>
          </a:p>
        </p:txBody>
      </p:sp>
      <p:sp>
        <p:nvSpPr>
          <p:cNvPr id="88" name="object 88"/>
          <p:cNvSpPr/>
          <p:nvPr/>
        </p:nvSpPr>
        <p:spPr>
          <a:xfrm>
            <a:off x="1002473" y="9522676"/>
            <a:ext cx="2392680" cy="0"/>
          </a:xfrm>
          <a:custGeom>
            <a:avLst/>
            <a:gdLst/>
            <a:ahLst/>
            <a:cxnLst/>
            <a:rect l="l" t="t" r="r" b="b"/>
            <a:pathLst>
              <a:path w="2392679">
                <a:moveTo>
                  <a:pt x="0" y="0"/>
                </a:moveTo>
                <a:lnTo>
                  <a:pt x="2392387" y="0"/>
                </a:lnTo>
              </a:path>
            </a:pathLst>
          </a:custGeom>
          <a:ln w="5715">
            <a:solidFill>
              <a:srgbClr val="99B3D2"/>
            </a:solidFill>
          </a:ln>
        </p:spPr>
        <p:txBody>
          <a:bodyPr wrap="square" lIns="0" tIns="0" rIns="0" bIns="0" rtlCol="0"/>
          <a:lstStyle/>
          <a:p>
            <a:endParaRPr/>
          </a:p>
        </p:txBody>
      </p:sp>
      <p:sp>
        <p:nvSpPr>
          <p:cNvPr id="89" name="object 89"/>
          <p:cNvSpPr/>
          <p:nvPr/>
        </p:nvSpPr>
        <p:spPr>
          <a:xfrm>
            <a:off x="3173437" y="8368207"/>
            <a:ext cx="0" cy="1157605"/>
          </a:xfrm>
          <a:custGeom>
            <a:avLst/>
            <a:gdLst/>
            <a:ahLst/>
            <a:cxnLst/>
            <a:rect l="l" t="t" r="r" b="b"/>
            <a:pathLst>
              <a:path h="1157604">
                <a:moveTo>
                  <a:pt x="0" y="0"/>
                </a:moveTo>
                <a:lnTo>
                  <a:pt x="0" y="1157287"/>
                </a:lnTo>
              </a:path>
            </a:pathLst>
          </a:custGeom>
          <a:ln w="5715">
            <a:solidFill>
              <a:srgbClr val="99B3D2"/>
            </a:solidFill>
          </a:ln>
        </p:spPr>
        <p:txBody>
          <a:bodyPr wrap="square" lIns="0" tIns="0" rIns="0" bIns="0" rtlCol="0"/>
          <a:lstStyle/>
          <a:p>
            <a:endParaRPr/>
          </a:p>
        </p:txBody>
      </p:sp>
      <p:sp>
        <p:nvSpPr>
          <p:cNvPr id="90" name="object 90"/>
          <p:cNvSpPr/>
          <p:nvPr/>
        </p:nvSpPr>
        <p:spPr>
          <a:xfrm>
            <a:off x="1392339" y="8371802"/>
            <a:ext cx="0" cy="1160780"/>
          </a:xfrm>
          <a:custGeom>
            <a:avLst/>
            <a:gdLst/>
            <a:ahLst/>
            <a:cxnLst/>
            <a:rect l="l" t="t" r="r" b="b"/>
            <a:pathLst>
              <a:path h="1160779">
                <a:moveTo>
                  <a:pt x="0" y="0"/>
                </a:moveTo>
                <a:lnTo>
                  <a:pt x="0" y="1160462"/>
                </a:lnTo>
              </a:path>
            </a:pathLst>
          </a:custGeom>
          <a:ln w="5715">
            <a:solidFill>
              <a:srgbClr val="99B3D2"/>
            </a:solidFill>
          </a:ln>
        </p:spPr>
        <p:txBody>
          <a:bodyPr wrap="square" lIns="0" tIns="0" rIns="0" bIns="0" rtlCol="0"/>
          <a:lstStyle/>
          <a:p>
            <a:endParaRPr/>
          </a:p>
        </p:txBody>
      </p:sp>
      <p:sp>
        <p:nvSpPr>
          <p:cNvPr id="91" name="object 91"/>
          <p:cNvSpPr/>
          <p:nvPr/>
        </p:nvSpPr>
        <p:spPr>
          <a:xfrm>
            <a:off x="1392339" y="9530169"/>
            <a:ext cx="0" cy="63500"/>
          </a:xfrm>
          <a:custGeom>
            <a:avLst/>
            <a:gdLst/>
            <a:ahLst/>
            <a:cxnLst/>
            <a:rect l="l" t="t" r="r" b="b"/>
            <a:pathLst>
              <a:path h="63500">
                <a:moveTo>
                  <a:pt x="0" y="0"/>
                </a:moveTo>
                <a:lnTo>
                  <a:pt x="0" y="63042"/>
                </a:lnTo>
              </a:path>
            </a:pathLst>
          </a:custGeom>
          <a:ln w="5715">
            <a:solidFill>
              <a:srgbClr val="99B3D2"/>
            </a:solidFill>
          </a:ln>
        </p:spPr>
        <p:txBody>
          <a:bodyPr wrap="square" lIns="0" tIns="0" rIns="0" bIns="0" rtlCol="0"/>
          <a:lstStyle/>
          <a:p>
            <a:endParaRPr/>
          </a:p>
        </p:txBody>
      </p:sp>
      <p:sp>
        <p:nvSpPr>
          <p:cNvPr id="92" name="object 92"/>
          <p:cNvSpPr/>
          <p:nvPr/>
        </p:nvSpPr>
        <p:spPr>
          <a:xfrm>
            <a:off x="1588388" y="9523145"/>
            <a:ext cx="0" cy="70485"/>
          </a:xfrm>
          <a:custGeom>
            <a:avLst/>
            <a:gdLst/>
            <a:ahLst/>
            <a:cxnLst/>
            <a:rect l="l" t="t" r="r" b="b"/>
            <a:pathLst>
              <a:path h="70484">
                <a:moveTo>
                  <a:pt x="0" y="0"/>
                </a:moveTo>
                <a:lnTo>
                  <a:pt x="0" y="70053"/>
                </a:lnTo>
              </a:path>
            </a:pathLst>
          </a:custGeom>
          <a:ln w="5715">
            <a:solidFill>
              <a:srgbClr val="99B3D2"/>
            </a:solidFill>
          </a:ln>
        </p:spPr>
        <p:txBody>
          <a:bodyPr wrap="square" lIns="0" tIns="0" rIns="0" bIns="0" rtlCol="0"/>
          <a:lstStyle/>
          <a:p>
            <a:endParaRPr/>
          </a:p>
        </p:txBody>
      </p:sp>
      <p:sp>
        <p:nvSpPr>
          <p:cNvPr id="93" name="object 93"/>
          <p:cNvSpPr/>
          <p:nvPr/>
        </p:nvSpPr>
        <p:spPr>
          <a:xfrm>
            <a:off x="1786521" y="9523145"/>
            <a:ext cx="0" cy="70485"/>
          </a:xfrm>
          <a:custGeom>
            <a:avLst/>
            <a:gdLst/>
            <a:ahLst/>
            <a:cxnLst/>
            <a:rect l="l" t="t" r="r" b="b"/>
            <a:pathLst>
              <a:path h="70484">
                <a:moveTo>
                  <a:pt x="0" y="0"/>
                </a:moveTo>
                <a:lnTo>
                  <a:pt x="0" y="70053"/>
                </a:lnTo>
              </a:path>
            </a:pathLst>
          </a:custGeom>
          <a:ln w="5715">
            <a:solidFill>
              <a:srgbClr val="99B3D2"/>
            </a:solidFill>
          </a:ln>
        </p:spPr>
        <p:txBody>
          <a:bodyPr wrap="square" lIns="0" tIns="0" rIns="0" bIns="0" rtlCol="0"/>
          <a:lstStyle/>
          <a:p>
            <a:endParaRPr/>
          </a:p>
        </p:txBody>
      </p:sp>
      <p:sp>
        <p:nvSpPr>
          <p:cNvPr id="94" name="object 94"/>
          <p:cNvSpPr/>
          <p:nvPr/>
        </p:nvSpPr>
        <p:spPr>
          <a:xfrm>
            <a:off x="1984654" y="9523145"/>
            <a:ext cx="0" cy="70485"/>
          </a:xfrm>
          <a:custGeom>
            <a:avLst/>
            <a:gdLst/>
            <a:ahLst/>
            <a:cxnLst/>
            <a:rect l="l" t="t" r="r" b="b"/>
            <a:pathLst>
              <a:path h="70484">
                <a:moveTo>
                  <a:pt x="0" y="0"/>
                </a:moveTo>
                <a:lnTo>
                  <a:pt x="0" y="70053"/>
                </a:lnTo>
              </a:path>
            </a:pathLst>
          </a:custGeom>
          <a:ln w="5715">
            <a:solidFill>
              <a:srgbClr val="99B3D2"/>
            </a:solidFill>
          </a:ln>
        </p:spPr>
        <p:txBody>
          <a:bodyPr wrap="square" lIns="0" tIns="0" rIns="0" bIns="0" rtlCol="0"/>
          <a:lstStyle/>
          <a:p>
            <a:endParaRPr/>
          </a:p>
        </p:txBody>
      </p:sp>
      <p:sp>
        <p:nvSpPr>
          <p:cNvPr id="95" name="object 95"/>
          <p:cNvSpPr/>
          <p:nvPr/>
        </p:nvSpPr>
        <p:spPr>
          <a:xfrm>
            <a:off x="2182787" y="9523145"/>
            <a:ext cx="0" cy="70485"/>
          </a:xfrm>
          <a:custGeom>
            <a:avLst/>
            <a:gdLst/>
            <a:ahLst/>
            <a:cxnLst/>
            <a:rect l="l" t="t" r="r" b="b"/>
            <a:pathLst>
              <a:path h="70484">
                <a:moveTo>
                  <a:pt x="0" y="0"/>
                </a:moveTo>
                <a:lnTo>
                  <a:pt x="0" y="70053"/>
                </a:lnTo>
              </a:path>
            </a:pathLst>
          </a:custGeom>
          <a:ln w="5715">
            <a:solidFill>
              <a:srgbClr val="99B3D2"/>
            </a:solidFill>
          </a:ln>
        </p:spPr>
        <p:txBody>
          <a:bodyPr wrap="square" lIns="0" tIns="0" rIns="0" bIns="0" rtlCol="0"/>
          <a:lstStyle/>
          <a:p>
            <a:endParaRPr/>
          </a:p>
        </p:txBody>
      </p:sp>
      <p:sp>
        <p:nvSpPr>
          <p:cNvPr id="96" name="object 96"/>
          <p:cNvSpPr/>
          <p:nvPr/>
        </p:nvSpPr>
        <p:spPr>
          <a:xfrm>
            <a:off x="2380907" y="9523145"/>
            <a:ext cx="0" cy="70485"/>
          </a:xfrm>
          <a:custGeom>
            <a:avLst/>
            <a:gdLst/>
            <a:ahLst/>
            <a:cxnLst/>
            <a:rect l="l" t="t" r="r" b="b"/>
            <a:pathLst>
              <a:path h="70484">
                <a:moveTo>
                  <a:pt x="0" y="0"/>
                </a:moveTo>
                <a:lnTo>
                  <a:pt x="0" y="70053"/>
                </a:lnTo>
              </a:path>
            </a:pathLst>
          </a:custGeom>
          <a:ln w="5715">
            <a:solidFill>
              <a:srgbClr val="99B3D2"/>
            </a:solidFill>
          </a:ln>
        </p:spPr>
        <p:txBody>
          <a:bodyPr wrap="square" lIns="0" tIns="0" rIns="0" bIns="0" rtlCol="0"/>
          <a:lstStyle/>
          <a:p>
            <a:endParaRPr/>
          </a:p>
        </p:txBody>
      </p:sp>
      <p:sp>
        <p:nvSpPr>
          <p:cNvPr id="97" name="object 97"/>
          <p:cNvSpPr/>
          <p:nvPr/>
        </p:nvSpPr>
        <p:spPr>
          <a:xfrm>
            <a:off x="2579039" y="9523145"/>
            <a:ext cx="0" cy="70485"/>
          </a:xfrm>
          <a:custGeom>
            <a:avLst/>
            <a:gdLst/>
            <a:ahLst/>
            <a:cxnLst/>
            <a:rect l="l" t="t" r="r" b="b"/>
            <a:pathLst>
              <a:path h="70484">
                <a:moveTo>
                  <a:pt x="0" y="0"/>
                </a:moveTo>
                <a:lnTo>
                  <a:pt x="0" y="70053"/>
                </a:lnTo>
              </a:path>
            </a:pathLst>
          </a:custGeom>
          <a:ln w="5715">
            <a:solidFill>
              <a:srgbClr val="99B3D2"/>
            </a:solidFill>
          </a:ln>
        </p:spPr>
        <p:txBody>
          <a:bodyPr wrap="square" lIns="0" tIns="0" rIns="0" bIns="0" rtlCol="0"/>
          <a:lstStyle/>
          <a:p>
            <a:endParaRPr/>
          </a:p>
        </p:txBody>
      </p:sp>
      <p:sp>
        <p:nvSpPr>
          <p:cNvPr id="98" name="object 98"/>
          <p:cNvSpPr/>
          <p:nvPr/>
        </p:nvSpPr>
        <p:spPr>
          <a:xfrm>
            <a:off x="2777172" y="9523145"/>
            <a:ext cx="0" cy="70485"/>
          </a:xfrm>
          <a:custGeom>
            <a:avLst/>
            <a:gdLst/>
            <a:ahLst/>
            <a:cxnLst/>
            <a:rect l="l" t="t" r="r" b="b"/>
            <a:pathLst>
              <a:path h="70484">
                <a:moveTo>
                  <a:pt x="0" y="0"/>
                </a:moveTo>
                <a:lnTo>
                  <a:pt x="0" y="70053"/>
                </a:lnTo>
              </a:path>
            </a:pathLst>
          </a:custGeom>
          <a:ln w="5715">
            <a:solidFill>
              <a:srgbClr val="99B3D2"/>
            </a:solidFill>
          </a:ln>
        </p:spPr>
        <p:txBody>
          <a:bodyPr wrap="square" lIns="0" tIns="0" rIns="0" bIns="0" rtlCol="0"/>
          <a:lstStyle/>
          <a:p>
            <a:endParaRPr/>
          </a:p>
        </p:txBody>
      </p:sp>
      <p:sp>
        <p:nvSpPr>
          <p:cNvPr id="99" name="object 99"/>
          <p:cNvSpPr/>
          <p:nvPr/>
        </p:nvSpPr>
        <p:spPr>
          <a:xfrm>
            <a:off x="2975305" y="9523145"/>
            <a:ext cx="0" cy="70485"/>
          </a:xfrm>
          <a:custGeom>
            <a:avLst/>
            <a:gdLst/>
            <a:ahLst/>
            <a:cxnLst/>
            <a:rect l="l" t="t" r="r" b="b"/>
            <a:pathLst>
              <a:path h="70484">
                <a:moveTo>
                  <a:pt x="0" y="0"/>
                </a:moveTo>
                <a:lnTo>
                  <a:pt x="0" y="70053"/>
                </a:lnTo>
              </a:path>
            </a:pathLst>
          </a:custGeom>
          <a:ln w="5715">
            <a:solidFill>
              <a:srgbClr val="99B3D2"/>
            </a:solidFill>
          </a:ln>
        </p:spPr>
        <p:txBody>
          <a:bodyPr wrap="square" lIns="0" tIns="0" rIns="0" bIns="0" rtlCol="0"/>
          <a:lstStyle/>
          <a:p>
            <a:endParaRPr/>
          </a:p>
        </p:txBody>
      </p:sp>
      <p:sp>
        <p:nvSpPr>
          <p:cNvPr id="100" name="object 100"/>
          <p:cNvSpPr/>
          <p:nvPr/>
        </p:nvSpPr>
        <p:spPr>
          <a:xfrm>
            <a:off x="3173437" y="9523145"/>
            <a:ext cx="0" cy="70485"/>
          </a:xfrm>
          <a:custGeom>
            <a:avLst/>
            <a:gdLst/>
            <a:ahLst/>
            <a:cxnLst/>
            <a:rect l="l" t="t" r="r" b="b"/>
            <a:pathLst>
              <a:path h="70484">
                <a:moveTo>
                  <a:pt x="0" y="0"/>
                </a:moveTo>
                <a:lnTo>
                  <a:pt x="0" y="70053"/>
                </a:lnTo>
              </a:path>
            </a:pathLst>
          </a:custGeom>
          <a:ln w="5715">
            <a:solidFill>
              <a:srgbClr val="99B3D2"/>
            </a:solidFill>
          </a:ln>
        </p:spPr>
        <p:txBody>
          <a:bodyPr wrap="square" lIns="0" tIns="0" rIns="0" bIns="0" rtlCol="0"/>
          <a:lstStyle/>
          <a:p>
            <a:endParaRPr/>
          </a:p>
        </p:txBody>
      </p:sp>
      <p:sp>
        <p:nvSpPr>
          <p:cNvPr id="101" name="object 101"/>
          <p:cNvSpPr txBox="1"/>
          <p:nvPr/>
        </p:nvSpPr>
        <p:spPr>
          <a:xfrm>
            <a:off x="1359023" y="9540220"/>
            <a:ext cx="2054225" cy="382270"/>
          </a:xfrm>
          <a:prstGeom prst="rect">
            <a:avLst/>
          </a:prstGeom>
        </p:spPr>
        <p:txBody>
          <a:bodyPr vert="horz" wrap="square" lIns="0" tIns="57150" rIns="0" bIns="0" rtlCol="0">
            <a:spAutoFit/>
          </a:bodyPr>
          <a:lstStyle/>
          <a:p>
            <a:pPr marL="12700">
              <a:lnSpc>
                <a:spcPct val="100000"/>
              </a:lnSpc>
              <a:spcBef>
                <a:spcPts val="450"/>
              </a:spcBef>
              <a:tabLst>
                <a:tab pos="205740" algn="l"/>
                <a:tab pos="402590" algn="l"/>
                <a:tab pos="594995" algn="l"/>
                <a:tab pos="800735" algn="l"/>
                <a:tab pos="993775" algn="l"/>
                <a:tab pos="1195070" algn="l"/>
                <a:tab pos="1391920" algn="l"/>
                <a:tab pos="1597660" algn="l"/>
                <a:tab pos="1769110" algn="l"/>
              </a:tabLst>
            </a:pPr>
            <a:r>
              <a:rPr sz="600" spc="40" dirty="0">
                <a:solidFill>
                  <a:srgbClr val="99B3D2"/>
                </a:solidFill>
                <a:latin typeface="Calibri"/>
                <a:cs typeface="Calibri"/>
              </a:rPr>
              <a:t>1	2	3	4	5	6	7	8	9	10</a:t>
            </a:r>
            <a:r>
              <a:rPr sz="600" spc="-45" dirty="0">
                <a:solidFill>
                  <a:srgbClr val="99B3D2"/>
                </a:solidFill>
                <a:latin typeface="Calibri"/>
                <a:cs typeface="Calibri"/>
              </a:rPr>
              <a:t> </a:t>
            </a:r>
            <a:r>
              <a:rPr sz="600" spc="35" dirty="0">
                <a:solidFill>
                  <a:srgbClr val="99B3D2"/>
                </a:solidFill>
                <a:latin typeface="Calibri"/>
                <a:cs typeface="Calibri"/>
              </a:rPr>
              <a:t>años</a:t>
            </a:r>
            <a:endParaRPr sz="600">
              <a:latin typeface="Calibri"/>
              <a:cs typeface="Calibri"/>
            </a:endParaRPr>
          </a:p>
          <a:p>
            <a:pPr marL="24765">
              <a:lnSpc>
                <a:spcPts val="710"/>
              </a:lnSpc>
              <a:spcBef>
                <a:spcPts val="315"/>
              </a:spcBef>
            </a:pPr>
            <a:r>
              <a:rPr sz="600" spc="25" dirty="0">
                <a:solidFill>
                  <a:srgbClr val="6078AD"/>
                </a:solidFill>
                <a:latin typeface="Calibri"/>
                <a:cs typeface="Calibri"/>
              </a:rPr>
              <a:t>Aportaciones</a:t>
            </a:r>
            <a:r>
              <a:rPr sz="600" spc="-10" dirty="0">
                <a:solidFill>
                  <a:srgbClr val="6078AD"/>
                </a:solidFill>
                <a:latin typeface="Calibri"/>
                <a:cs typeface="Calibri"/>
              </a:rPr>
              <a:t> </a:t>
            </a:r>
            <a:r>
              <a:rPr sz="600" spc="15" dirty="0">
                <a:solidFill>
                  <a:srgbClr val="6078AD"/>
                </a:solidFill>
                <a:latin typeface="Calibri"/>
                <a:cs typeface="Calibri"/>
              </a:rPr>
              <a:t>ahorro:</a:t>
            </a:r>
            <a:r>
              <a:rPr sz="600" spc="-5" dirty="0">
                <a:solidFill>
                  <a:srgbClr val="6078AD"/>
                </a:solidFill>
                <a:latin typeface="Calibri"/>
                <a:cs typeface="Calibri"/>
              </a:rPr>
              <a:t> </a:t>
            </a:r>
            <a:r>
              <a:rPr sz="600" spc="25" dirty="0">
                <a:solidFill>
                  <a:srgbClr val="6078AD"/>
                </a:solidFill>
                <a:latin typeface="Calibri"/>
                <a:cs typeface="Calibri"/>
              </a:rPr>
              <a:t>12.000</a:t>
            </a:r>
            <a:r>
              <a:rPr sz="600" spc="-5" dirty="0">
                <a:solidFill>
                  <a:srgbClr val="6078AD"/>
                </a:solidFill>
                <a:latin typeface="Calibri"/>
                <a:cs typeface="Calibri"/>
              </a:rPr>
              <a:t> </a:t>
            </a:r>
            <a:r>
              <a:rPr sz="600" spc="5" dirty="0">
                <a:solidFill>
                  <a:srgbClr val="6078AD"/>
                </a:solidFill>
                <a:latin typeface="Calibri"/>
                <a:cs typeface="Calibri"/>
              </a:rPr>
              <a:t>€,</a:t>
            </a:r>
            <a:r>
              <a:rPr sz="600" spc="-5" dirty="0">
                <a:solidFill>
                  <a:srgbClr val="6078AD"/>
                </a:solidFill>
                <a:latin typeface="Calibri"/>
                <a:cs typeface="Calibri"/>
              </a:rPr>
              <a:t> </a:t>
            </a:r>
            <a:r>
              <a:rPr sz="600" spc="20" dirty="0">
                <a:solidFill>
                  <a:srgbClr val="6078AD"/>
                </a:solidFill>
                <a:latin typeface="Calibri"/>
                <a:cs typeface="Calibri"/>
              </a:rPr>
              <a:t>Duración:</a:t>
            </a:r>
            <a:r>
              <a:rPr sz="600" spc="-5" dirty="0">
                <a:solidFill>
                  <a:srgbClr val="6078AD"/>
                </a:solidFill>
                <a:latin typeface="Calibri"/>
                <a:cs typeface="Calibri"/>
              </a:rPr>
              <a:t> </a:t>
            </a:r>
            <a:r>
              <a:rPr sz="600" spc="25" dirty="0">
                <a:solidFill>
                  <a:srgbClr val="6078AD"/>
                </a:solidFill>
                <a:latin typeface="Calibri"/>
                <a:cs typeface="Calibri"/>
              </a:rPr>
              <a:t>10</a:t>
            </a:r>
            <a:r>
              <a:rPr sz="600" spc="-5" dirty="0">
                <a:solidFill>
                  <a:srgbClr val="6078AD"/>
                </a:solidFill>
                <a:latin typeface="Calibri"/>
                <a:cs typeface="Calibri"/>
              </a:rPr>
              <a:t> </a:t>
            </a:r>
            <a:r>
              <a:rPr sz="600" spc="20" dirty="0">
                <a:solidFill>
                  <a:srgbClr val="6078AD"/>
                </a:solidFill>
                <a:latin typeface="Calibri"/>
                <a:cs typeface="Calibri"/>
              </a:rPr>
              <a:t>años</a:t>
            </a:r>
            <a:endParaRPr sz="600">
              <a:latin typeface="Calibri"/>
              <a:cs typeface="Calibri"/>
            </a:endParaRPr>
          </a:p>
          <a:p>
            <a:pPr marL="24765">
              <a:lnSpc>
                <a:spcPts val="710"/>
              </a:lnSpc>
            </a:pPr>
            <a:r>
              <a:rPr sz="600" spc="15" dirty="0">
                <a:solidFill>
                  <a:srgbClr val="6078AD"/>
                </a:solidFill>
                <a:latin typeface="Calibri"/>
                <a:cs typeface="Calibri"/>
              </a:rPr>
              <a:t>Intereses:</a:t>
            </a:r>
            <a:r>
              <a:rPr sz="600" spc="-10" dirty="0">
                <a:solidFill>
                  <a:srgbClr val="6078AD"/>
                </a:solidFill>
                <a:latin typeface="Calibri"/>
                <a:cs typeface="Calibri"/>
              </a:rPr>
              <a:t> </a:t>
            </a:r>
            <a:r>
              <a:rPr sz="600" spc="15" dirty="0">
                <a:solidFill>
                  <a:srgbClr val="6078AD"/>
                </a:solidFill>
                <a:latin typeface="Calibri"/>
                <a:cs typeface="Calibri"/>
              </a:rPr>
              <a:t>4,5</a:t>
            </a:r>
            <a:r>
              <a:rPr sz="600" spc="-5" dirty="0">
                <a:solidFill>
                  <a:srgbClr val="6078AD"/>
                </a:solidFill>
                <a:latin typeface="Calibri"/>
                <a:cs typeface="Calibri"/>
              </a:rPr>
              <a:t> </a:t>
            </a:r>
            <a:r>
              <a:rPr sz="600" spc="20" dirty="0">
                <a:solidFill>
                  <a:srgbClr val="6078AD"/>
                </a:solidFill>
                <a:latin typeface="Calibri"/>
                <a:cs typeface="Calibri"/>
              </a:rPr>
              <a:t>%,</a:t>
            </a:r>
            <a:r>
              <a:rPr sz="600" spc="-5" dirty="0">
                <a:solidFill>
                  <a:srgbClr val="6078AD"/>
                </a:solidFill>
                <a:latin typeface="Calibri"/>
                <a:cs typeface="Calibri"/>
              </a:rPr>
              <a:t> </a:t>
            </a:r>
            <a:r>
              <a:rPr sz="600" spc="25" dirty="0">
                <a:solidFill>
                  <a:srgbClr val="6078AD"/>
                </a:solidFill>
                <a:latin typeface="Calibri"/>
                <a:cs typeface="Calibri"/>
              </a:rPr>
              <a:t>Capital</a:t>
            </a:r>
            <a:r>
              <a:rPr sz="600" spc="-5" dirty="0">
                <a:solidFill>
                  <a:srgbClr val="6078AD"/>
                </a:solidFill>
                <a:latin typeface="Calibri"/>
                <a:cs typeface="Calibri"/>
              </a:rPr>
              <a:t> </a:t>
            </a:r>
            <a:r>
              <a:rPr sz="600" spc="15" dirty="0">
                <a:solidFill>
                  <a:srgbClr val="6078AD"/>
                </a:solidFill>
                <a:latin typeface="Calibri"/>
                <a:cs typeface="Calibri"/>
              </a:rPr>
              <a:t>final:</a:t>
            </a:r>
            <a:r>
              <a:rPr sz="600" spc="-5" dirty="0">
                <a:solidFill>
                  <a:srgbClr val="6078AD"/>
                </a:solidFill>
                <a:latin typeface="Calibri"/>
                <a:cs typeface="Calibri"/>
              </a:rPr>
              <a:t> </a:t>
            </a:r>
            <a:r>
              <a:rPr sz="600" spc="20" dirty="0">
                <a:solidFill>
                  <a:srgbClr val="6078AD"/>
                </a:solidFill>
                <a:latin typeface="Calibri"/>
                <a:cs typeface="Calibri"/>
              </a:rPr>
              <a:t>14.677</a:t>
            </a:r>
            <a:r>
              <a:rPr sz="600" spc="-5" dirty="0">
                <a:solidFill>
                  <a:srgbClr val="6078AD"/>
                </a:solidFill>
                <a:latin typeface="Calibri"/>
                <a:cs typeface="Calibri"/>
              </a:rPr>
              <a:t> </a:t>
            </a:r>
            <a:r>
              <a:rPr sz="600" spc="25" dirty="0">
                <a:solidFill>
                  <a:srgbClr val="6078AD"/>
                </a:solidFill>
                <a:latin typeface="Calibri"/>
                <a:cs typeface="Calibri"/>
              </a:rPr>
              <a:t>€</a:t>
            </a:r>
            <a:endParaRPr sz="600">
              <a:latin typeface="Calibri"/>
              <a:cs typeface="Calibri"/>
            </a:endParaRPr>
          </a:p>
        </p:txBody>
      </p:sp>
      <p:sp>
        <p:nvSpPr>
          <p:cNvPr id="102" name="object 102"/>
          <p:cNvSpPr/>
          <p:nvPr/>
        </p:nvSpPr>
        <p:spPr>
          <a:xfrm>
            <a:off x="4550498" y="8436597"/>
            <a:ext cx="236220" cy="1092200"/>
          </a:xfrm>
          <a:custGeom>
            <a:avLst/>
            <a:gdLst/>
            <a:ahLst/>
            <a:cxnLst/>
            <a:rect l="l" t="t" r="r" b="b"/>
            <a:pathLst>
              <a:path w="236220" h="1092200">
                <a:moveTo>
                  <a:pt x="0" y="1091603"/>
                </a:moveTo>
                <a:lnTo>
                  <a:pt x="236004" y="1091603"/>
                </a:lnTo>
                <a:lnTo>
                  <a:pt x="236004" y="0"/>
                </a:lnTo>
                <a:lnTo>
                  <a:pt x="0" y="0"/>
                </a:lnTo>
                <a:lnTo>
                  <a:pt x="0" y="1091603"/>
                </a:lnTo>
                <a:close/>
              </a:path>
            </a:pathLst>
          </a:custGeom>
          <a:solidFill>
            <a:srgbClr val="C6D3E5"/>
          </a:solidFill>
        </p:spPr>
        <p:txBody>
          <a:bodyPr wrap="square" lIns="0" tIns="0" rIns="0" bIns="0" rtlCol="0"/>
          <a:lstStyle/>
          <a:p>
            <a:endParaRPr/>
          </a:p>
        </p:txBody>
      </p:sp>
      <p:sp>
        <p:nvSpPr>
          <p:cNvPr id="103" name="object 103"/>
          <p:cNvSpPr/>
          <p:nvPr/>
        </p:nvSpPr>
        <p:spPr>
          <a:xfrm>
            <a:off x="4493082" y="8436597"/>
            <a:ext cx="0" cy="1092200"/>
          </a:xfrm>
          <a:custGeom>
            <a:avLst/>
            <a:gdLst/>
            <a:ahLst/>
            <a:cxnLst/>
            <a:rect l="l" t="t" r="r" b="b"/>
            <a:pathLst>
              <a:path h="1092200">
                <a:moveTo>
                  <a:pt x="0" y="0"/>
                </a:moveTo>
                <a:lnTo>
                  <a:pt x="0" y="1091603"/>
                </a:lnTo>
              </a:path>
            </a:pathLst>
          </a:custGeom>
          <a:ln w="5715">
            <a:solidFill>
              <a:srgbClr val="004689"/>
            </a:solidFill>
          </a:ln>
        </p:spPr>
        <p:txBody>
          <a:bodyPr wrap="square" lIns="0" tIns="0" rIns="0" bIns="0" rtlCol="0"/>
          <a:lstStyle/>
          <a:p>
            <a:endParaRPr/>
          </a:p>
        </p:txBody>
      </p:sp>
      <p:sp>
        <p:nvSpPr>
          <p:cNvPr id="104" name="object 104"/>
          <p:cNvSpPr txBox="1"/>
          <p:nvPr/>
        </p:nvSpPr>
        <p:spPr>
          <a:xfrm>
            <a:off x="4262082" y="8346785"/>
            <a:ext cx="191135" cy="201930"/>
          </a:xfrm>
          <a:prstGeom prst="rect">
            <a:avLst/>
          </a:prstGeom>
        </p:spPr>
        <p:txBody>
          <a:bodyPr vert="horz" wrap="square" lIns="0" tIns="16510" rIns="0" bIns="0" rtlCol="0">
            <a:spAutoFit/>
          </a:bodyPr>
          <a:lstStyle/>
          <a:p>
            <a:pPr marL="50800">
              <a:lnSpc>
                <a:spcPts val="675"/>
              </a:lnSpc>
              <a:spcBef>
                <a:spcPts val="130"/>
              </a:spcBef>
            </a:pPr>
            <a:r>
              <a:rPr sz="600" spc="40" dirty="0">
                <a:solidFill>
                  <a:srgbClr val="99B3D2"/>
                </a:solidFill>
                <a:latin typeface="Calibri"/>
                <a:cs typeface="Calibri"/>
              </a:rPr>
              <a:t>10</a:t>
            </a:r>
            <a:endParaRPr sz="600">
              <a:latin typeface="Calibri"/>
              <a:cs typeface="Calibri"/>
            </a:endParaRPr>
          </a:p>
          <a:p>
            <a:pPr marL="12700">
              <a:lnSpc>
                <a:spcPts val="675"/>
              </a:lnSpc>
            </a:pPr>
            <a:r>
              <a:rPr sz="600" spc="40" dirty="0">
                <a:solidFill>
                  <a:srgbClr val="99B3D2"/>
                </a:solidFill>
                <a:latin typeface="Calibri"/>
                <a:cs typeface="Calibri"/>
              </a:rPr>
              <a:t>a</a:t>
            </a:r>
            <a:r>
              <a:rPr sz="600" spc="35" dirty="0">
                <a:solidFill>
                  <a:srgbClr val="99B3D2"/>
                </a:solidFill>
                <a:latin typeface="Calibri"/>
                <a:cs typeface="Calibri"/>
              </a:rPr>
              <a:t>ños</a:t>
            </a:r>
            <a:endParaRPr sz="600">
              <a:latin typeface="Calibri"/>
              <a:cs typeface="Calibri"/>
            </a:endParaRPr>
          </a:p>
        </p:txBody>
      </p:sp>
      <p:sp>
        <p:nvSpPr>
          <p:cNvPr id="105" name="object 105"/>
          <p:cNvSpPr/>
          <p:nvPr/>
        </p:nvSpPr>
        <p:spPr>
          <a:xfrm>
            <a:off x="4308602" y="9525343"/>
            <a:ext cx="529590" cy="0"/>
          </a:xfrm>
          <a:custGeom>
            <a:avLst/>
            <a:gdLst/>
            <a:ahLst/>
            <a:cxnLst/>
            <a:rect l="l" t="t" r="r" b="b"/>
            <a:pathLst>
              <a:path w="529589">
                <a:moveTo>
                  <a:pt x="529196" y="0"/>
                </a:moveTo>
                <a:lnTo>
                  <a:pt x="0" y="0"/>
                </a:lnTo>
              </a:path>
            </a:pathLst>
          </a:custGeom>
          <a:ln w="5715">
            <a:solidFill>
              <a:srgbClr val="004689"/>
            </a:solidFill>
          </a:ln>
        </p:spPr>
        <p:txBody>
          <a:bodyPr wrap="square" lIns="0" tIns="0" rIns="0" bIns="0" rtlCol="0"/>
          <a:lstStyle/>
          <a:p>
            <a:endParaRPr/>
          </a:p>
        </p:txBody>
      </p:sp>
      <p:sp>
        <p:nvSpPr>
          <p:cNvPr id="106" name="object 106"/>
          <p:cNvSpPr/>
          <p:nvPr/>
        </p:nvSpPr>
        <p:spPr>
          <a:xfrm>
            <a:off x="4454943" y="8438769"/>
            <a:ext cx="39370" cy="0"/>
          </a:xfrm>
          <a:custGeom>
            <a:avLst/>
            <a:gdLst/>
            <a:ahLst/>
            <a:cxnLst/>
            <a:rect l="l" t="t" r="r" b="b"/>
            <a:pathLst>
              <a:path w="39370">
                <a:moveTo>
                  <a:pt x="0" y="0"/>
                </a:moveTo>
                <a:lnTo>
                  <a:pt x="39039" y="0"/>
                </a:lnTo>
              </a:path>
            </a:pathLst>
          </a:custGeom>
          <a:ln w="5715">
            <a:solidFill>
              <a:srgbClr val="004689"/>
            </a:solidFill>
          </a:ln>
        </p:spPr>
        <p:txBody>
          <a:bodyPr wrap="square" lIns="0" tIns="0" rIns="0" bIns="0" rtlCol="0"/>
          <a:lstStyle/>
          <a:p>
            <a:endParaRPr/>
          </a:p>
        </p:txBody>
      </p:sp>
      <p:sp>
        <p:nvSpPr>
          <p:cNvPr id="107" name="object 107"/>
          <p:cNvSpPr txBox="1"/>
          <p:nvPr/>
        </p:nvSpPr>
        <p:spPr>
          <a:xfrm>
            <a:off x="4606669" y="8689964"/>
            <a:ext cx="129539" cy="328930"/>
          </a:xfrm>
          <a:prstGeom prst="rect">
            <a:avLst/>
          </a:prstGeom>
        </p:spPr>
        <p:txBody>
          <a:bodyPr vert="vert270" wrap="square" lIns="0" tIns="14604" rIns="0" bIns="0" rtlCol="0">
            <a:spAutoFit/>
          </a:bodyPr>
          <a:lstStyle/>
          <a:p>
            <a:pPr marL="12700">
              <a:lnSpc>
                <a:spcPct val="100000"/>
              </a:lnSpc>
              <a:spcBef>
                <a:spcPts val="114"/>
              </a:spcBef>
            </a:pPr>
            <a:r>
              <a:rPr sz="600" b="1" spc="35" dirty="0">
                <a:solidFill>
                  <a:srgbClr val="004689"/>
                </a:solidFill>
                <a:latin typeface="Calibri"/>
                <a:cs typeface="Calibri"/>
              </a:rPr>
              <a:t>14.677</a:t>
            </a:r>
            <a:r>
              <a:rPr sz="600" b="1" spc="-50" dirty="0">
                <a:solidFill>
                  <a:srgbClr val="004689"/>
                </a:solidFill>
                <a:latin typeface="Calibri"/>
                <a:cs typeface="Calibri"/>
              </a:rPr>
              <a:t> </a:t>
            </a:r>
            <a:r>
              <a:rPr sz="600" b="1" spc="40" dirty="0">
                <a:solidFill>
                  <a:srgbClr val="004689"/>
                </a:solidFill>
                <a:latin typeface="Calibri"/>
                <a:cs typeface="Calibri"/>
              </a:rPr>
              <a:t>€</a:t>
            </a:r>
            <a:endParaRPr sz="600">
              <a:latin typeface="Calibri"/>
              <a:cs typeface="Calibri"/>
            </a:endParaRPr>
          </a:p>
        </p:txBody>
      </p:sp>
      <p:sp>
        <p:nvSpPr>
          <p:cNvPr id="108" name="object 108"/>
          <p:cNvSpPr txBox="1"/>
          <p:nvPr/>
        </p:nvSpPr>
        <p:spPr>
          <a:xfrm>
            <a:off x="4843634" y="8371323"/>
            <a:ext cx="325755" cy="1207135"/>
          </a:xfrm>
          <a:prstGeom prst="rect">
            <a:avLst/>
          </a:prstGeom>
        </p:spPr>
        <p:txBody>
          <a:bodyPr vert="horz" wrap="square" lIns="0" tIns="16510" rIns="0" bIns="0" rtlCol="0">
            <a:spAutoFit/>
          </a:bodyPr>
          <a:lstStyle/>
          <a:p>
            <a:pPr marL="12700">
              <a:lnSpc>
                <a:spcPct val="100000"/>
              </a:lnSpc>
              <a:spcBef>
                <a:spcPts val="130"/>
              </a:spcBef>
            </a:pPr>
            <a:r>
              <a:rPr sz="600" spc="30" dirty="0">
                <a:solidFill>
                  <a:srgbClr val="99B3D2"/>
                </a:solidFill>
                <a:latin typeface="Calibri"/>
                <a:cs typeface="Calibri"/>
              </a:rPr>
              <a:t>14.000</a:t>
            </a:r>
            <a:r>
              <a:rPr sz="600" spc="-75" dirty="0">
                <a:solidFill>
                  <a:srgbClr val="99B3D2"/>
                </a:solidFill>
                <a:latin typeface="Calibri"/>
                <a:cs typeface="Calibri"/>
              </a:rPr>
              <a:t> </a:t>
            </a:r>
            <a:r>
              <a:rPr sz="600" spc="40" dirty="0">
                <a:solidFill>
                  <a:srgbClr val="99B3D2"/>
                </a:solidFill>
                <a:latin typeface="Calibri"/>
                <a:cs typeface="Calibri"/>
              </a:rPr>
              <a:t>€</a:t>
            </a:r>
            <a:endParaRPr sz="600">
              <a:latin typeface="Calibri"/>
              <a:cs typeface="Calibri"/>
            </a:endParaRPr>
          </a:p>
          <a:p>
            <a:pPr marL="12700">
              <a:lnSpc>
                <a:spcPct val="100000"/>
              </a:lnSpc>
              <a:spcBef>
                <a:spcPts val="509"/>
              </a:spcBef>
            </a:pPr>
            <a:r>
              <a:rPr sz="600" spc="30" dirty="0">
                <a:solidFill>
                  <a:srgbClr val="99B3D2"/>
                </a:solidFill>
                <a:latin typeface="Calibri"/>
                <a:cs typeface="Calibri"/>
              </a:rPr>
              <a:t>12.000</a:t>
            </a:r>
            <a:r>
              <a:rPr sz="600" spc="-75" dirty="0">
                <a:solidFill>
                  <a:srgbClr val="99B3D2"/>
                </a:solidFill>
                <a:latin typeface="Calibri"/>
                <a:cs typeface="Calibri"/>
              </a:rPr>
              <a:t> </a:t>
            </a:r>
            <a:r>
              <a:rPr sz="600" spc="40" dirty="0">
                <a:solidFill>
                  <a:srgbClr val="99B3D2"/>
                </a:solidFill>
                <a:latin typeface="Calibri"/>
                <a:cs typeface="Calibri"/>
              </a:rPr>
              <a:t>€</a:t>
            </a:r>
            <a:endParaRPr sz="600">
              <a:latin typeface="Calibri"/>
              <a:cs typeface="Calibri"/>
            </a:endParaRPr>
          </a:p>
          <a:p>
            <a:pPr marL="12700">
              <a:lnSpc>
                <a:spcPct val="100000"/>
              </a:lnSpc>
              <a:spcBef>
                <a:spcPts val="515"/>
              </a:spcBef>
            </a:pPr>
            <a:r>
              <a:rPr sz="600" spc="30" dirty="0">
                <a:solidFill>
                  <a:srgbClr val="99B3D2"/>
                </a:solidFill>
                <a:latin typeface="Calibri"/>
                <a:cs typeface="Calibri"/>
              </a:rPr>
              <a:t>10.000</a:t>
            </a:r>
            <a:r>
              <a:rPr sz="600" spc="-75" dirty="0">
                <a:solidFill>
                  <a:srgbClr val="99B3D2"/>
                </a:solidFill>
                <a:latin typeface="Calibri"/>
                <a:cs typeface="Calibri"/>
              </a:rPr>
              <a:t> </a:t>
            </a:r>
            <a:r>
              <a:rPr sz="600" spc="40" dirty="0">
                <a:solidFill>
                  <a:srgbClr val="99B3D2"/>
                </a:solidFill>
                <a:latin typeface="Calibri"/>
                <a:cs typeface="Calibri"/>
              </a:rPr>
              <a:t>€</a:t>
            </a:r>
            <a:endParaRPr sz="600">
              <a:latin typeface="Calibri"/>
              <a:cs typeface="Calibri"/>
            </a:endParaRPr>
          </a:p>
          <a:p>
            <a:pPr marL="56515">
              <a:lnSpc>
                <a:spcPct val="100000"/>
              </a:lnSpc>
              <a:spcBef>
                <a:spcPts val="509"/>
              </a:spcBef>
            </a:pPr>
            <a:r>
              <a:rPr sz="600" spc="30" dirty="0">
                <a:solidFill>
                  <a:srgbClr val="99B3D2"/>
                </a:solidFill>
                <a:latin typeface="Calibri"/>
                <a:cs typeface="Calibri"/>
              </a:rPr>
              <a:t>8.000</a:t>
            </a:r>
            <a:r>
              <a:rPr sz="600" spc="-85" dirty="0">
                <a:solidFill>
                  <a:srgbClr val="99B3D2"/>
                </a:solidFill>
                <a:latin typeface="Calibri"/>
                <a:cs typeface="Calibri"/>
              </a:rPr>
              <a:t> </a:t>
            </a:r>
            <a:r>
              <a:rPr sz="600" spc="40" dirty="0">
                <a:solidFill>
                  <a:srgbClr val="99B3D2"/>
                </a:solidFill>
                <a:latin typeface="Calibri"/>
                <a:cs typeface="Calibri"/>
              </a:rPr>
              <a:t>€</a:t>
            </a:r>
            <a:endParaRPr sz="600">
              <a:latin typeface="Calibri"/>
              <a:cs typeface="Calibri"/>
            </a:endParaRPr>
          </a:p>
          <a:p>
            <a:pPr marL="56515">
              <a:lnSpc>
                <a:spcPct val="100000"/>
              </a:lnSpc>
              <a:spcBef>
                <a:spcPts val="515"/>
              </a:spcBef>
            </a:pPr>
            <a:r>
              <a:rPr sz="600" spc="30" dirty="0">
                <a:solidFill>
                  <a:srgbClr val="99B3D2"/>
                </a:solidFill>
                <a:latin typeface="Calibri"/>
                <a:cs typeface="Calibri"/>
              </a:rPr>
              <a:t>6.000</a:t>
            </a:r>
            <a:r>
              <a:rPr sz="600" spc="-85" dirty="0">
                <a:solidFill>
                  <a:srgbClr val="99B3D2"/>
                </a:solidFill>
                <a:latin typeface="Calibri"/>
                <a:cs typeface="Calibri"/>
              </a:rPr>
              <a:t> </a:t>
            </a:r>
            <a:r>
              <a:rPr sz="600" spc="40" dirty="0">
                <a:solidFill>
                  <a:srgbClr val="99B3D2"/>
                </a:solidFill>
                <a:latin typeface="Calibri"/>
                <a:cs typeface="Calibri"/>
              </a:rPr>
              <a:t>€</a:t>
            </a:r>
            <a:endParaRPr sz="600">
              <a:latin typeface="Calibri"/>
              <a:cs typeface="Calibri"/>
            </a:endParaRPr>
          </a:p>
          <a:p>
            <a:pPr marL="56515">
              <a:lnSpc>
                <a:spcPct val="100000"/>
              </a:lnSpc>
              <a:spcBef>
                <a:spcPts val="515"/>
              </a:spcBef>
            </a:pPr>
            <a:r>
              <a:rPr sz="600" spc="30" dirty="0">
                <a:solidFill>
                  <a:srgbClr val="99B3D2"/>
                </a:solidFill>
                <a:latin typeface="Calibri"/>
                <a:cs typeface="Calibri"/>
              </a:rPr>
              <a:t>4.000</a:t>
            </a:r>
            <a:r>
              <a:rPr sz="600" spc="-85" dirty="0">
                <a:solidFill>
                  <a:srgbClr val="99B3D2"/>
                </a:solidFill>
                <a:latin typeface="Calibri"/>
                <a:cs typeface="Calibri"/>
              </a:rPr>
              <a:t> </a:t>
            </a:r>
            <a:r>
              <a:rPr sz="600" spc="40" dirty="0">
                <a:solidFill>
                  <a:srgbClr val="99B3D2"/>
                </a:solidFill>
                <a:latin typeface="Calibri"/>
                <a:cs typeface="Calibri"/>
              </a:rPr>
              <a:t>€</a:t>
            </a:r>
            <a:endParaRPr sz="600">
              <a:latin typeface="Calibri"/>
              <a:cs typeface="Calibri"/>
            </a:endParaRPr>
          </a:p>
          <a:p>
            <a:pPr marL="56515">
              <a:lnSpc>
                <a:spcPct val="100000"/>
              </a:lnSpc>
              <a:spcBef>
                <a:spcPts val="509"/>
              </a:spcBef>
            </a:pPr>
            <a:r>
              <a:rPr sz="600" spc="30" dirty="0">
                <a:solidFill>
                  <a:srgbClr val="99B3D2"/>
                </a:solidFill>
                <a:latin typeface="Calibri"/>
                <a:cs typeface="Calibri"/>
              </a:rPr>
              <a:t>2.000</a:t>
            </a:r>
            <a:r>
              <a:rPr sz="600" spc="-85" dirty="0">
                <a:solidFill>
                  <a:srgbClr val="99B3D2"/>
                </a:solidFill>
                <a:latin typeface="Calibri"/>
                <a:cs typeface="Calibri"/>
              </a:rPr>
              <a:t> </a:t>
            </a:r>
            <a:r>
              <a:rPr sz="600" spc="40" dirty="0">
                <a:solidFill>
                  <a:srgbClr val="99B3D2"/>
                </a:solidFill>
                <a:latin typeface="Calibri"/>
                <a:cs typeface="Calibri"/>
              </a:rPr>
              <a:t>€</a:t>
            </a:r>
            <a:endParaRPr sz="600">
              <a:latin typeface="Calibri"/>
              <a:cs typeface="Calibri"/>
            </a:endParaRPr>
          </a:p>
          <a:p>
            <a:pPr marL="206375">
              <a:lnSpc>
                <a:spcPct val="100000"/>
              </a:lnSpc>
              <a:spcBef>
                <a:spcPts val="430"/>
              </a:spcBef>
            </a:pPr>
            <a:r>
              <a:rPr sz="600" spc="40" dirty="0">
                <a:solidFill>
                  <a:srgbClr val="99B3D2"/>
                </a:solidFill>
                <a:latin typeface="Calibri"/>
                <a:cs typeface="Calibri"/>
              </a:rPr>
              <a:t>0</a:t>
            </a:r>
            <a:r>
              <a:rPr sz="600" spc="5" dirty="0">
                <a:solidFill>
                  <a:srgbClr val="99B3D2"/>
                </a:solidFill>
                <a:latin typeface="Calibri"/>
                <a:cs typeface="Calibri"/>
              </a:rPr>
              <a:t> </a:t>
            </a:r>
            <a:r>
              <a:rPr sz="600" spc="40" dirty="0">
                <a:solidFill>
                  <a:srgbClr val="99B3D2"/>
                </a:solidFill>
                <a:latin typeface="Calibri"/>
                <a:cs typeface="Calibri"/>
              </a:rPr>
              <a:t>€</a:t>
            </a:r>
            <a:endParaRPr sz="600">
              <a:latin typeface="Calibri"/>
              <a:cs typeface="Calibri"/>
            </a:endParaRPr>
          </a:p>
        </p:txBody>
      </p:sp>
      <p:sp>
        <p:nvSpPr>
          <p:cNvPr id="109" name="object 109"/>
          <p:cNvSpPr/>
          <p:nvPr/>
        </p:nvSpPr>
        <p:spPr>
          <a:xfrm>
            <a:off x="5278596" y="8386203"/>
            <a:ext cx="0" cy="1139190"/>
          </a:xfrm>
          <a:custGeom>
            <a:avLst/>
            <a:gdLst/>
            <a:ahLst/>
            <a:cxnLst/>
            <a:rect l="l" t="t" r="r" b="b"/>
            <a:pathLst>
              <a:path h="1139190">
                <a:moveTo>
                  <a:pt x="0" y="0"/>
                </a:moveTo>
                <a:lnTo>
                  <a:pt x="0" y="1139126"/>
                </a:lnTo>
              </a:path>
            </a:pathLst>
          </a:custGeom>
          <a:ln w="67474">
            <a:solidFill>
              <a:srgbClr val="C6D3E5"/>
            </a:solidFill>
          </a:ln>
        </p:spPr>
        <p:txBody>
          <a:bodyPr wrap="square" lIns="0" tIns="0" rIns="0" bIns="0" rtlCol="0"/>
          <a:lstStyle/>
          <a:p>
            <a:endParaRPr/>
          </a:p>
        </p:txBody>
      </p:sp>
      <p:sp>
        <p:nvSpPr>
          <p:cNvPr id="110" name="object 110"/>
          <p:cNvSpPr/>
          <p:nvPr/>
        </p:nvSpPr>
        <p:spPr>
          <a:xfrm>
            <a:off x="5275224" y="9524949"/>
            <a:ext cx="0" cy="67945"/>
          </a:xfrm>
          <a:custGeom>
            <a:avLst/>
            <a:gdLst/>
            <a:ahLst/>
            <a:cxnLst/>
            <a:rect l="l" t="t" r="r" b="b"/>
            <a:pathLst>
              <a:path h="67945">
                <a:moveTo>
                  <a:pt x="0" y="0"/>
                </a:moveTo>
                <a:lnTo>
                  <a:pt x="0" y="67475"/>
                </a:lnTo>
              </a:path>
            </a:pathLst>
          </a:custGeom>
          <a:ln w="5715">
            <a:solidFill>
              <a:srgbClr val="004689"/>
            </a:solidFill>
          </a:ln>
        </p:spPr>
        <p:txBody>
          <a:bodyPr wrap="square" lIns="0" tIns="0" rIns="0" bIns="0" rtlCol="0"/>
          <a:lstStyle/>
          <a:p>
            <a:endParaRPr/>
          </a:p>
        </p:txBody>
      </p:sp>
      <p:sp>
        <p:nvSpPr>
          <p:cNvPr id="111" name="object 111"/>
          <p:cNvSpPr/>
          <p:nvPr/>
        </p:nvSpPr>
        <p:spPr>
          <a:xfrm>
            <a:off x="5426221" y="8481365"/>
            <a:ext cx="0" cy="1044575"/>
          </a:xfrm>
          <a:custGeom>
            <a:avLst/>
            <a:gdLst/>
            <a:ahLst/>
            <a:cxnLst/>
            <a:rect l="l" t="t" r="r" b="b"/>
            <a:pathLst>
              <a:path h="1044575">
                <a:moveTo>
                  <a:pt x="0" y="0"/>
                </a:moveTo>
                <a:lnTo>
                  <a:pt x="0" y="1043965"/>
                </a:lnTo>
              </a:path>
            </a:pathLst>
          </a:custGeom>
          <a:ln w="67474">
            <a:solidFill>
              <a:srgbClr val="C6D3E5"/>
            </a:solidFill>
          </a:ln>
        </p:spPr>
        <p:txBody>
          <a:bodyPr wrap="square" lIns="0" tIns="0" rIns="0" bIns="0" rtlCol="0"/>
          <a:lstStyle/>
          <a:p>
            <a:endParaRPr/>
          </a:p>
        </p:txBody>
      </p:sp>
      <p:sp>
        <p:nvSpPr>
          <p:cNvPr id="112" name="object 112"/>
          <p:cNvSpPr/>
          <p:nvPr/>
        </p:nvSpPr>
        <p:spPr>
          <a:xfrm>
            <a:off x="5425871" y="9524949"/>
            <a:ext cx="0" cy="67945"/>
          </a:xfrm>
          <a:custGeom>
            <a:avLst/>
            <a:gdLst/>
            <a:ahLst/>
            <a:cxnLst/>
            <a:rect l="l" t="t" r="r" b="b"/>
            <a:pathLst>
              <a:path h="67945">
                <a:moveTo>
                  <a:pt x="0" y="0"/>
                </a:moveTo>
                <a:lnTo>
                  <a:pt x="0" y="67475"/>
                </a:lnTo>
              </a:path>
            </a:pathLst>
          </a:custGeom>
          <a:ln w="5715">
            <a:solidFill>
              <a:srgbClr val="004689"/>
            </a:solidFill>
          </a:ln>
        </p:spPr>
        <p:txBody>
          <a:bodyPr wrap="square" lIns="0" tIns="0" rIns="0" bIns="0" rtlCol="0"/>
          <a:lstStyle/>
          <a:p>
            <a:endParaRPr/>
          </a:p>
        </p:txBody>
      </p:sp>
      <p:sp>
        <p:nvSpPr>
          <p:cNvPr id="113" name="object 113"/>
          <p:cNvSpPr/>
          <p:nvPr/>
        </p:nvSpPr>
        <p:spPr>
          <a:xfrm>
            <a:off x="5573833" y="8602205"/>
            <a:ext cx="0" cy="922019"/>
          </a:xfrm>
          <a:custGeom>
            <a:avLst/>
            <a:gdLst/>
            <a:ahLst/>
            <a:cxnLst/>
            <a:rect l="l" t="t" r="r" b="b"/>
            <a:pathLst>
              <a:path h="922020">
                <a:moveTo>
                  <a:pt x="0" y="0"/>
                </a:moveTo>
                <a:lnTo>
                  <a:pt x="0" y="921638"/>
                </a:lnTo>
              </a:path>
            </a:pathLst>
          </a:custGeom>
          <a:ln w="67474">
            <a:solidFill>
              <a:srgbClr val="C6D3E5"/>
            </a:solidFill>
          </a:ln>
        </p:spPr>
        <p:txBody>
          <a:bodyPr wrap="square" lIns="0" tIns="0" rIns="0" bIns="0" rtlCol="0"/>
          <a:lstStyle/>
          <a:p>
            <a:endParaRPr/>
          </a:p>
        </p:txBody>
      </p:sp>
      <p:sp>
        <p:nvSpPr>
          <p:cNvPr id="114" name="object 114"/>
          <p:cNvSpPr/>
          <p:nvPr/>
        </p:nvSpPr>
        <p:spPr>
          <a:xfrm>
            <a:off x="5573420" y="9523272"/>
            <a:ext cx="0" cy="67945"/>
          </a:xfrm>
          <a:custGeom>
            <a:avLst/>
            <a:gdLst/>
            <a:ahLst/>
            <a:cxnLst/>
            <a:rect l="l" t="t" r="r" b="b"/>
            <a:pathLst>
              <a:path h="67945">
                <a:moveTo>
                  <a:pt x="0" y="0"/>
                </a:moveTo>
                <a:lnTo>
                  <a:pt x="0" y="67475"/>
                </a:lnTo>
              </a:path>
            </a:pathLst>
          </a:custGeom>
          <a:ln w="5715">
            <a:solidFill>
              <a:srgbClr val="004689"/>
            </a:solidFill>
          </a:ln>
        </p:spPr>
        <p:txBody>
          <a:bodyPr wrap="square" lIns="0" tIns="0" rIns="0" bIns="0" rtlCol="0"/>
          <a:lstStyle/>
          <a:p>
            <a:endParaRPr/>
          </a:p>
        </p:txBody>
      </p:sp>
      <p:sp>
        <p:nvSpPr>
          <p:cNvPr id="115" name="object 115"/>
          <p:cNvSpPr/>
          <p:nvPr/>
        </p:nvSpPr>
        <p:spPr>
          <a:xfrm>
            <a:off x="5721457" y="8706599"/>
            <a:ext cx="0" cy="819150"/>
          </a:xfrm>
          <a:custGeom>
            <a:avLst/>
            <a:gdLst/>
            <a:ahLst/>
            <a:cxnLst/>
            <a:rect l="l" t="t" r="r" b="b"/>
            <a:pathLst>
              <a:path h="819150">
                <a:moveTo>
                  <a:pt x="0" y="0"/>
                </a:moveTo>
                <a:lnTo>
                  <a:pt x="0" y="818730"/>
                </a:lnTo>
              </a:path>
            </a:pathLst>
          </a:custGeom>
          <a:ln w="67474">
            <a:solidFill>
              <a:srgbClr val="C6D3E5"/>
            </a:solidFill>
          </a:ln>
        </p:spPr>
        <p:txBody>
          <a:bodyPr wrap="square" lIns="0" tIns="0" rIns="0" bIns="0" rtlCol="0"/>
          <a:lstStyle/>
          <a:p>
            <a:endParaRPr/>
          </a:p>
        </p:txBody>
      </p:sp>
      <p:sp>
        <p:nvSpPr>
          <p:cNvPr id="116" name="object 116"/>
          <p:cNvSpPr/>
          <p:nvPr/>
        </p:nvSpPr>
        <p:spPr>
          <a:xfrm>
            <a:off x="5720981" y="9524949"/>
            <a:ext cx="0" cy="67945"/>
          </a:xfrm>
          <a:custGeom>
            <a:avLst/>
            <a:gdLst/>
            <a:ahLst/>
            <a:cxnLst/>
            <a:rect l="l" t="t" r="r" b="b"/>
            <a:pathLst>
              <a:path h="67945">
                <a:moveTo>
                  <a:pt x="0" y="0"/>
                </a:moveTo>
                <a:lnTo>
                  <a:pt x="0" y="67475"/>
                </a:lnTo>
              </a:path>
            </a:pathLst>
          </a:custGeom>
          <a:ln w="5715">
            <a:solidFill>
              <a:srgbClr val="004689"/>
            </a:solidFill>
          </a:ln>
        </p:spPr>
        <p:txBody>
          <a:bodyPr wrap="square" lIns="0" tIns="0" rIns="0" bIns="0" rtlCol="0"/>
          <a:lstStyle/>
          <a:p>
            <a:endParaRPr/>
          </a:p>
        </p:txBody>
      </p:sp>
      <p:sp>
        <p:nvSpPr>
          <p:cNvPr id="117" name="object 117"/>
          <p:cNvSpPr/>
          <p:nvPr/>
        </p:nvSpPr>
        <p:spPr>
          <a:xfrm>
            <a:off x="5869082" y="8803805"/>
            <a:ext cx="0" cy="721995"/>
          </a:xfrm>
          <a:custGeom>
            <a:avLst/>
            <a:gdLst/>
            <a:ahLst/>
            <a:cxnLst/>
            <a:rect l="l" t="t" r="r" b="b"/>
            <a:pathLst>
              <a:path h="721995">
                <a:moveTo>
                  <a:pt x="0" y="0"/>
                </a:moveTo>
                <a:lnTo>
                  <a:pt x="0" y="721525"/>
                </a:lnTo>
              </a:path>
            </a:pathLst>
          </a:custGeom>
          <a:ln w="67474">
            <a:solidFill>
              <a:srgbClr val="C6D3E5"/>
            </a:solidFill>
          </a:ln>
        </p:spPr>
        <p:txBody>
          <a:bodyPr wrap="square" lIns="0" tIns="0" rIns="0" bIns="0" rtlCol="0"/>
          <a:lstStyle/>
          <a:p>
            <a:endParaRPr/>
          </a:p>
        </p:txBody>
      </p:sp>
      <p:sp>
        <p:nvSpPr>
          <p:cNvPr id="118" name="object 118"/>
          <p:cNvSpPr/>
          <p:nvPr/>
        </p:nvSpPr>
        <p:spPr>
          <a:xfrm>
            <a:off x="5868542" y="9524949"/>
            <a:ext cx="0" cy="67945"/>
          </a:xfrm>
          <a:custGeom>
            <a:avLst/>
            <a:gdLst/>
            <a:ahLst/>
            <a:cxnLst/>
            <a:rect l="l" t="t" r="r" b="b"/>
            <a:pathLst>
              <a:path h="67945">
                <a:moveTo>
                  <a:pt x="0" y="0"/>
                </a:moveTo>
                <a:lnTo>
                  <a:pt x="0" y="67475"/>
                </a:lnTo>
              </a:path>
            </a:pathLst>
          </a:custGeom>
          <a:ln w="5715">
            <a:solidFill>
              <a:srgbClr val="004689"/>
            </a:solidFill>
          </a:ln>
        </p:spPr>
        <p:txBody>
          <a:bodyPr wrap="square" lIns="0" tIns="0" rIns="0" bIns="0" rtlCol="0"/>
          <a:lstStyle/>
          <a:p>
            <a:endParaRPr/>
          </a:p>
        </p:txBody>
      </p:sp>
      <p:sp>
        <p:nvSpPr>
          <p:cNvPr id="119" name="object 119"/>
          <p:cNvSpPr/>
          <p:nvPr/>
        </p:nvSpPr>
        <p:spPr>
          <a:xfrm>
            <a:off x="6016694" y="8922601"/>
            <a:ext cx="0" cy="603250"/>
          </a:xfrm>
          <a:custGeom>
            <a:avLst/>
            <a:gdLst/>
            <a:ahLst/>
            <a:cxnLst/>
            <a:rect l="l" t="t" r="r" b="b"/>
            <a:pathLst>
              <a:path h="603250">
                <a:moveTo>
                  <a:pt x="0" y="0"/>
                </a:moveTo>
                <a:lnTo>
                  <a:pt x="0" y="602729"/>
                </a:lnTo>
              </a:path>
            </a:pathLst>
          </a:custGeom>
          <a:ln w="67474">
            <a:solidFill>
              <a:srgbClr val="C6D3E5"/>
            </a:solidFill>
          </a:ln>
        </p:spPr>
        <p:txBody>
          <a:bodyPr wrap="square" lIns="0" tIns="0" rIns="0" bIns="0" rtlCol="0"/>
          <a:lstStyle/>
          <a:p>
            <a:endParaRPr/>
          </a:p>
        </p:txBody>
      </p:sp>
      <p:sp>
        <p:nvSpPr>
          <p:cNvPr id="120" name="object 120"/>
          <p:cNvSpPr/>
          <p:nvPr/>
        </p:nvSpPr>
        <p:spPr>
          <a:xfrm>
            <a:off x="6016091" y="9524949"/>
            <a:ext cx="0" cy="67945"/>
          </a:xfrm>
          <a:custGeom>
            <a:avLst/>
            <a:gdLst/>
            <a:ahLst/>
            <a:cxnLst/>
            <a:rect l="l" t="t" r="r" b="b"/>
            <a:pathLst>
              <a:path h="67945">
                <a:moveTo>
                  <a:pt x="0" y="0"/>
                </a:moveTo>
                <a:lnTo>
                  <a:pt x="0" y="67475"/>
                </a:lnTo>
              </a:path>
            </a:pathLst>
          </a:custGeom>
          <a:ln w="5715">
            <a:solidFill>
              <a:srgbClr val="004689"/>
            </a:solidFill>
          </a:ln>
        </p:spPr>
        <p:txBody>
          <a:bodyPr wrap="square" lIns="0" tIns="0" rIns="0" bIns="0" rtlCol="0"/>
          <a:lstStyle/>
          <a:p>
            <a:endParaRPr/>
          </a:p>
        </p:txBody>
      </p:sp>
      <p:sp>
        <p:nvSpPr>
          <p:cNvPr id="121" name="object 121"/>
          <p:cNvSpPr/>
          <p:nvPr/>
        </p:nvSpPr>
        <p:spPr>
          <a:xfrm>
            <a:off x="6164319" y="9023401"/>
            <a:ext cx="0" cy="502284"/>
          </a:xfrm>
          <a:custGeom>
            <a:avLst/>
            <a:gdLst/>
            <a:ahLst/>
            <a:cxnLst/>
            <a:rect l="l" t="t" r="r" b="b"/>
            <a:pathLst>
              <a:path h="502284">
                <a:moveTo>
                  <a:pt x="0" y="0"/>
                </a:moveTo>
                <a:lnTo>
                  <a:pt x="0" y="501929"/>
                </a:lnTo>
              </a:path>
            </a:pathLst>
          </a:custGeom>
          <a:ln w="67474">
            <a:solidFill>
              <a:srgbClr val="C6D3E5"/>
            </a:solidFill>
          </a:ln>
        </p:spPr>
        <p:txBody>
          <a:bodyPr wrap="square" lIns="0" tIns="0" rIns="0" bIns="0" rtlCol="0"/>
          <a:lstStyle/>
          <a:p>
            <a:endParaRPr/>
          </a:p>
        </p:txBody>
      </p:sp>
      <p:sp>
        <p:nvSpPr>
          <p:cNvPr id="122" name="object 122"/>
          <p:cNvSpPr/>
          <p:nvPr/>
        </p:nvSpPr>
        <p:spPr>
          <a:xfrm>
            <a:off x="6163652" y="9524949"/>
            <a:ext cx="0" cy="67945"/>
          </a:xfrm>
          <a:custGeom>
            <a:avLst/>
            <a:gdLst/>
            <a:ahLst/>
            <a:cxnLst/>
            <a:rect l="l" t="t" r="r" b="b"/>
            <a:pathLst>
              <a:path h="67945">
                <a:moveTo>
                  <a:pt x="0" y="0"/>
                </a:moveTo>
                <a:lnTo>
                  <a:pt x="0" y="67475"/>
                </a:lnTo>
              </a:path>
            </a:pathLst>
          </a:custGeom>
          <a:ln w="5715">
            <a:solidFill>
              <a:srgbClr val="004689"/>
            </a:solidFill>
          </a:ln>
        </p:spPr>
        <p:txBody>
          <a:bodyPr wrap="square" lIns="0" tIns="0" rIns="0" bIns="0" rtlCol="0"/>
          <a:lstStyle/>
          <a:p>
            <a:endParaRPr/>
          </a:p>
        </p:txBody>
      </p:sp>
      <p:sp>
        <p:nvSpPr>
          <p:cNvPr id="123" name="object 123"/>
          <p:cNvSpPr/>
          <p:nvPr/>
        </p:nvSpPr>
        <p:spPr>
          <a:xfrm>
            <a:off x="6311931" y="9124201"/>
            <a:ext cx="0" cy="400685"/>
          </a:xfrm>
          <a:custGeom>
            <a:avLst/>
            <a:gdLst/>
            <a:ahLst/>
            <a:cxnLst/>
            <a:rect l="l" t="t" r="r" b="b"/>
            <a:pathLst>
              <a:path h="400684">
                <a:moveTo>
                  <a:pt x="0" y="0"/>
                </a:moveTo>
                <a:lnTo>
                  <a:pt x="0" y="400062"/>
                </a:lnTo>
              </a:path>
            </a:pathLst>
          </a:custGeom>
          <a:ln w="67474">
            <a:solidFill>
              <a:srgbClr val="C6D3E5"/>
            </a:solidFill>
          </a:ln>
        </p:spPr>
        <p:txBody>
          <a:bodyPr wrap="square" lIns="0" tIns="0" rIns="0" bIns="0" rtlCol="0"/>
          <a:lstStyle/>
          <a:p>
            <a:endParaRPr/>
          </a:p>
        </p:txBody>
      </p:sp>
      <p:sp>
        <p:nvSpPr>
          <p:cNvPr id="124" name="object 124"/>
          <p:cNvSpPr/>
          <p:nvPr/>
        </p:nvSpPr>
        <p:spPr>
          <a:xfrm>
            <a:off x="6311214" y="9523755"/>
            <a:ext cx="0" cy="67945"/>
          </a:xfrm>
          <a:custGeom>
            <a:avLst/>
            <a:gdLst/>
            <a:ahLst/>
            <a:cxnLst/>
            <a:rect l="l" t="t" r="r" b="b"/>
            <a:pathLst>
              <a:path h="67945">
                <a:moveTo>
                  <a:pt x="0" y="0"/>
                </a:moveTo>
                <a:lnTo>
                  <a:pt x="0" y="67475"/>
                </a:lnTo>
              </a:path>
            </a:pathLst>
          </a:custGeom>
          <a:ln w="5715">
            <a:solidFill>
              <a:srgbClr val="004689"/>
            </a:solidFill>
          </a:ln>
        </p:spPr>
        <p:txBody>
          <a:bodyPr wrap="square" lIns="0" tIns="0" rIns="0" bIns="0" rtlCol="0"/>
          <a:lstStyle/>
          <a:p>
            <a:endParaRPr/>
          </a:p>
        </p:txBody>
      </p:sp>
      <p:sp>
        <p:nvSpPr>
          <p:cNvPr id="125" name="object 125"/>
          <p:cNvSpPr/>
          <p:nvPr/>
        </p:nvSpPr>
        <p:spPr>
          <a:xfrm>
            <a:off x="6459556" y="9235795"/>
            <a:ext cx="0" cy="289560"/>
          </a:xfrm>
          <a:custGeom>
            <a:avLst/>
            <a:gdLst/>
            <a:ahLst/>
            <a:cxnLst/>
            <a:rect l="l" t="t" r="r" b="b"/>
            <a:pathLst>
              <a:path h="289559">
                <a:moveTo>
                  <a:pt x="0" y="0"/>
                </a:moveTo>
                <a:lnTo>
                  <a:pt x="0" y="289534"/>
                </a:lnTo>
              </a:path>
            </a:pathLst>
          </a:custGeom>
          <a:ln w="67474">
            <a:solidFill>
              <a:srgbClr val="C6D3E5"/>
            </a:solidFill>
          </a:ln>
        </p:spPr>
        <p:txBody>
          <a:bodyPr wrap="square" lIns="0" tIns="0" rIns="0" bIns="0" rtlCol="0"/>
          <a:lstStyle/>
          <a:p>
            <a:endParaRPr/>
          </a:p>
        </p:txBody>
      </p:sp>
      <p:sp>
        <p:nvSpPr>
          <p:cNvPr id="126" name="object 126"/>
          <p:cNvSpPr/>
          <p:nvPr/>
        </p:nvSpPr>
        <p:spPr>
          <a:xfrm>
            <a:off x="6458762" y="9524949"/>
            <a:ext cx="0" cy="67945"/>
          </a:xfrm>
          <a:custGeom>
            <a:avLst/>
            <a:gdLst/>
            <a:ahLst/>
            <a:cxnLst/>
            <a:rect l="l" t="t" r="r" b="b"/>
            <a:pathLst>
              <a:path h="67945">
                <a:moveTo>
                  <a:pt x="0" y="0"/>
                </a:moveTo>
                <a:lnTo>
                  <a:pt x="0" y="67475"/>
                </a:lnTo>
              </a:path>
            </a:pathLst>
          </a:custGeom>
          <a:ln w="5715">
            <a:solidFill>
              <a:srgbClr val="004689"/>
            </a:solidFill>
          </a:ln>
        </p:spPr>
        <p:txBody>
          <a:bodyPr wrap="square" lIns="0" tIns="0" rIns="0" bIns="0" rtlCol="0"/>
          <a:lstStyle/>
          <a:p>
            <a:endParaRPr/>
          </a:p>
        </p:txBody>
      </p:sp>
      <p:sp>
        <p:nvSpPr>
          <p:cNvPr id="127" name="object 127"/>
          <p:cNvSpPr/>
          <p:nvPr/>
        </p:nvSpPr>
        <p:spPr>
          <a:xfrm>
            <a:off x="6605372" y="9350629"/>
            <a:ext cx="0" cy="175260"/>
          </a:xfrm>
          <a:custGeom>
            <a:avLst/>
            <a:gdLst/>
            <a:ahLst/>
            <a:cxnLst/>
            <a:rect l="l" t="t" r="r" b="b"/>
            <a:pathLst>
              <a:path h="175259">
                <a:moveTo>
                  <a:pt x="0" y="0"/>
                </a:moveTo>
                <a:lnTo>
                  <a:pt x="0" y="174701"/>
                </a:lnTo>
              </a:path>
            </a:pathLst>
          </a:custGeom>
          <a:ln w="67462">
            <a:solidFill>
              <a:srgbClr val="C6D3E5"/>
            </a:solidFill>
          </a:ln>
        </p:spPr>
        <p:txBody>
          <a:bodyPr wrap="square" lIns="0" tIns="0" rIns="0" bIns="0" rtlCol="0"/>
          <a:lstStyle/>
          <a:p>
            <a:endParaRPr/>
          </a:p>
        </p:txBody>
      </p:sp>
      <p:sp>
        <p:nvSpPr>
          <p:cNvPr id="128" name="object 128"/>
          <p:cNvSpPr/>
          <p:nvPr/>
        </p:nvSpPr>
        <p:spPr>
          <a:xfrm>
            <a:off x="6604520" y="9524949"/>
            <a:ext cx="0" cy="67945"/>
          </a:xfrm>
          <a:custGeom>
            <a:avLst/>
            <a:gdLst/>
            <a:ahLst/>
            <a:cxnLst/>
            <a:rect l="l" t="t" r="r" b="b"/>
            <a:pathLst>
              <a:path h="67945">
                <a:moveTo>
                  <a:pt x="0" y="0"/>
                </a:moveTo>
                <a:lnTo>
                  <a:pt x="0" y="67475"/>
                </a:lnTo>
              </a:path>
            </a:pathLst>
          </a:custGeom>
          <a:ln w="5715">
            <a:solidFill>
              <a:srgbClr val="004689"/>
            </a:solidFill>
          </a:ln>
        </p:spPr>
        <p:txBody>
          <a:bodyPr wrap="square" lIns="0" tIns="0" rIns="0" bIns="0" rtlCol="0"/>
          <a:lstStyle/>
          <a:p>
            <a:endParaRPr/>
          </a:p>
        </p:txBody>
      </p:sp>
      <p:sp>
        <p:nvSpPr>
          <p:cNvPr id="129" name="object 129"/>
          <p:cNvSpPr txBox="1"/>
          <p:nvPr/>
        </p:nvSpPr>
        <p:spPr>
          <a:xfrm>
            <a:off x="5240002" y="9545059"/>
            <a:ext cx="1845945" cy="377190"/>
          </a:xfrm>
          <a:prstGeom prst="rect">
            <a:avLst/>
          </a:prstGeom>
        </p:spPr>
        <p:txBody>
          <a:bodyPr vert="horz" wrap="square" lIns="0" tIns="54610" rIns="0" bIns="0" rtlCol="0">
            <a:spAutoFit/>
          </a:bodyPr>
          <a:lstStyle/>
          <a:p>
            <a:pPr marL="20320">
              <a:lnSpc>
                <a:spcPct val="100000"/>
              </a:lnSpc>
              <a:spcBef>
                <a:spcPts val="430"/>
              </a:spcBef>
            </a:pPr>
            <a:r>
              <a:rPr sz="900" spc="60" baseline="4629" dirty="0">
                <a:solidFill>
                  <a:srgbClr val="99B3D2"/>
                </a:solidFill>
                <a:latin typeface="Calibri"/>
                <a:cs typeface="Calibri"/>
              </a:rPr>
              <a:t>1 2 3 4 5 6 7 8 9</a:t>
            </a:r>
            <a:r>
              <a:rPr sz="900" spc="322" baseline="4629" dirty="0">
                <a:solidFill>
                  <a:srgbClr val="99B3D2"/>
                </a:solidFill>
                <a:latin typeface="Calibri"/>
                <a:cs typeface="Calibri"/>
              </a:rPr>
              <a:t> </a:t>
            </a:r>
            <a:r>
              <a:rPr sz="900" spc="60" baseline="4629" dirty="0">
                <a:solidFill>
                  <a:srgbClr val="99B3D2"/>
                </a:solidFill>
                <a:latin typeface="Calibri"/>
                <a:cs typeface="Calibri"/>
              </a:rPr>
              <a:t>10</a:t>
            </a:r>
            <a:r>
              <a:rPr sz="900" spc="240" baseline="4629" dirty="0">
                <a:solidFill>
                  <a:srgbClr val="99B3D2"/>
                </a:solidFill>
                <a:latin typeface="Calibri"/>
                <a:cs typeface="Calibri"/>
              </a:rPr>
              <a:t> </a:t>
            </a:r>
            <a:r>
              <a:rPr sz="600" spc="35" dirty="0">
                <a:solidFill>
                  <a:srgbClr val="99B3D2"/>
                </a:solidFill>
                <a:latin typeface="Calibri"/>
                <a:cs typeface="Calibri"/>
              </a:rPr>
              <a:t>años</a:t>
            </a:r>
            <a:endParaRPr sz="600">
              <a:latin typeface="Calibri"/>
              <a:cs typeface="Calibri"/>
            </a:endParaRPr>
          </a:p>
          <a:p>
            <a:pPr marL="12700" marR="5080">
              <a:lnSpc>
                <a:spcPts val="700"/>
              </a:lnSpc>
              <a:spcBef>
                <a:spcPts val="340"/>
              </a:spcBef>
            </a:pPr>
            <a:r>
              <a:rPr sz="600" spc="25" dirty="0">
                <a:solidFill>
                  <a:srgbClr val="6078AD"/>
                </a:solidFill>
                <a:latin typeface="Calibri"/>
                <a:cs typeface="Calibri"/>
              </a:rPr>
              <a:t>Importe </a:t>
            </a:r>
            <a:r>
              <a:rPr sz="600" spc="15" dirty="0">
                <a:solidFill>
                  <a:srgbClr val="6078AD"/>
                </a:solidFill>
                <a:latin typeface="Calibri"/>
                <a:cs typeface="Calibri"/>
              </a:rPr>
              <a:t>crédito: </a:t>
            </a:r>
            <a:r>
              <a:rPr sz="600" spc="20" dirty="0">
                <a:solidFill>
                  <a:srgbClr val="6078AD"/>
                </a:solidFill>
                <a:latin typeface="Calibri"/>
                <a:cs typeface="Calibri"/>
              </a:rPr>
              <a:t>14.677 </a:t>
            </a:r>
            <a:r>
              <a:rPr sz="600" spc="5" dirty="0">
                <a:solidFill>
                  <a:srgbClr val="6078AD"/>
                </a:solidFill>
                <a:latin typeface="Calibri"/>
                <a:cs typeface="Calibri"/>
              </a:rPr>
              <a:t>€, </a:t>
            </a:r>
            <a:r>
              <a:rPr sz="600" spc="20" dirty="0">
                <a:solidFill>
                  <a:srgbClr val="6078AD"/>
                </a:solidFill>
                <a:latin typeface="Calibri"/>
                <a:cs typeface="Calibri"/>
              </a:rPr>
              <a:t>Duración: </a:t>
            </a:r>
            <a:r>
              <a:rPr sz="600" spc="25" dirty="0">
                <a:solidFill>
                  <a:srgbClr val="6078AD"/>
                </a:solidFill>
                <a:latin typeface="Calibri"/>
                <a:cs typeface="Calibri"/>
              </a:rPr>
              <a:t>10 </a:t>
            </a:r>
            <a:r>
              <a:rPr sz="600" spc="20" dirty="0">
                <a:solidFill>
                  <a:srgbClr val="6078AD"/>
                </a:solidFill>
                <a:latin typeface="Calibri"/>
                <a:cs typeface="Calibri"/>
              </a:rPr>
              <a:t>años  </a:t>
            </a:r>
            <a:r>
              <a:rPr sz="600" spc="15" dirty="0">
                <a:solidFill>
                  <a:srgbClr val="6078AD"/>
                </a:solidFill>
                <a:latin typeface="Calibri"/>
                <a:cs typeface="Calibri"/>
              </a:rPr>
              <a:t>Intereses:</a:t>
            </a:r>
            <a:r>
              <a:rPr sz="600" spc="-5" dirty="0">
                <a:solidFill>
                  <a:srgbClr val="6078AD"/>
                </a:solidFill>
                <a:latin typeface="Calibri"/>
                <a:cs typeface="Calibri"/>
              </a:rPr>
              <a:t> </a:t>
            </a:r>
            <a:r>
              <a:rPr sz="600" spc="20" dirty="0">
                <a:solidFill>
                  <a:srgbClr val="6078AD"/>
                </a:solidFill>
                <a:latin typeface="Calibri"/>
                <a:cs typeface="Calibri"/>
              </a:rPr>
              <a:t>6%,</a:t>
            </a:r>
            <a:r>
              <a:rPr sz="600" dirty="0">
                <a:solidFill>
                  <a:srgbClr val="6078AD"/>
                </a:solidFill>
                <a:latin typeface="Calibri"/>
                <a:cs typeface="Calibri"/>
              </a:rPr>
              <a:t> </a:t>
            </a:r>
            <a:r>
              <a:rPr sz="600" spc="20" dirty="0">
                <a:solidFill>
                  <a:srgbClr val="6078AD"/>
                </a:solidFill>
                <a:latin typeface="Calibri"/>
                <a:cs typeface="Calibri"/>
              </a:rPr>
              <a:t>Cuota:</a:t>
            </a:r>
            <a:r>
              <a:rPr sz="600" dirty="0">
                <a:solidFill>
                  <a:srgbClr val="6078AD"/>
                </a:solidFill>
                <a:latin typeface="Calibri"/>
                <a:cs typeface="Calibri"/>
              </a:rPr>
              <a:t> </a:t>
            </a:r>
            <a:r>
              <a:rPr sz="600" spc="15" dirty="0">
                <a:solidFill>
                  <a:srgbClr val="6078AD"/>
                </a:solidFill>
                <a:latin typeface="Calibri"/>
                <a:cs typeface="Calibri"/>
              </a:rPr>
              <a:t>163</a:t>
            </a:r>
            <a:r>
              <a:rPr sz="600" spc="-5" dirty="0">
                <a:solidFill>
                  <a:srgbClr val="6078AD"/>
                </a:solidFill>
                <a:latin typeface="Calibri"/>
                <a:cs typeface="Calibri"/>
              </a:rPr>
              <a:t> </a:t>
            </a:r>
            <a:r>
              <a:rPr sz="600" spc="5" dirty="0">
                <a:solidFill>
                  <a:srgbClr val="6078AD"/>
                </a:solidFill>
                <a:latin typeface="Calibri"/>
                <a:cs typeface="Calibri"/>
              </a:rPr>
              <a:t>€,</a:t>
            </a:r>
            <a:r>
              <a:rPr sz="600" dirty="0">
                <a:solidFill>
                  <a:srgbClr val="6078AD"/>
                </a:solidFill>
                <a:latin typeface="Calibri"/>
                <a:cs typeface="Calibri"/>
              </a:rPr>
              <a:t> </a:t>
            </a:r>
            <a:r>
              <a:rPr sz="600" spc="20" dirty="0">
                <a:solidFill>
                  <a:srgbClr val="6078AD"/>
                </a:solidFill>
                <a:latin typeface="Calibri"/>
                <a:cs typeface="Calibri"/>
              </a:rPr>
              <a:t>Devolución</a:t>
            </a:r>
            <a:r>
              <a:rPr sz="600" dirty="0">
                <a:solidFill>
                  <a:srgbClr val="6078AD"/>
                </a:solidFill>
                <a:latin typeface="Calibri"/>
                <a:cs typeface="Calibri"/>
              </a:rPr>
              <a:t> </a:t>
            </a:r>
            <a:r>
              <a:rPr sz="600" spc="15" dirty="0">
                <a:solidFill>
                  <a:srgbClr val="6078AD"/>
                </a:solidFill>
                <a:latin typeface="Calibri"/>
                <a:cs typeface="Calibri"/>
              </a:rPr>
              <a:t>total:</a:t>
            </a:r>
            <a:r>
              <a:rPr sz="600" dirty="0">
                <a:solidFill>
                  <a:srgbClr val="6078AD"/>
                </a:solidFill>
                <a:latin typeface="Calibri"/>
                <a:cs typeface="Calibri"/>
              </a:rPr>
              <a:t> </a:t>
            </a:r>
            <a:r>
              <a:rPr sz="600" spc="10" dirty="0">
                <a:solidFill>
                  <a:srgbClr val="6078AD"/>
                </a:solidFill>
                <a:latin typeface="Calibri"/>
                <a:cs typeface="Calibri"/>
              </a:rPr>
              <a:t>19.553</a:t>
            </a:r>
            <a:r>
              <a:rPr sz="600" spc="-5" dirty="0">
                <a:solidFill>
                  <a:srgbClr val="6078AD"/>
                </a:solidFill>
                <a:latin typeface="Calibri"/>
                <a:cs typeface="Calibri"/>
              </a:rPr>
              <a:t> </a:t>
            </a:r>
            <a:r>
              <a:rPr sz="600" spc="25" dirty="0">
                <a:solidFill>
                  <a:srgbClr val="6078AD"/>
                </a:solidFill>
                <a:latin typeface="Calibri"/>
                <a:cs typeface="Calibri"/>
              </a:rPr>
              <a:t>€</a:t>
            </a:r>
            <a:endParaRPr sz="600">
              <a:latin typeface="Calibri"/>
              <a:cs typeface="Calibri"/>
            </a:endParaRPr>
          </a:p>
        </p:txBody>
      </p:sp>
      <p:sp>
        <p:nvSpPr>
          <p:cNvPr id="130" name="object 130"/>
          <p:cNvSpPr/>
          <p:nvPr/>
        </p:nvSpPr>
        <p:spPr>
          <a:xfrm>
            <a:off x="5201526" y="9524606"/>
            <a:ext cx="1653539" cy="0"/>
          </a:xfrm>
          <a:custGeom>
            <a:avLst/>
            <a:gdLst/>
            <a:ahLst/>
            <a:cxnLst/>
            <a:rect l="l" t="t" r="r" b="b"/>
            <a:pathLst>
              <a:path w="1653540">
                <a:moveTo>
                  <a:pt x="0" y="0"/>
                </a:moveTo>
                <a:lnTo>
                  <a:pt x="1653006" y="0"/>
                </a:lnTo>
              </a:path>
            </a:pathLst>
          </a:custGeom>
          <a:ln w="5715">
            <a:solidFill>
              <a:srgbClr val="004689"/>
            </a:solidFill>
          </a:ln>
        </p:spPr>
        <p:txBody>
          <a:bodyPr wrap="square" lIns="0" tIns="0" rIns="0" bIns="0" rtlCol="0"/>
          <a:lstStyle/>
          <a:p>
            <a:endParaRPr/>
          </a:p>
        </p:txBody>
      </p:sp>
      <p:sp>
        <p:nvSpPr>
          <p:cNvPr id="131" name="object 131"/>
          <p:cNvSpPr/>
          <p:nvPr/>
        </p:nvSpPr>
        <p:spPr>
          <a:xfrm>
            <a:off x="5201526" y="8435543"/>
            <a:ext cx="1653539" cy="0"/>
          </a:xfrm>
          <a:custGeom>
            <a:avLst/>
            <a:gdLst/>
            <a:ahLst/>
            <a:cxnLst/>
            <a:rect l="l" t="t" r="r" b="b"/>
            <a:pathLst>
              <a:path w="1653540">
                <a:moveTo>
                  <a:pt x="0" y="0"/>
                </a:moveTo>
                <a:lnTo>
                  <a:pt x="1653006" y="0"/>
                </a:lnTo>
              </a:path>
            </a:pathLst>
          </a:custGeom>
          <a:ln w="5715">
            <a:solidFill>
              <a:srgbClr val="A3AFD1"/>
            </a:solidFill>
          </a:ln>
        </p:spPr>
        <p:txBody>
          <a:bodyPr wrap="square" lIns="0" tIns="0" rIns="0" bIns="0" rtlCol="0"/>
          <a:lstStyle/>
          <a:p>
            <a:endParaRPr/>
          </a:p>
        </p:txBody>
      </p:sp>
      <p:sp>
        <p:nvSpPr>
          <p:cNvPr id="132" name="object 132"/>
          <p:cNvSpPr/>
          <p:nvPr/>
        </p:nvSpPr>
        <p:spPr>
          <a:xfrm>
            <a:off x="5201526" y="8592146"/>
            <a:ext cx="1653539" cy="0"/>
          </a:xfrm>
          <a:custGeom>
            <a:avLst/>
            <a:gdLst/>
            <a:ahLst/>
            <a:cxnLst/>
            <a:rect l="l" t="t" r="r" b="b"/>
            <a:pathLst>
              <a:path w="1653540">
                <a:moveTo>
                  <a:pt x="0" y="0"/>
                </a:moveTo>
                <a:lnTo>
                  <a:pt x="1653006" y="0"/>
                </a:lnTo>
              </a:path>
            </a:pathLst>
          </a:custGeom>
          <a:ln w="5715">
            <a:solidFill>
              <a:srgbClr val="A3AFD1"/>
            </a:solidFill>
          </a:ln>
        </p:spPr>
        <p:txBody>
          <a:bodyPr wrap="square" lIns="0" tIns="0" rIns="0" bIns="0" rtlCol="0"/>
          <a:lstStyle/>
          <a:p>
            <a:endParaRPr/>
          </a:p>
        </p:txBody>
      </p:sp>
      <p:sp>
        <p:nvSpPr>
          <p:cNvPr id="133" name="object 133"/>
          <p:cNvSpPr/>
          <p:nvPr/>
        </p:nvSpPr>
        <p:spPr>
          <a:xfrm>
            <a:off x="5201526" y="8748750"/>
            <a:ext cx="1653539" cy="0"/>
          </a:xfrm>
          <a:custGeom>
            <a:avLst/>
            <a:gdLst/>
            <a:ahLst/>
            <a:cxnLst/>
            <a:rect l="l" t="t" r="r" b="b"/>
            <a:pathLst>
              <a:path w="1653540">
                <a:moveTo>
                  <a:pt x="0" y="0"/>
                </a:moveTo>
                <a:lnTo>
                  <a:pt x="1653006" y="0"/>
                </a:lnTo>
              </a:path>
            </a:pathLst>
          </a:custGeom>
          <a:ln w="5715">
            <a:solidFill>
              <a:srgbClr val="A3AFD1"/>
            </a:solidFill>
          </a:ln>
        </p:spPr>
        <p:txBody>
          <a:bodyPr wrap="square" lIns="0" tIns="0" rIns="0" bIns="0" rtlCol="0"/>
          <a:lstStyle/>
          <a:p>
            <a:endParaRPr/>
          </a:p>
        </p:txBody>
      </p:sp>
      <p:sp>
        <p:nvSpPr>
          <p:cNvPr id="134" name="object 134"/>
          <p:cNvSpPr/>
          <p:nvPr/>
        </p:nvSpPr>
        <p:spPr>
          <a:xfrm>
            <a:off x="5201526" y="8905367"/>
            <a:ext cx="1653539" cy="0"/>
          </a:xfrm>
          <a:custGeom>
            <a:avLst/>
            <a:gdLst/>
            <a:ahLst/>
            <a:cxnLst/>
            <a:rect l="l" t="t" r="r" b="b"/>
            <a:pathLst>
              <a:path w="1653540">
                <a:moveTo>
                  <a:pt x="0" y="0"/>
                </a:moveTo>
                <a:lnTo>
                  <a:pt x="1653006" y="0"/>
                </a:lnTo>
              </a:path>
            </a:pathLst>
          </a:custGeom>
          <a:ln w="5715">
            <a:solidFill>
              <a:srgbClr val="A3AFD1"/>
            </a:solidFill>
          </a:ln>
        </p:spPr>
        <p:txBody>
          <a:bodyPr wrap="square" lIns="0" tIns="0" rIns="0" bIns="0" rtlCol="0"/>
          <a:lstStyle/>
          <a:p>
            <a:endParaRPr/>
          </a:p>
        </p:txBody>
      </p:sp>
      <p:sp>
        <p:nvSpPr>
          <p:cNvPr id="135" name="object 135"/>
          <p:cNvSpPr/>
          <p:nvPr/>
        </p:nvSpPr>
        <p:spPr>
          <a:xfrm>
            <a:off x="5201526" y="9061970"/>
            <a:ext cx="1653539" cy="0"/>
          </a:xfrm>
          <a:custGeom>
            <a:avLst/>
            <a:gdLst/>
            <a:ahLst/>
            <a:cxnLst/>
            <a:rect l="l" t="t" r="r" b="b"/>
            <a:pathLst>
              <a:path w="1653540">
                <a:moveTo>
                  <a:pt x="0" y="0"/>
                </a:moveTo>
                <a:lnTo>
                  <a:pt x="1653006" y="0"/>
                </a:lnTo>
              </a:path>
            </a:pathLst>
          </a:custGeom>
          <a:ln w="5715">
            <a:solidFill>
              <a:srgbClr val="A3AFD1"/>
            </a:solidFill>
          </a:ln>
        </p:spPr>
        <p:txBody>
          <a:bodyPr wrap="square" lIns="0" tIns="0" rIns="0" bIns="0" rtlCol="0"/>
          <a:lstStyle/>
          <a:p>
            <a:endParaRPr/>
          </a:p>
        </p:txBody>
      </p:sp>
      <p:sp>
        <p:nvSpPr>
          <p:cNvPr id="136" name="object 136"/>
          <p:cNvSpPr/>
          <p:nvPr/>
        </p:nvSpPr>
        <p:spPr>
          <a:xfrm>
            <a:off x="5201526" y="9218574"/>
            <a:ext cx="1653539" cy="0"/>
          </a:xfrm>
          <a:custGeom>
            <a:avLst/>
            <a:gdLst/>
            <a:ahLst/>
            <a:cxnLst/>
            <a:rect l="l" t="t" r="r" b="b"/>
            <a:pathLst>
              <a:path w="1653540">
                <a:moveTo>
                  <a:pt x="0" y="0"/>
                </a:moveTo>
                <a:lnTo>
                  <a:pt x="1653006" y="0"/>
                </a:lnTo>
              </a:path>
            </a:pathLst>
          </a:custGeom>
          <a:ln w="5715">
            <a:solidFill>
              <a:srgbClr val="A3AFD1"/>
            </a:solidFill>
          </a:ln>
        </p:spPr>
        <p:txBody>
          <a:bodyPr wrap="square" lIns="0" tIns="0" rIns="0" bIns="0" rtlCol="0"/>
          <a:lstStyle/>
          <a:p>
            <a:endParaRPr/>
          </a:p>
        </p:txBody>
      </p:sp>
      <p:sp>
        <p:nvSpPr>
          <p:cNvPr id="137" name="object 137"/>
          <p:cNvSpPr/>
          <p:nvPr/>
        </p:nvSpPr>
        <p:spPr>
          <a:xfrm>
            <a:off x="5201526" y="9375178"/>
            <a:ext cx="1653539" cy="0"/>
          </a:xfrm>
          <a:custGeom>
            <a:avLst/>
            <a:gdLst/>
            <a:ahLst/>
            <a:cxnLst/>
            <a:rect l="l" t="t" r="r" b="b"/>
            <a:pathLst>
              <a:path w="1653540">
                <a:moveTo>
                  <a:pt x="0" y="0"/>
                </a:moveTo>
                <a:lnTo>
                  <a:pt x="1653006" y="0"/>
                </a:lnTo>
              </a:path>
            </a:pathLst>
          </a:custGeom>
          <a:ln w="5715">
            <a:solidFill>
              <a:srgbClr val="A3AFD1"/>
            </a:solidFill>
          </a:ln>
        </p:spPr>
        <p:txBody>
          <a:bodyPr wrap="square" lIns="0" tIns="0" rIns="0" bIns="0" rtlCol="0"/>
          <a:lstStyle/>
          <a:p>
            <a:endParaRPr/>
          </a:p>
        </p:txBody>
      </p:sp>
      <p:sp>
        <p:nvSpPr>
          <p:cNvPr id="138" name="object 138"/>
          <p:cNvSpPr/>
          <p:nvPr/>
        </p:nvSpPr>
        <p:spPr>
          <a:xfrm>
            <a:off x="4049877" y="1834171"/>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139" name="object 139"/>
          <p:cNvSpPr/>
          <p:nvPr/>
        </p:nvSpPr>
        <p:spPr>
          <a:xfrm>
            <a:off x="4049877" y="1834171"/>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140" name="object 140"/>
          <p:cNvSpPr/>
          <p:nvPr/>
        </p:nvSpPr>
        <p:spPr>
          <a:xfrm>
            <a:off x="5422379" y="1834171"/>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141" name="object 141"/>
          <p:cNvSpPr/>
          <p:nvPr/>
        </p:nvSpPr>
        <p:spPr>
          <a:xfrm>
            <a:off x="5422379" y="1834171"/>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142" name="object 142"/>
          <p:cNvSpPr/>
          <p:nvPr/>
        </p:nvSpPr>
        <p:spPr>
          <a:xfrm>
            <a:off x="4049877" y="1980933"/>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143" name="object 143"/>
          <p:cNvSpPr/>
          <p:nvPr/>
        </p:nvSpPr>
        <p:spPr>
          <a:xfrm>
            <a:off x="4049877" y="1980933"/>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144" name="object 144"/>
          <p:cNvSpPr/>
          <p:nvPr/>
        </p:nvSpPr>
        <p:spPr>
          <a:xfrm>
            <a:off x="5422379" y="1980933"/>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145" name="object 145"/>
          <p:cNvSpPr/>
          <p:nvPr/>
        </p:nvSpPr>
        <p:spPr>
          <a:xfrm>
            <a:off x="5422379" y="1980933"/>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146" name="object 146"/>
          <p:cNvSpPr/>
          <p:nvPr/>
        </p:nvSpPr>
        <p:spPr>
          <a:xfrm>
            <a:off x="4049877" y="2127681"/>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147" name="object 147"/>
          <p:cNvSpPr/>
          <p:nvPr/>
        </p:nvSpPr>
        <p:spPr>
          <a:xfrm>
            <a:off x="4049877" y="2127681"/>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148" name="object 148"/>
          <p:cNvSpPr/>
          <p:nvPr/>
        </p:nvSpPr>
        <p:spPr>
          <a:xfrm>
            <a:off x="3065868" y="7014806"/>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49" name="object 149"/>
          <p:cNvSpPr/>
          <p:nvPr/>
        </p:nvSpPr>
        <p:spPr>
          <a:xfrm>
            <a:off x="3065868" y="7014806"/>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50" name="object 150"/>
          <p:cNvSpPr/>
          <p:nvPr/>
        </p:nvSpPr>
        <p:spPr>
          <a:xfrm>
            <a:off x="5440476" y="7014806"/>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51" name="object 151"/>
          <p:cNvSpPr/>
          <p:nvPr/>
        </p:nvSpPr>
        <p:spPr>
          <a:xfrm>
            <a:off x="5440476" y="7014806"/>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52" name="object 152"/>
          <p:cNvSpPr/>
          <p:nvPr/>
        </p:nvSpPr>
        <p:spPr>
          <a:xfrm>
            <a:off x="3590874" y="7014806"/>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53" name="object 153"/>
          <p:cNvSpPr/>
          <p:nvPr/>
        </p:nvSpPr>
        <p:spPr>
          <a:xfrm>
            <a:off x="3590874" y="7014806"/>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54" name="object 154"/>
          <p:cNvSpPr/>
          <p:nvPr/>
        </p:nvSpPr>
        <p:spPr>
          <a:xfrm>
            <a:off x="5965469" y="7014806"/>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55" name="object 155"/>
          <p:cNvSpPr/>
          <p:nvPr/>
        </p:nvSpPr>
        <p:spPr>
          <a:xfrm>
            <a:off x="5965469" y="7014806"/>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56" name="object 156"/>
          <p:cNvSpPr/>
          <p:nvPr/>
        </p:nvSpPr>
        <p:spPr>
          <a:xfrm>
            <a:off x="4090479" y="7014806"/>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57" name="object 157"/>
          <p:cNvSpPr/>
          <p:nvPr/>
        </p:nvSpPr>
        <p:spPr>
          <a:xfrm>
            <a:off x="4090479" y="7014806"/>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58" name="object 158"/>
          <p:cNvSpPr/>
          <p:nvPr/>
        </p:nvSpPr>
        <p:spPr>
          <a:xfrm>
            <a:off x="6465074" y="7014806"/>
            <a:ext cx="102235" cy="102235"/>
          </a:xfrm>
          <a:custGeom>
            <a:avLst/>
            <a:gdLst/>
            <a:ahLst/>
            <a:cxnLst/>
            <a:rect l="l" t="t" r="r" b="b"/>
            <a:pathLst>
              <a:path w="102234" h="102234">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59" name="object 159"/>
          <p:cNvSpPr/>
          <p:nvPr/>
        </p:nvSpPr>
        <p:spPr>
          <a:xfrm>
            <a:off x="6465074" y="7014806"/>
            <a:ext cx="102235" cy="102235"/>
          </a:xfrm>
          <a:custGeom>
            <a:avLst/>
            <a:gdLst/>
            <a:ahLst/>
            <a:cxnLst/>
            <a:rect l="l" t="t" r="r" b="b"/>
            <a:pathLst>
              <a:path w="102234"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60" name="object 160"/>
          <p:cNvSpPr/>
          <p:nvPr/>
        </p:nvSpPr>
        <p:spPr>
          <a:xfrm>
            <a:off x="5422379" y="2127681"/>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161" name="object 161"/>
          <p:cNvSpPr/>
          <p:nvPr/>
        </p:nvSpPr>
        <p:spPr>
          <a:xfrm>
            <a:off x="5422379" y="2127681"/>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162" name="object 162"/>
          <p:cNvSpPr txBox="1"/>
          <p:nvPr/>
        </p:nvSpPr>
        <p:spPr>
          <a:xfrm>
            <a:off x="1164498" y="5661563"/>
            <a:ext cx="2214880" cy="493395"/>
          </a:xfrm>
          <a:prstGeom prst="rect">
            <a:avLst/>
          </a:prstGeom>
        </p:spPr>
        <p:txBody>
          <a:bodyPr vert="horz" wrap="square" lIns="0" tIns="12700" rIns="0" bIns="0" rtlCol="0">
            <a:spAutoFit/>
          </a:bodyPr>
          <a:lstStyle/>
          <a:p>
            <a:pPr marL="12700">
              <a:lnSpc>
                <a:spcPct val="100000"/>
              </a:lnSpc>
              <a:spcBef>
                <a:spcPts val="100"/>
              </a:spcBef>
            </a:pPr>
            <a:r>
              <a:rPr sz="800" spc="35" dirty="0">
                <a:solidFill>
                  <a:srgbClr val="6078AD"/>
                </a:solidFill>
                <a:latin typeface="Calibri"/>
                <a:cs typeface="Calibri"/>
              </a:rPr>
              <a:t>No </a:t>
            </a:r>
            <a:r>
              <a:rPr sz="800" spc="20" dirty="0">
                <a:solidFill>
                  <a:srgbClr val="6078AD"/>
                </a:solidFill>
                <a:latin typeface="Calibri"/>
                <a:cs typeface="Calibri"/>
              </a:rPr>
              <a:t>entiendo conceptos básicos </a:t>
            </a:r>
            <a:r>
              <a:rPr sz="800" spc="15" dirty="0">
                <a:solidFill>
                  <a:srgbClr val="6078AD"/>
                </a:solidFill>
                <a:latin typeface="Calibri"/>
                <a:cs typeface="Calibri"/>
              </a:rPr>
              <a:t>de</a:t>
            </a:r>
            <a:r>
              <a:rPr sz="800" spc="-110" dirty="0">
                <a:solidFill>
                  <a:srgbClr val="6078AD"/>
                </a:solidFill>
                <a:latin typeface="Calibri"/>
                <a:cs typeface="Calibri"/>
              </a:rPr>
              <a:t> </a:t>
            </a:r>
            <a:r>
              <a:rPr sz="800" spc="25" dirty="0">
                <a:solidFill>
                  <a:srgbClr val="6078AD"/>
                </a:solidFill>
                <a:latin typeface="Calibri"/>
                <a:cs typeface="Calibri"/>
              </a:rPr>
              <a:t>finanzas</a:t>
            </a:r>
            <a:endParaRPr sz="800" dirty="0">
              <a:latin typeface="Calibri"/>
              <a:cs typeface="Calibri"/>
            </a:endParaRPr>
          </a:p>
          <a:p>
            <a:pPr marL="12700">
              <a:lnSpc>
                <a:spcPct val="100000"/>
              </a:lnSpc>
              <a:spcBef>
                <a:spcPts val="800"/>
              </a:spcBef>
            </a:pPr>
            <a:r>
              <a:rPr sz="800" spc="25" dirty="0">
                <a:solidFill>
                  <a:srgbClr val="6078AD"/>
                </a:solidFill>
                <a:latin typeface="Calibri"/>
                <a:cs typeface="Calibri"/>
              </a:rPr>
              <a:t>Nivel </a:t>
            </a:r>
            <a:r>
              <a:rPr sz="800" spc="20" dirty="0">
                <a:solidFill>
                  <a:srgbClr val="6078AD"/>
                </a:solidFill>
                <a:latin typeface="Calibri"/>
                <a:cs typeface="Calibri"/>
              </a:rPr>
              <a:t>intermedio, entiendo conceptos</a:t>
            </a:r>
            <a:r>
              <a:rPr sz="800" spc="-85" dirty="0">
                <a:solidFill>
                  <a:srgbClr val="6078AD"/>
                </a:solidFill>
                <a:latin typeface="Calibri"/>
                <a:cs typeface="Calibri"/>
              </a:rPr>
              <a:t> </a:t>
            </a:r>
            <a:r>
              <a:rPr sz="800" spc="25" dirty="0">
                <a:solidFill>
                  <a:srgbClr val="6078AD"/>
                </a:solidFill>
                <a:latin typeface="Calibri"/>
                <a:cs typeface="Calibri"/>
              </a:rPr>
              <a:t>como</a:t>
            </a:r>
            <a:endParaRPr sz="800" dirty="0">
              <a:latin typeface="Calibri"/>
              <a:cs typeface="Calibri"/>
            </a:endParaRPr>
          </a:p>
          <a:p>
            <a:pPr marL="12700">
              <a:lnSpc>
                <a:spcPct val="100000"/>
              </a:lnSpc>
            </a:pPr>
            <a:r>
              <a:rPr sz="800" spc="20" dirty="0">
                <a:solidFill>
                  <a:srgbClr val="6078AD"/>
                </a:solidFill>
                <a:latin typeface="Calibri"/>
                <a:cs typeface="Calibri"/>
              </a:rPr>
              <a:t>diversificación, horizonte </a:t>
            </a:r>
            <a:r>
              <a:rPr sz="800" spc="25" dirty="0">
                <a:solidFill>
                  <a:srgbClr val="6078AD"/>
                </a:solidFill>
                <a:latin typeface="Calibri"/>
                <a:cs typeface="Calibri"/>
              </a:rPr>
              <a:t>temporal </a:t>
            </a:r>
            <a:r>
              <a:rPr sz="800" spc="10" dirty="0">
                <a:solidFill>
                  <a:srgbClr val="6078AD"/>
                </a:solidFill>
                <a:latin typeface="Calibri"/>
                <a:cs typeface="Calibri"/>
              </a:rPr>
              <a:t>o </a:t>
            </a:r>
            <a:r>
              <a:rPr sz="800" spc="20" dirty="0">
                <a:solidFill>
                  <a:srgbClr val="6078AD"/>
                </a:solidFill>
                <a:latin typeface="Calibri"/>
                <a:cs typeface="Calibri"/>
              </a:rPr>
              <a:t>coste</a:t>
            </a:r>
            <a:r>
              <a:rPr sz="800" spc="-100" dirty="0">
                <a:solidFill>
                  <a:srgbClr val="6078AD"/>
                </a:solidFill>
                <a:latin typeface="Calibri"/>
                <a:cs typeface="Calibri"/>
              </a:rPr>
              <a:t> </a:t>
            </a:r>
            <a:r>
              <a:rPr sz="800" spc="25" dirty="0">
                <a:solidFill>
                  <a:srgbClr val="6078AD"/>
                </a:solidFill>
                <a:latin typeface="Calibri"/>
                <a:cs typeface="Calibri"/>
              </a:rPr>
              <a:t>medio</a:t>
            </a:r>
            <a:endParaRPr sz="800" dirty="0">
              <a:latin typeface="Calibri"/>
              <a:cs typeface="Calibri"/>
            </a:endParaRPr>
          </a:p>
        </p:txBody>
      </p:sp>
      <p:sp>
        <p:nvSpPr>
          <p:cNvPr id="163" name="object 163"/>
          <p:cNvSpPr txBox="1"/>
          <p:nvPr/>
        </p:nvSpPr>
        <p:spPr>
          <a:xfrm>
            <a:off x="4342038" y="5631083"/>
            <a:ext cx="2734945" cy="553720"/>
          </a:xfrm>
          <a:prstGeom prst="rect">
            <a:avLst/>
          </a:prstGeom>
        </p:spPr>
        <p:txBody>
          <a:bodyPr vert="horz" wrap="square" lIns="0" tIns="43180" rIns="0" bIns="0" rtlCol="0">
            <a:spAutoFit/>
          </a:bodyPr>
          <a:lstStyle/>
          <a:p>
            <a:pPr marL="12700">
              <a:lnSpc>
                <a:spcPct val="100000"/>
              </a:lnSpc>
              <a:spcBef>
                <a:spcPts val="340"/>
              </a:spcBef>
            </a:pPr>
            <a:r>
              <a:rPr sz="800" spc="10" dirty="0">
                <a:solidFill>
                  <a:srgbClr val="6078AD"/>
                </a:solidFill>
                <a:latin typeface="Calibri"/>
                <a:cs typeface="Calibri"/>
              </a:rPr>
              <a:t>Lo básico, </a:t>
            </a:r>
            <a:r>
              <a:rPr sz="800" spc="20" dirty="0">
                <a:solidFill>
                  <a:srgbClr val="6078AD"/>
                </a:solidFill>
                <a:latin typeface="Calibri"/>
                <a:cs typeface="Calibri"/>
              </a:rPr>
              <a:t>entiendo conceptos </a:t>
            </a:r>
            <a:r>
              <a:rPr sz="800" spc="25" dirty="0">
                <a:solidFill>
                  <a:srgbClr val="6078AD"/>
                </a:solidFill>
                <a:latin typeface="Calibri"/>
                <a:cs typeface="Calibri"/>
              </a:rPr>
              <a:t>como </a:t>
            </a:r>
            <a:r>
              <a:rPr sz="800" spc="20" dirty="0">
                <a:solidFill>
                  <a:srgbClr val="6078AD"/>
                </a:solidFill>
                <a:latin typeface="Calibri"/>
                <a:cs typeface="Calibri"/>
              </a:rPr>
              <a:t>inflación, </a:t>
            </a:r>
            <a:r>
              <a:rPr sz="800" spc="25" dirty="0">
                <a:solidFill>
                  <a:srgbClr val="6078AD"/>
                </a:solidFill>
                <a:latin typeface="Calibri"/>
                <a:cs typeface="Calibri"/>
              </a:rPr>
              <a:t>rentabilidad</a:t>
            </a:r>
            <a:r>
              <a:rPr sz="800" spc="-110" dirty="0">
                <a:solidFill>
                  <a:srgbClr val="6078AD"/>
                </a:solidFill>
                <a:latin typeface="Calibri"/>
                <a:cs typeface="Calibri"/>
              </a:rPr>
              <a:t> </a:t>
            </a:r>
            <a:r>
              <a:rPr sz="800" spc="10" dirty="0">
                <a:solidFill>
                  <a:srgbClr val="6078AD"/>
                </a:solidFill>
                <a:latin typeface="Calibri"/>
                <a:cs typeface="Calibri"/>
              </a:rPr>
              <a:t>o</a:t>
            </a:r>
            <a:endParaRPr sz="800" dirty="0">
              <a:latin typeface="Calibri"/>
              <a:cs typeface="Calibri"/>
            </a:endParaRPr>
          </a:p>
          <a:p>
            <a:pPr marL="12700">
              <a:lnSpc>
                <a:spcPct val="100000"/>
              </a:lnSpc>
              <a:spcBef>
                <a:spcPts val="240"/>
              </a:spcBef>
            </a:pPr>
            <a:r>
              <a:rPr sz="800" spc="20" dirty="0">
                <a:solidFill>
                  <a:srgbClr val="6078AD"/>
                </a:solidFill>
                <a:latin typeface="Calibri"/>
                <a:cs typeface="Calibri"/>
              </a:rPr>
              <a:t>tipo </a:t>
            </a:r>
            <a:r>
              <a:rPr sz="800" spc="15" dirty="0">
                <a:solidFill>
                  <a:srgbClr val="6078AD"/>
                </a:solidFill>
                <a:latin typeface="Calibri"/>
                <a:cs typeface="Calibri"/>
              </a:rPr>
              <a:t>de</a:t>
            </a:r>
            <a:r>
              <a:rPr sz="800" spc="-35" dirty="0">
                <a:solidFill>
                  <a:srgbClr val="6078AD"/>
                </a:solidFill>
                <a:latin typeface="Calibri"/>
                <a:cs typeface="Calibri"/>
              </a:rPr>
              <a:t> </a:t>
            </a:r>
            <a:r>
              <a:rPr sz="800" spc="20" dirty="0">
                <a:solidFill>
                  <a:srgbClr val="6078AD"/>
                </a:solidFill>
                <a:latin typeface="Calibri"/>
                <a:cs typeface="Calibri"/>
              </a:rPr>
              <a:t>interés</a:t>
            </a:r>
            <a:endParaRPr sz="800" dirty="0">
              <a:latin typeface="Calibri"/>
              <a:cs typeface="Calibri"/>
            </a:endParaRPr>
          </a:p>
          <a:p>
            <a:pPr marL="12700">
              <a:lnSpc>
                <a:spcPct val="100000"/>
              </a:lnSpc>
              <a:spcBef>
                <a:spcPts val="800"/>
              </a:spcBef>
            </a:pPr>
            <a:r>
              <a:rPr sz="800" spc="15" dirty="0">
                <a:solidFill>
                  <a:srgbClr val="6078AD"/>
                </a:solidFill>
                <a:latin typeface="Calibri"/>
                <a:cs typeface="Calibri"/>
              </a:rPr>
              <a:t>Tengo</a:t>
            </a:r>
            <a:r>
              <a:rPr sz="800" spc="-5" dirty="0">
                <a:solidFill>
                  <a:srgbClr val="6078AD"/>
                </a:solidFill>
                <a:latin typeface="Calibri"/>
                <a:cs typeface="Calibri"/>
              </a:rPr>
              <a:t> </a:t>
            </a:r>
            <a:r>
              <a:rPr sz="800" spc="25" dirty="0">
                <a:solidFill>
                  <a:srgbClr val="6078AD"/>
                </a:solidFill>
                <a:latin typeface="Calibri"/>
                <a:cs typeface="Calibri"/>
              </a:rPr>
              <a:t>conocimientos</a:t>
            </a:r>
            <a:r>
              <a:rPr sz="800" spc="-5" dirty="0">
                <a:solidFill>
                  <a:srgbClr val="6078AD"/>
                </a:solidFill>
                <a:latin typeface="Calibri"/>
                <a:cs typeface="Calibri"/>
              </a:rPr>
              <a:t> </a:t>
            </a:r>
            <a:r>
              <a:rPr sz="800" spc="40" dirty="0">
                <a:solidFill>
                  <a:srgbClr val="6078AD"/>
                </a:solidFill>
                <a:latin typeface="Calibri"/>
                <a:cs typeface="Calibri"/>
              </a:rPr>
              <a:t>muy</a:t>
            </a:r>
            <a:r>
              <a:rPr sz="800" spc="-5" dirty="0">
                <a:solidFill>
                  <a:srgbClr val="6078AD"/>
                </a:solidFill>
                <a:latin typeface="Calibri"/>
                <a:cs typeface="Calibri"/>
              </a:rPr>
              <a:t> </a:t>
            </a:r>
            <a:r>
              <a:rPr sz="800" spc="30" dirty="0">
                <a:solidFill>
                  <a:srgbClr val="6078AD"/>
                </a:solidFill>
                <a:latin typeface="Calibri"/>
                <a:cs typeface="Calibri"/>
              </a:rPr>
              <a:t>avanzados</a:t>
            </a:r>
            <a:r>
              <a:rPr sz="800" spc="-5" dirty="0">
                <a:solidFill>
                  <a:srgbClr val="6078AD"/>
                </a:solidFill>
                <a:latin typeface="Calibri"/>
                <a:cs typeface="Calibri"/>
              </a:rPr>
              <a:t> </a:t>
            </a:r>
            <a:r>
              <a:rPr sz="800" spc="15" dirty="0">
                <a:solidFill>
                  <a:srgbClr val="6078AD"/>
                </a:solidFill>
                <a:latin typeface="Calibri"/>
                <a:cs typeface="Calibri"/>
              </a:rPr>
              <a:t>de</a:t>
            </a:r>
            <a:r>
              <a:rPr sz="800" spc="-5" dirty="0">
                <a:solidFill>
                  <a:srgbClr val="6078AD"/>
                </a:solidFill>
                <a:latin typeface="Calibri"/>
                <a:cs typeface="Calibri"/>
              </a:rPr>
              <a:t> </a:t>
            </a:r>
            <a:r>
              <a:rPr sz="800" spc="25" dirty="0">
                <a:solidFill>
                  <a:srgbClr val="6078AD"/>
                </a:solidFill>
                <a:latin typeface="Calibri"/>
                <a:cs typeface="Calibri"/>
              </a:rPr>
              <a:t>economía</a:t>
            </a:r>
            <a:r>
              <a:rPr sz="800" spc="-5" dirty="0">
                <a:solidFill>
                  <a:srgbClr val="6078AD"/>
                </a:solidFill>
                <a:latin typeface="Calibri"/>
                <a:cs typeface="Calibri"/>
              </a:rPr>
              <a:t> </a:t>
            </a:r>
            <a:r>
              <a:rPr sz="800" spc="15" dirty="0">
                <a:solidFill>
                  <a:srgbClr val="6078AD"/>
                </a:solidFill>
                <a:latin typeface="Calibri"/>
                <a:cs typeface="Calibri"/>
              </a:rPr>
              <a:t>y</a:t>
            </a:r>
            <a:r>
              <a:rPr sz="800" spc="-5" dirty="0">
                <a:solidFill>
                  <a:srgbClr val="6078AD"/>
                </a:solidFill>
                <a:latin typeface="Calibri"/>
                <a:cs typeface="Calibri"/>
              </a:rPr>
              <a:t> </a:t>
            </a:r>
            <a:r>
              <a:rPr sz="800" spc="25" dirty="0">
                <a:solidFill>
                  <a:srgbClr val="6078AD"/>
                </a:solidFill>
                <a:latin typeface="Calibri"/>
                <a:cs typeface="Calibri"/>
              </a:rPr>
              <a:t>finanzas</a:t>
            </a:r>
            <a:endParaRPr sz="800" dirty="0">
              <a:latin typeface="Calibri"/>
              <a:cs typeface="Calibri"/>
            </a:endParaRPr>
          </a:p>
        </p:txBody>
      </p:sp>
      <p:sp>
        <p:nvSpPr>
          <p:cNvPr id="164" name="object 164"/>
          <p:cNvSpPr/>
          <p:nvPr/>
        </p:nvSpPr>
        <p:spPr>
          <a:xfrm>
            <a:off x="4169079" y="5697131"/>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65" name="object 165"/>
          <p:cNvSpPr/>
          <p:nvPr/>
        </p:nvSpPr>
        <p:spPr>
          <a:xfrm>
            <a:off x="4169079" y="5697131"/>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66" name="object 166"/>
          <p:cNvSpPr/>
          <p:nvPr/>
        </p:nvSpPr>
        <p:spPr>
          <a:xfrm>
            <a:off x="994575" y="5697131"/>
            <a:ext cx="102235" cy="102235"/>
          </a:xfrm>
          <a:custGeom>
            <a:avLst/>
            <a:gdLst/>
            <a:ahLst/>
            <a:cxnLst/>
            <a:rect l="l" t="t" r="r" b="b"/>
            <a:pathLst>
              <a:path w="102234"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67" name="object 167"/>
          <p:cNvSpPr/>
          <p:nvPr/>
        </p:nvSpPr>
        <p:spPr>
          <a:xfrm>
            <a:off x="994575" y="5697131"/>
            <a:ext cx="102235" cy="102235"/>
          </a:xfrm>
          <a:custGeom>
            <a:avLst/>
            <a:gdLst/>
            <a:ahLst/>
            <a:cxnLst/>
            <a:rect l="l" t="t" r="r" b="b"/>
            <a:pathLst>
              <a:path w="102234"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68" name="object 168"/>
          <p:cNvSpPr/>
          <p:nvPr/>
        </p:nvSpPr>
        <p:spPr>
          <a:xfrm>
            <a:off x="994575" y="5914275"/>
            <a:ext cx="102235" cy="102235"/>
          </a:xfrm>
          <a:custGeom>
            <a:avLst/>
            <a:gdLst/>
            <a:ahLst/>
            <a:cxnLst/>
            <a:rect l="l" t="t" r="r" b="b"/>
            <a:pathLst>
              <a:path w="102234"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69" name="object 169"/>
          <p:cNvSpPr/>
          <p:nvPr/>
        </p:nvSpPr>
        <p:spPr>
          <a:xfrm>
            <a:off x="994575" y="5914275"/>
            <a:ext cx="102235" cy="102235"/>
          </a:xfrm>
          <a:custGeom>
            <a:avLst/>
            <a:gdLst/>
            <a:ahLst/>
            <a:cxnLst/>
            <a:rect l="l" t="t" r="r" b="b"/>
            <a:pathLst>
              <a:path w="102234"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70" name="object 170"/>
          <p:cNvSpPr/>
          <p:nvPr/>
        </p:nvSpPr>
        <p:spPr>
          <a:xfrm>
            <a:off x="4169079" y="6070689"/>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71" name="object 171"/>
          <p:cNvSpPr/>
          <p:nvPr/>
        </p:nvSpPr>
        <p:spPr>
          <a:xfrm>
            <a:off x="4169079" y="6070689"/>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72" name="object 172"/>
          <p:cNvSpPr/>
          <p:nvPr/>
        </p:nvSpPr>
        <p:spPr>
          <a:xfrm>
            <a:off x="744256" y="5327999"/>
            <a:ext cx="179997" cy="179514"/>
          </a:xfrm>
          <a:prstGeom prst="rect">
            <a:avLst/>
          </a:prstGeom>
          <a:blipFill>
            <a:blip r:embed="rId2" cstate="print"/>
            <a:stretch>
              <a:fillRect/>
            </a:stretch>
          </a:blipFill>
        </p:spPr>
        <p:txBody>
          <a:bodyPr wrap="square" lIns="0" tIns="0" rIns="0" bIns="0" rtlCol="0"/>
          <a:lstStyle/>
          <a:p>
            <a:endParaRPr/>
          </a:p>
        </p:txBody>
      </p:sp>
      <p:sp>
        <p:nvSpPr>
          <p:cNvPr id="173" name="object 173"/>
          <p:cNvSpPr/>
          <p:nvPr/>
        </p:nvSpPr>
        <p:spPr>
          <a:xfrm>
            <a:off x="0" y="266700"/>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174" name="object 174"/>
          <p:cNvSpPr/>
          <p:nvPr/>
        </p:nvSpPr>
        <p:spPr>
          <a:xfrm>
            <a:off x="7902905" y="266700"/>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175" name="object 175"/>
          <p:cNvSpPr/>
          <p:nvPr/>
        </p:nvSpPr>
        <p:spPr>
          <a:xfrm>
            <a:off x="0" y="10958703"/>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176" name="object 176"/>
          <p:cNvSpPr/>
          <p:nvPr/>
        </p:nvSpPr>
        <p:spPr>
          <a:xfrm>
            <a:off x="7902905" y="10958703"/>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177" name="object 177"/>
          <p:cNvSpPr/>
          <p:nvPr/>
        </p:nvSpPr>
        <p:spPr>
          <a:xfrm>
            <a:off x="266700"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178" name="object 178"/>
          <p:cNvSpPr/>
          <p:nvPr/>
        </p:nvSpPr>
        <p:spPr>
          <a:xfrm>
            <a:off x="266700"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179" name="object 179"/>
          <p:cNvSpPr/>
          <p:nvPr/>
        </p:nvSpPr>
        <p:spPr>
          <a:xfrm>
            <a:off x="7826705"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180" name="object 180"/>
          <p:cNvSpPr/>
          <p:nvPr/>
        </p:nvSpPr>
        <p:spPr>
          <a:xfrm>
            <a:off x="7826705"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183" name="object 183"/>
          <p:cNvSpPr txBox="1"/>
          <p:nvPr/>
        </p:nvSpPr>
        <p:spPr>
          <a:xfrm>
            <a:off x="3159252" y="2253837"/>
            <a:ext cx="1661160" cy="165430"/>
          </a:xfrm>
          <a:prstGeom prst="rect">
            <a:avLst/>
          </a:prstGeom>
        </p:spPr>
        <p:txBody>
          <a:bodyPr vert="horz" wrap="square" lIns="0" tIns="11430" rIns="0" bIns="0" rtlCol="0">
            <a:spAutoFit/>
          </a:bodyPr>
          <a:lstStyle/>
          <a:p>
            <a:pPr marL="12700">
              <a:lnSpc>
                <a:spcPct val="100000"/>
              </a:lnSpc>
              <a:spcBef>
                <a:spcPts val="90"/>
              </a:spcBef>
            </a:pPr>
            <a:r>
              <a:rPr sz="1000" b="1" spc="-5" dirty="0">
                <a:latin typeface="Arial"/>
                <a:cs typeface="Arial"/>
              </a:rPr>
              <a:t>¿Con </a:t>
            </a:r>
            <a:r>
              <a:rPr sz="1000" b="1" spc="-10" dirty="0">
                <a:latin typeface="Arial"/>
                <a:cs typeface="Arial"/>
              </a:rPr>
              <a:t>qué banco</a:t>
            </a:r>
            <a:r>
              <a:rPr sz="1000" b="1" spc="-60" dirty="0">
                <a:latin typeface="Arial"/>
                <a:cs typeface="Arial"/>
              </a:rPr>
              <a:t> </a:t>
            </a:r>
            <a:r>
              <a:rPr sz="1000" b="1" spc="-5" dirty="0">
                <a:latin typeface="Arial"/>
                <a:cs typeface="Arial"/>
              </a:rPr>
              <a:t>trabajas?</a:t>
            </a:r>
            <a:endParaRPr sz="1000" b="1" dirty="0">
              <a:latin typeface="Arial"/>
              <a:cs typeface="Arial"/>
            </a:endParaRPr>
          </a:p>
        </p:txBody>
      </p:sp>
      <p:sp>
        <p:nvSpPr>
          <p:cNvPr id="185" name="object 185"/>
          <p:cNvSpPr/>
          <p:nvPr/>
        </p:nvSpPr>
        <p:spPr>
          <a:xfrm>
            <a:off x="2105126" y="2915856"/>
            <a:ext cx="70383" cy="70383"/>
          </a:xfrm>
          <a:prstGeom prst="rect">
            <a:avLst/>
          </a:prstGeom>
          <a:blipFill>
            <a:blip r:embed="rId3" cstate="print"/>
            <a:stretch>
              <a:fillRect/>
            </a:stretch>
          </a:blipFill>
        </p:spPr>
        <p:txBody>
          <a:bodyPr wrap="square" lIns="0" tIns="0" rIns="0" bIns="0" rtlCol="0"/>
          <a:lstStyle/>
          <a:p>
            <a:endParaRPr/>
          </a:p>
        </p:txBody>
      </p:sp>
      <p:sp>
        <p:nvSpPr>
          <p:cNvPr id="186" name="object 186"/>
          <p:cNvSpPr/>
          <p:nvPr/>
        </p:nvSpPr>
        <p:spPr>
          <a:xfrm>
            <a:off x="2951149" y="2917355"/>
            <a:ext cx="70383" cy="70383"/>
          </a:xfrm>
          <a:prstGeom prst="rect">
            <a:avLst/>
          </a:prstGeom>
          <a:blipFill>
            <a:blip r:embed="rId4" cstate="print"/>
            <a:stretch>
              <a:fillRect/>
            </a:stretch>
          </a:blipFill>
        </p:spPr>
        <p:txBody>
          <a:bodyPr wrap="square" lIns="0" tIns="0" rIns="0" bIns="0" rtlCol="0"/>
          <a:lstStyle/>
          <a:p>
            <a:endParaRPr/>
          </a:p>
        </p:txBody>
      </p:sp>
      <p:sp>
        <p:nvSpPr>
          <p:cNvPr id="187" name="object 187"/>
          <p:cNvSpPr/>
          <p:nvPr/>
        </p:nvSpPr>
        <p:spPr>
          <a:xfrm>
            <a:off x="3600196" y="2917355"/>
            <a:ext cx="70383" cy="70383"/>
          </a:xfrm>
          <a:prstGeom prst="rect">
            <a:avLst/>
          </a:prstGeom>
          <a:blipFill>
            <a:blip r:embed="rId5" cstate="print"/>
            <a:stretch>
              <a:fillRect/>
            </a:stretch>
          </a:blipFill>
        </p:spPr>
        <p:txBody>
          <a:bodyPr wrap="square" lIns="0" tIns="0" rIns="0" bIns="0" rtlCol="0"/>
          <a:lstStyle/>
          <a:p>
            <a:endParaRPr/>
          </a:p>
        </p:txBody>
      </p:sp>
      <p:sp>
        <p:nvSpPr>
          <p:cNvPr id="188" name="object 188"/>
          <p:cNvSpPr/>
          <p:nvPr/>
        </p:nvSpPr>
        <p:spPr>
          <a:xfrm>
            <a:off x="4366526" y="2901708"/>
            <a:ext cx="70383" cy="70383"/>
          </a:xfrm>
          <a:prstGeom prst="rect">
            <a:avLst/>
          </a:prstGeom>
          <a:blipFill>
            <a:blip r:embed="rId3" cstate="print"/>
            <a:stretch>
              <a:fillRect/>
            </a:stretch>
          </a:blipFill>
        </p:spPr>
        <p:txBody>
          <a:bodyPr wrap="square" lIns="0" tIns="0" rIns="0" bIns="0" rtlCol="0"/>
          <a:lstStyle/>
          <a:p>
            <a:endParaRPr/>
          </a:p>
        </p:txBody>
      </p:sp>
      <p:sp>
        <p:nvSpPr>
          <p:cNvPr id="189" name="object 189"/>
          <p:cNvSpPr/>
          <p:nvPr/>
        </p:nvSpPr>
        <p:spPr>
          <a:xfrm>
            <a:off x="5189590" y="2912688"/>
            <a:ext cx="70383" cy="70383"/>
          </a:xfrm>
          <a:prstGeom prst="rect">
            <a:avLst/>
          </a:prstGeom>
          <a:blipFill>
            <a:blip r:embed="rId5" cstate="print"/>
            <a:stretch>
              <a:fillRect/>
            </a:stretch>
          </a:blipFill>
        </p:spPr>
        <p:txBody>
          <a:bodyPr wrap="square" lIns="0" tIns="0" rIns="0" bIns="0" rtlCol="0"/>
          <a:lstStyle/>
          <a:p>
            <a:endParaRPr/>
          </a:p>
        </p:txBody>
      </p:sp>
      <p:sp>
        <p:nvSpPr>
          <p:cNvPr id="190" name="object 190"/>
          <p:cNvSpPr/>
          <p:nvPr/>
        </p:nvSpPr>
        <p:spPr>
          <a:xfrm>
            <a:off x="5734977" y="2917355"/>
            <a:ext cx="70383" cy="70383"/>
          </a:xfrm>
          <a:prstGeom prst="rect">
            <a:avLst/>
          </a:prstGeom>
          <a:blipFill>
            <a:blip r:embed="rId5" cstate="print"/>
            <a:stretch>
              <a:fillRect/>
            </a:stretch>
          </a:blipFill>
        </p:spPr>
        <p:txBody>
          <a:bodyPr wrap="square" lIns="0" tIns="0" rIns="0" bIns="0" rtlCol="0"/>
          <a:lstStyle/>
          <a:p>
            <a:endParaRPr/>
          </a:p>
        </p:txBody>
      </p:sp>
      <p:sp>
        <p:nvSpPr>
          <p:cNvPr id="191" name="object 191"/>
          <p:cNvSpPr/>
          <p:nvPr/>
        </p:nvSpPr>
        <p:spPr>
          <a:xfrm>
            <a:off x="6415290" y="2917355"/>
            <a:ext cx="70383" cy="70383"/>
          </a:xfrm>
          <a:prstGeom prst="rect">
            <a:avLst/>
          </a:prstGeom>
          <a:blipFill>
            <a:blip r:embed="rId5" cstate="print"/>
            <a:stretch>
              <a:fillRect/>
            </a:stretch>
          </a:blipFill>
        </p:spPr>
        <p:txBody>
          <a:bodyPr wrap="square" lIns="0" tIns="0" rIns="0" bIns="0" rtlCol="0"/>
          <a:lstStyle/>
          <a:p>
            <a:endParaRPr/>
          </a:p>
        </p:txBody>
      </p:sp>
      <p:sp>
        <p:nvSpPr>
          <p:cNvPr id="192" name="object 192"/>
          <p:cNvSpPr/>
          <p:nvPr/>
        </p:nvSpPr>
        <p:spPr>
          <a:xfrm>
            <a:off x="894568" y="7202564"/>
            <a:ext cx="70383" cy="70383"/>
          </a:xfrm>
          <a:prstGeom prst="rect">
            <a:avLst/>
          </a:prstGeom>
          <a:blipFill>
            <a:blip r:embed="rId3" cstate="print"/>
            <a:stretch>
              <a:fillRect/>
            </a:stretch>
          </a:blipFill>
        </p:spPr>
        <p:txBody>
          <a:bodyPr wrap="square" lIns="0" tIns="0" rIns="0" bIns="0" rtlCol="0"/>
          <a:lstStyle/>
          <a:p>
            <a:endParaRPr/>
          </a:p>
        </p:txBody>
      </p:sp>
      <p:sp>
        <p:nvSpPr>
          <p:cNvPr id="193" name="object 193"/>
          <p:cNvSpPr/>
          <p:nvPr/>
        </p:nvSpPr>
        <p:spPr>
          <a:xfrm>
            <a:off x="894568" y="7390231"/>
            <a:ext cx="70383" cy="70383"/>
          </a:xfrm>
          <a:prstGeom prst="rect">
            <a:avLst/>
          </a:prstGeom>
          <a:blipFill>
            <a:blip r:embed="rId5" cstate="print"/>
            <a:stretch>
              <a:fillRect/>
            </a:stretch>
          </a:blipFill>
        </p:spPr>
        <p:txBody>
          <a:bodyPr wrap="square" lIns="0" tIns="0" rIns="0" bIns="0" rtlCol="0"/>
          <a:lstStyle/>
          <a:p>
            <a:endParaRPr/>
          </a:p>
        </p:txBody>
      </p:sp>
      <p:sp>
        <p:nvSpPr>
          <p:cNvPr id="195" name="object 195"/>
          <p:cNvSpPr/>
          <p:nvPr/>
        </p:nvSpPr>
        <p:spPr>
          <a:xfrm>
            <a:off x="886749" y="7562266"/>
            <a:ext cx="70383" cy="70383"/>
          </a:xfrm>
          <a:prstGeom prst="rect">
            <a:avLst/>
          </a:prstGeom>
          <a:blipFill>
            <a:blip r:embed="rId3" cstate="print"/>
            <a:stretch>
              <a:fillRect/>
            </a:stretch>
          </a:blipFill>
        </p:spPr>
        <p:txBody>
          <a:bodyPr wrap="square" lIns="0" tIns="0" rIns="0" bIns="0" rtlCol="0"/>
          <a:lstStyle/>
          <a:p>
            <a:endParaRPr/>
          </a:p>
        </p:txBody>
      </p:sp>
      <p:sp>
        <p:nvSpPr>
          <p:cNvPr id="196" name="object 196"/>
          <p:cNvSpPr/>
          <p:nvPr/>
        </p:nvSpPr>
        <p:spPr>
          <a:xfrm>
            <a:off x="894568" y="7749933"/>
            <a:ext cx="70383" cy="70383"/>
          </a:xfrm>
          <a:prstGeom prst="rect">
            <a:avLst/>
          </a:prstGeom>
          <a:blipFill>
            <a:blip r:embed="rId3" cstate="print"/>
            <a:stretch>
              <a:fillRect/>
            </a:stretch>
          </a:blipFill>
        </p:spPr>
        <p:txBody>
          <a:bodyPr wrap="square" lIns="0" tIns="0" rIns="0" bIns="0" rtlCol="0"/>
          <a:lstStyle/>
          <a:p>
            <a:endParaRPr/>
          </a:p>
        </p:txBody>
      </p:sp>
      <p:sp>
        <p:nvSpPr>
          <p:cNvPr id="197" name="object 197"/>
          <p:cNvSpPr txBox="1"/>
          <p:nvPr/>
        </p:nvSpPr>
        <p:spPr>
          <a:xfrm>
            <a:off x="3288073" y="6630127"/>
            <a:ext cx="1219200" cy="424815"/>
          </a:xfrm>
          <a:prstGeom prst="rect">
            <a:avLst/>
          </a:prstGeom>
        </p:spPr>
        <p:txBody>
          <a:bodyPr vert="horz" wrap="square" lIns="0" tIns="11430" rIns="0" bIns="0" rtlCol="0">
            <a:spAutoFit/>
          </a:bodyPr>
          <a:lstStyle/>
          <a:p>
            <a:pPr marL="12700">
              <a:lnSpc>
                <a:spcPct val="100000"/>
              </a:lnSpc>
              <a:spcBef>
                <a:spcPts val="90"/>
              </a:spcBef>
            </a:pPr>
            <a:r>
              <a:rPr sz="1100" spc="-5" dirty="0">
                <a:latin typeface="Arial"/>
                <a:cs typeface="Arial"/>
              </a:rPr>
              <a:t>¿Tipo </a:t>
            </a:r>
            <a:r>
              <a:rPr sz="1100" spc="-10" dirty="0">
                <a:latin typeface="Arial"/>
                <a:cs typeface="Arial"/>
              </a:rPr>
              <a:t>de</a:t>
            </a:r>
            <a:r>
              <a:rPr sz="1100" spc="-35" dirty="0">
                <a:latin typeface="Arial"/>
                <a:cs typeface="Arial"/>
              </a:rPr>
              <a:t> </a:t>
            </a:r>
            <a:r>
              <a:rPr sz="1100" spc="-10" dirty="0">
                <a:latin typeface="Arial"/>
                <a:cs typeface="Arial"/>
              </a:rPr>
              <a:t>interes?</a:t>
            </a:r>
            <a:endParaRPr sz="1100" dirty="0">
              <a:latin typeface="Arial"/>
              <a:cs typeface="Arial"/>
            </a:endParaRPr>
          </a:p>
          <a:p>
            <a:pPr marL="410845">
              <a:lnSpc>
                <a:spcPct val="100000"/>
              </a:lnSpc>
              <a:spcBef>
                <a:spcPts val="990"/>
              </a:spcBef>
              <a:tabLst>
                <a:tab pos="963930" algn="l"/>
              </a:tabLst>
            </a:pPr>
            <a:r>
              <a:rPr sz="700" spc="5" dirty="0">
                <a:solidFill>
                  <a:srgbClr val="004689"/>
                </a:solidFill>
                <a:latin typeface="Calibri"/>
                <a:cs typeface="Calibri"/>
              </a:rPr>
              <a:t>I</a:t>
            </a:r>
            <a:r>
              <a:rPr sz="700" spc="40" dirty="0">
                <a:solidFill>
                  <a:srgbClr val="004689"/>
                </a:solidFill>
                <a:latin typeface="Calibri"/>
                <a:cs typeface="Calibri"/>
              </a:rPr>
              <a:t>n</a:t>
            </a:r>
            <a:r>
              <a:rPr sz="700" spc="30" dirty="0">
                <a:solidFill>
                  <a:srgbClr val="004689"/>
                </a:solidFill>
                <a:latin typeface="Calibri"/>
                <a:cs typeface="Calibri"/>
              </a:rPr>
              <a:t>t</a:t>
            </a:r>
            <a:r>
              <a:rPr sz="700" spc="5" dirty="0">
                <a:solidFill>
                  <a:srgbClr val="004689"/>
                </a:solidFill>
                <a:latin typeface="Calibri"/>
                <a:cs typeface="Calibri"/>
              </a:rPr>
              <a:t>e</a:t>
            </a:r>
            <a:r>
              <a:rPr sz="700" spc="15" dirty="0">
                <a:solidFill>
                  <a:srgbClr val="004689"/>
                </a:solidFill>
                <a:latin typeface="Calibri"/>
                <a:cs typeface="Calibri"/>
              </a:rPr>
              <a:t>r</a:t>
            </a:r>
            <a:r>
              <a:rPr sz="700" spc="25" dirty="0">
                <a:solidFill>
                  <a:srgbClr val="004689"/>
                </a:solidFill>
                <a:latin typeface="Calibri"/>
                <a:cs typeface="Calibri"/>
              </a:rPr>
              <a:t>l</a:t>
            </a:r>
            <a:r>
              <a:rPr sz="700" spc="-20" dirty="0">
                <a:solidFill>
                  <a:srgbClr val="004689"/>
                </a:solidFill>
                <a:latin typeface="Calibri"/>
                <a:cs typeface="Calibri"/>
              </a:rPr>
              <a:t>.</a:t>
            </a:r>
            <a:r>
              <a:rPr sz="700" dirty="0">
                <a:solidFill>
                  <a:srgbClr val="004689"/>
                </a:solidFill>
                <a:latin typeface="Calibri"/>
                <a:cs typeface="Calibri"/>
              </a:rPr>
              <a:t>	</a:t>
            </a:r>
            <a:r>
              <a:rPr sz="700" spc="5" dirty="0">
                <a:solidFill>
                  <a:srgbClr val="004689"/>
                </a:solidFill>
                <a:latin typeface="Calibri"/>
                <a:cs typeface="Calibri"/>
              </a:rPr>
              <a:t>P</a:t>
            </a:r>
            <a:r>
              <a:rPr sz="700" spc="20" dirty="0">
                <a:solidFill>
                  <a:srgbClr val="004689"/>
                </a:solidFill>
                <a:latin typeface="Calibri"/>
                <a:cs typeface="Calibri"/>
              </a:rPr>
              <a:t>a</a:t>
            </a:r>
            <a:r>
              <a:rPr sz="700" spc="15" dirty="0">
                <a:solidFill>
                  <a:srgbClr val="004689"/>
                </a:solidFill>
                <a:latin typeface="Calibri"/>
                <a:cs typeface="Calibri"/>
              </a:rPr>
              <a:t>r</a:t>
            </a:r>
            <a:r>
              <a:rPr sz="700" spc="5" dirty="0">
                <a:solidFill>
                  <a:srgbClr val="004689"/>
                </a:solidFill>
                <a:latin typeface="Calibri"/>
                <a:cs typeface="Calibri"/>
              </a:rPr>
              <a:t>e</a:t>
            </a:r>
            <a:r>
              <a:rPr sz="700" spc="20" dirty="0">
                <a:solidFill>
                  <a:srgbClr val="004689"/>
                </a:solidFill>
                <a:latin typeface="Calibri"/>
                <a:cs typeface="Calibri"/>
              </a:rPr>
              <a:t>ja</a:t>
            </a:r>
            <a:endParaRPr sz="700" dirty="0">
              <a:latin typeface="Calibri"/>
              <a:cs typeface="Calibri"/>
            </a:endParaRPr>
          </a:p>
        </p:txBody>
      </p:sp>
      <p:sp>
        <p:nvSpPr>
          <p:cNvPr id="199" name="object 199"/>
          <p:cNvSpPr txBox="1"/>
          <p:nvPr/>
        </p:nvSpPr>
        <p:spPr>
          <a:xfrm>
            <a:off x="730255" y="9945082"/>
            <a:ext cx="7071995" cy="479362"/>
          </a:xfrm>
          <a:prstGeom prst="rect">
            <a:avLst/>
          </a:prstGeom>
        </p:spPr>
        <p:txBody>
          <a:bodyPr vert="horz" wrap="square" lIns="0" tIns="12700" rIns="0" bIns="0" rtlCol="0">
            <a:spAutoFit/>
          </a:bodyPr>
          <a:lstStyle/>
          <a:p>
            <a:pPr marL="255904" marR="694055">
              <a:lnSpc>
                <a:spcPct val="111100"/>
              </a:lnSpc>
              <a:spcBef>
                <a:spcPts val="100"/>
              </a:spcBef>
            </a:pPr>
            <a:r>
              <a:rPr sz="900" spc="-10" dirty="0">
                <a:solidFill>
                  <a:srgbClr val="6078AD"/>
                </a:solidFill>
                <a:latin typeface="Calibri"/>
                <a:cs typeface="Calibri"/>
              </a:rPr>
              <a:t>Por cierto, </a:t>
            </a:r>
            <a:r>
              <a:rPr sz="900" spc="15" dirty="0">
                <a:solidFill>
                  <a:srgbClr val="6078AD"/>
                </a:solidFill>
                <a:latin typeface="Calibri"/>
                <a:cs typeface="Calibri"/>
              </a:rPr>
              <a:t>su </a:t>
            </a:r>
            <a:r>
              <a:rPr sz="900" spc="10" dirty="0">
                <a:solidFill>
                  <a:srgbClr val="6078AD"/>
                </a:solidFill>
                <a:latin typeface="Calibri"/>
                <a:cs typeface="Calibri"/>
              </a:rPr>
              <a:t>cuota </a:t>
            </a:r>
            <a:r>
              <a:rPr sz="900" spc="5" dirty="0">
                <a:solidFill>
                  <a:srgbClr val="6078AD"/>
                </a:solidFill>
                <a:latin typeface="Calibri"/>
                <a:cs typeface="Calibri"/>
              </a:rPr>
              <a:t>de amortización para </a:t>
            </a:r>
            <a:r>
              <a:rPr sz="900" dirty="0">
                <a:solidFill>
                  <a:srgbClr val="6078AD"/>
                </a:solidFill>
                <a:latin typeface="Calibri"/>
                <a:cs typeface="Calibri"/>
              </a:rPr>
              <a:t>el </a:t>
            </a:r>
            <a:r>
              <a:rPr sz="900" spc="-5" dirty="0">
                <a:solidFill>
                  <a:srgbClr val="6078AD"/>
                </a:solidFill>
                <a:latin typeface="Calibri"/>
                <a:cs typeface="Calibri"/>
              </a:rPr>
              <a:t>crédito </a:t>
            </a:r>
            <a:r>
              <a:rPr sz="900" dirty="0">
                <a:solidFill>
                  <a:srgbClr val="6078AD"/>
                </a:solidFill>
                <a:latin typeface="Calibri"/>
                <a:cs typeface="Calibri"/>
              </a:rPr>
              <a:t>es </a:t>
            </a:r>
            <a:r>
              <a:rPr sz="900" spc="5" dirty="0">
                <a:solidFill>
                  <a:srgbClr val="6078AD"/>
                </a:solidFill>
                <a:latin typeface="Calibri"/>
                <a:cs typeface="Calibri"/>
              </a:rPr>
              <a:t>de </a:t>
            </a:r>
            <a:r>
              <a:rPr sz="900" dirty="0">
                <a:solidFill>
                  <a:srgbClr val="6078AD"/>
                </a:solidFill>
                <a:latin typeface="Calibri"/>
                <a:cs typeface="Calibri"/>
              </a:rPr>
              <a:t>163 </a:t>
            </a:r>
            <a:r>
              <a:rPr sz="900" spc="-15" dirty="0">
                <a:solidFill>
                  <a:srgbClr val="6078AD"/>
                </a:solidFill>
                <a:latin typeface="Calibri"/>
                <a:cs typeface="Calibri"/>
              </a:rPr>
              <a:t>€. </a:t>
            </a:r>
            <a:r>
              <a:rPr sz="900" spc="10" dirty="0">
                <a:solidFill>
                  <a:srgbClr val="6078AD"/>
                </a:solidFill>
                <a:latin typeface="Calibri"/>
                <a:cs typeface="Calibri"/>
              </a:rPr>
              <a:t>Si </a:t>
            </a:r>
            <a:r>
              <a:rPr sz="900" dirty="0">
                <a:solidFill>
                  <a:srgbClr val="6078AD"/>
                </a:solidFill>
                <a:latin typeface="Calibri"/>
                <a:cs typeface="Calibri"/>
              </a:rPr>
              <a:t>hubiera invertido este </a:t>
            </a:r>
            <a:r>
              <a:rPr sz="900" spc="5" dirty="0">
                <a:solidFill>
                  <a:srgbClr val="6078AD"/>
                </a:solidFill>
                <a:latin typeface="Calibri"/>
                <a:cs typeface="Calibri"/>
              </a:rPr>
              <a:t>importe </a:t>
            </a:r>
            <a:r>
              <a:rPr sz="900" spc="35" dirty="0">
                <a:solidFill>
                  <a:srgbClr val="6078AD"/>
                </a:solidFill>
                <a:latin typeface="Calibri"/>
                <a:cs typeface="Calibri"/>
              </a:rPr>
              <a:t>a </a:t>
            </a:r>
            <a:r>
              <a:rPr sz="900" spc="5" dirty="0">
                <a:solidFill>
                  <a:srgbClr val="6078AD"/>
                </a:solidFill>
                <a:latin typeface="Calibri"/>
                <a:cs typeface="Calibri"/>
              </a:rPr>
              <a:t>lo </a:t>
            </a:r>
            <a:r>
              <a:rPr sz="900" dirty="0">
                <a:solidFill>
                  <a:srgbClr val="6078AD"/>
                </a:solidFill>
                <a:latin typeface="Calibri"/>
                <a:cs typeface="Calibri"/>
              </a:rPr>
              <a:t>largo </a:t>
            </a:r>
            <a:r>
              <a:rPr sz="900" spc="5" dirty="0">
                <a:solidFill>
                  <a:srgbClr val="6078AD"/>
                </a:solidFill>
                <a:latin typeface="Calibri"/>
                <a:cs typeface="Calibri"/>
              </a:rPr>
              <a:t>de </a:t>
            </a:r>
            <a:r>
              <a:rPr sz="900" spc="20" dirty="0">
                <a:solidFill>
                  <a:srgbClr val="6078AD"/>
                </a:solidFill>
                <a:latin typeface="Calibri"/>
                <a:cs typeface="Calibri"/>
              </a:rPr>
              <a:t>10 </a:t>
            </a:r>
            <a:r>
              <a:rPr sz="900" spc="5" dirty="0">
                <a:solidFill>
                  <a:srgbClr val="6078AD"/>
                </a:solidFill>
                <a:latin typeface="Calibri"/>
                <a:cs typeface="Calibri"/>
              </a:rPr>
              <a:t>años con </a:t>
            </a:r>
            <a:r>
              <a:rPr sz="900" spc="15" dirty="0">
                <a:solidFill>
                  <a:srgbClr val="6078AD"/>
                </a:solidFill>
                <a:latin typeface="Calibri"/>
                <a:cs typeface="Calibri"/>
              </a:rPr>
              <a:t>una  </a:t>
            </a:r>
            <a:r>
              <a:rPr sz="900" dirty="0">
                <a:solidFill>
                  <a:srgbClr val="6078AD"/>
                </a:solidFill>
                <a:latin typeface="Calibri"/>
                <a:cs typeface="Calibri"/>
              </a:rPr>
              <a:t>rentabilidad</a:t>
            </a:r>
            <a:r>
              <a:rPr sz="900" spc="-55" dirty="0">
                <a:solidFill>
                  <a:srgbClr val="6078AD"/>
                </a:solidFill>
                <a:latin typeface="Calibri"/>
                <a:cs typeface="Calibri"/>
              </a:rPr>
              <a:t> </a:t>
            </a:r>
            <a:r>
              <a:rPr sz="900" dirty="0">
                <a:solidFill>
                  <a:srgbClr val="6078AD"/>
                </a:solidFill>
                <a:latin typeface="Calibri"/>
                <a:cs typeface="Calibri"/>
              </a:rPr>
              <a:t>del</a:t>
            </a:r>
            <a:r>
              <a:rPr sz="900" spc="-55" dirty="0">
                <a:solidFill>
                  <a:srgbClr val="6078AD"/>
                </a:solidFill>
                <a:latin typeface="Calibri"/>
                <a:cs typeface="Calibri"/>
              </a:rPr>
              <a:t> </a:t>
            </a:r>
            <a:r>
              <a:rPr sz="900" dirty="0">
                <a:solidFill>
                  <a:srgbClr val="6078AD"/>
                </a:solidFill>
                <a:latin typeface="Calibri"/>
                <a:cs typeface="Calibri"/>
              </a:rPr>
              <a:t>4,5</a:t>
            </a:r>
            <a:r>
              <a:rPr sz="900" spc="-55" dirty="0">
                <a:solidFill>
                  <a:srgbClr val="6078AD"/>
                </a:solidFill>
                <a:latin typeface="Calibri"/>
                <a:cs typeface="Calibri"/>
              </a:rPr>
              <a:t> </a:t>
            </a:r>
            <a:r>
              <a:rPr sz="900" spc="15" dirty="0">
                <a:solidFill>
                  <a:srgbClr val="6078AD"/>
                </a:solidFill>
                <a:latin typeface="Calibri"/>
                <a:cs typeface="Calibri"/>
              </a:rPr>
              <a:t>%,</a:t>
            </a:r>
            <a:r>
              <a:rPr sz="900" spc="-55" dirty="0">
                <a:solidFill>
                  <a:srgbClr val="6078AD"/>
                </a:solidFill>
                <a:latin typeface="Calibri"/>
                <a:cs typeface="Calibri"/>
              </a:rPr>
              <a:t> </a:t>
            </a:r>
            <a:r>
              <a:rPr sz="900" spc="15" dirty="0">
                <a:solidFill>
                  <a:srgbClr val="6078AD"/>
                </a:solidFill>
                <a:latin typeface="Calibri"/>
                <a:cs typeface="Calibri"/>
              </a:rPr>
              <a:t>su</a:t>
            </a:r>
            <a:r>
              <a:rPr sz="900" spc="-55" dirty="0">
                <a:solidFill>
                  <a:srgbClr val="6078AD"/>
                </a:solidFill>
                <a:latin typeface="Calibri"/>
                <a:cs typeface="Calibri"/>
              </a:rPr>
              <a:t> </a:t>
            </a:r>
            <a:r>
              <a:rPr sz="900" spc="5" dirty="0">
                <a:solidFill>
                  <a:srgbClr val="6078AD"/>
                </a:solidFill>
                <a:latin typeface="Calibri"/>
                <a:cs typeface="Calibri"/>
              </a:rPr>
              <a:t>capital</a:t>
            </a:r>
            <a:r>
              <a:rPr sz="900" spc="-55" dirty="0">
                <a:solidFill>
                  <a:srgbClr val="6078AD"/>
                </a:solidFill>
                <a:latin typeface="Calibri"/>
                <a:cs typeface="Calibri"/>
              </a:rPr>
              <a:t> </a:t>
            </a:r>
            <a:r>
              <a:rPr sz="900" spc="-5" dirty="0">
                <a:solidFill>
                  <a:srgbClr val="6078AD"/>
                </a:solidFill>
                <a:latin typeface="Calibri"/>
                <a:cs typeface="Calibri"/>
              </a:rPr>
              <a:t>sería</a:t>
            </a:r>
            <a:r>
              <a:rPr sz="900" spc="-55" dirty="0">
                <a:solidFill>
                  <a:srgbClr val="6078AD"/>
                </a:solidFill>
                <a:latin typeface="Calibri"/>
                <a:cs typeface="Calibri"/>
              </a:rPr>
              <a:t> </a:t>
            </a:r>
            <a:r>
              <a:rPr sz="900" dirty="0">
                <a:solidFill>
                  <a:srgbClr val="6078AD"/>
                </a:solidFill>
                <a:latin typeface="Calibri"/>
                <a:cs typeface="Calibri"/>
              </a:rPr>
              <a:t>casi</a:t>
            </a:r>
            <a:r>
              <a:rPr sz="900" spc="-55" dirty="0">
                <a:solidFill>
                  <a:srgbClr val="6078AD"/>
                </a:solidFill>
                <a:latin typeface="Calibri"/>
                <a:cs typeface="Calibri"/>
              </a:rPr>
              <a:t> </a:t>
            </a:r>
            <a:r>
              <a:rPr sz="900" spc="5" dirty="0">
                <a:solidFill>
                  <a:srgbClr val="6078AD"/>
                </a:solidFill>
                <a:latin typeface="Calibri"/>
                <a:cs typeface="Calibri"/>
              </a:rPr>
              <a:t>de</a:t>
            </a:r>
            <a:r>
              <a:rPr sz="900" spc="-55" dirty="0">
                <a:solidFill>
                  <a:srgbClr val="6078AD"/>
                </a:solidFill>
                <a:latin typeface="Calibri"/>
                <a:cs typeface="Calibri"/>
              </a:rPr>
              <a:t> </a:t>
            </a:r>
            <a:r>
              <a:rPr sz="900" spc="15" dirty="0">
                <a:solidFill>
                  <a:srgbClr val="6078AD"/>
                </a:solidFill>
                <a:latin typeface="Calibri"/>
                <a:cs typeface="Calibri"/>
              </a:rPr>
              <a:t>24.000</a:t>
            </a:r>
            <a:r>
              <a:rPr sz="900" spc="-55" dirty="0">
                <a:solidFill>
                  <a:srgbClr val="6078AD"/>
                </a:solidFill>
                <a:latin typeface="Calibri"/>
                <a:cs typeface="Calibri"/>
              </a:rPr>
              <a:t> </a:t>
            </a:r>
            <a:r>
              <a:rPr sz="900" spc="-10" dirty="0">
                <a:solidFill>
                  <a:srgbClr val="6078AD"/>
                </a:solidFill>
                <a:latin typeface="Calibri"/>
                <a:cs typeface="Calibri"/>
              </a:rPr>
              <a:t>€,</a:t>
            </a:r>
            <a:r>
              <a:rPr sz="900" spc="-55" dirty="0">
                <a:solidFill>
                  <a:srgbClr val="6078AD"/>
                </a:solidFill>
                <a:latin typeface="Calibri"/>
                <a:cs typeface="Calibri"/>
              </a:rPr>
              <a:t> </a:t>
            </a:r>
            <a:r>
              <a:rPr sz="900" dirty="0">
                <a:solidFill>
                  <a:srgbClr val="6078AD"/>
                </a:solidFill>
                <a:latin typeface="Calibri"/>
                <a:cs typeface="Calibri"/>
              </a:rPr>
              <a:t>1,6</a:t>
            </a:r>
            <a:r>
              <a:rPr sz="900" spc="-55" dirty="0">
                <a:solidFill>
                  <a:srgbClr val="6078AD"/>
                </a:solidFill>
                <a:latin typeface="Calibri"/>
                <a:cs typeface="Calibri"/>
              </a:rPr>
              <a:t> </a:t>
            </a:r>
            <a:r>
              <a:rPr sz="900" spc="20" dirty="0">
                <a:solidFill>
                  <a:srgbClr val="6078AD"/>
                </a:solidFill>
                <a:latin typeface="Calibri"/>
                <a:cs typeface="Calibri"/>
              </a:rPr>
              <a:t>más</a:t>
            </a:r>
            <a:r>
              <a:rPr sz="900" spc="-55" dirty="0">
                <a:solidFill>
                  <a:srgbClr val="6078AD"/>
                </a:solidFill>
                <a:latin typeface="Calibri"/>
                <a:cs typeface="Calibri"/>
              </a:rPr>
              <a:t> </a:t>
            </a:r>
            <a:r>
              <a:rPr sz="900" spc="5" dirty="0">
                <a:solidFill>
                  <a:srgbClr val="6078AD"/>
                </a:solidFill>
                <a:latin typeface="Calibri"/>
                <a:cs typeface="Calibri"/>
              </a:rPr>
              <a:t>de</a:t>
            </a:r>
            <a:r>
              <a:rPr sz="900" spc="-50" dirty="0">
                <a:solidFill>
                  <a:srgbClr val="6078AD"/>
                </a:solidFill>
                <a:latin typeface="Calibri"/>
                <a:cs typeface="Calibri"/>
              </a:rPr>
              <a:t> </a:t>
            </a:r>
            <a:r>
              <a:rPr sz="900" spc="5" dirty="0">
                <a:solidFill>
                  <a:srgbClr val="6078AD"/>
                </a:solidFill>
                <a:latin typeface="Calibri"/>
                <a:cs typeface="Calibri"/>
              </a:rPr>
              <a:t>lo</a:t>
            </a:r>
            <a:r>
              <a:rPr sz="900" spc="-55" dirty="0">
                <a:solidFill>
                  <a:srgbClr val="6078AD"/>
                </a:solidFill>
                <a:latin typeface="Calibri"/>
                <a:cs typeface="Calibri"/>
              </a:rPr>
              <a:t> </a:t>
            </a:r>
            <a:r>
              <a:rPr sz="900" spc="5" dirty="0">
                <a:solidFill>
                  <a:srgbClr val="6078AD"/>
                </a:solidFill>
                <a:latin typeface="Calibri"/>
                <a:cs typeface="Calibri"/>
              </a:rPr>
              <a:t>que</a:t>
            </a:r>
            <a:r>
              <a:rPr sz="900" spc="-55" dirty="0">
                <a:solidFill>
                  <a:srgbClr val="6078AD"/>
                </a:solidFill>
                <a:latin typeface="Calibri"/>
                <a:cs typeface="Calibri"/>
              </a:rPr>
              <a:t> </a:t>
            </a:r>
            <a:r>
              <a:rPr sz="900" dirty="0">
                <a:solidFill>
                  <a:srgbClr val="6078AD"/>
                </a:solidFill>
                <a:latin typeface="Calibri"/>
                <a:cs typeface="Calibri"/>
              </a:rPr>
              <a:t>pidió</a:t>
            </a:r>
            <a:r>
              <a:rPr sz="900" spc="-55" dirty="0">
                <a:solidFill>
                  <a:srgbClr val="6078AD"/>
                </a:solidFill>
                <a:latin typeface="Calibri"/>
                <a:cs typeface="Calibri"/>
              </a:rPr>
              <a:t> </a:t>
            </a:r>
            <a:r>
              <a:rPr sz="900" spc="5" dirty="0">
                <a:solidFill>
                  <a:srgbClr val="6078AD"/>
                </a:solidFill>
                <a:latin typeface="Calibri"/>
                <a:cs typeface="Calibri"/>
              </a:rPr>
              <a:t>de</a:t>
            </a:r>
            <a:r>
              <a:rPr sz="900" spc="-55" dirty="0">
                <a:solidFill>
                  <a:srgbClr val="6078AD"/>
                </a:solidFill>
                <a:latin typeface="Calibri"/>
                <a:cs typeface="Calibri"/>
              </a:rPr>
              <a:t> </a:t>
            </a:r>
            <a:r>
              <a:rPr sz="900" spc="-5" dirty="0">
                <a:solidFill>
                  <a:srgbClr val="6078AD"/>
                </a:solidFill>
                <a:latin typeface="Calibri"/>
                <a:cs typeface="Calibri"/>
              </a:rPr>
              <a:t>crédito</a:t>
            </a:r>
            <a:r>
              <a:rPr sz="900" spc="-55" dirty="0">
                <a:solidFill>
                  <a:srgbClr val="6078AD"/>
                </a:solidFill>
                <a:latin typeface="Calibri"/>
                <a:cs typeface="Calibri"/>
              </a:rPr>
              <a:t> </a:t>
            </a:r>
            <a:r>
              <a:rPr sz="900" spc="5" dirty="0">
                <a:solidFill>
                  <a:srgbClr val="6078AD"/>
                </a:solidFill>
                <a:latin typeface="Calibri"/>
                <a:cs typeface="Calibri"/>
              </a:rPr>
              <a:t>de</a:t>
            </a:r>
            <a:r>
              <a:rPr sz="900" spc="-55" dirty="0">
                <a:solidFill>
                  <a:srgbClr val="6078AD"/>
                </a:solidFill>
                <a:latin typeface="Calibri"/>
                <a:cs typeface="Calibri"/>
              </a:rPr>
              <a:t> </a:t>
            </a:r>
            <a:r>
              <a:rPr sz="900" spc="-15" dirty="0">
                <a:solidFill>
                  <a:srgbClr val="6078AD"/>
                </a:solidFill>
                <a:latin typeface="Calibri"/>
                <a:cs typeface="Calibri"/>
              </a:rPr>
              <a:t>crédito.</a:t>
            </a:r>
            <a:r>
              <a:rPr sz="900" spc="-55" dirty="0">
                <a:solidFill>
                  <a:srgbClr val="6078AD"/>
                </a:solidFill>
                <a:latin typeface="Calibri"/>
                <a:cs typeface="Calibri"/>
              </a:rPr>
              <a:t> </a:t>
            </a:r>
            <a:r>
              <a:rPr sz="900" dirty="0">
                <a:solidFill>
                  <a:srgbClr val="6078AD"/>
                </a:solidFill>
                <a:latin typeface="Calibri"/>
                <a:cs typeface="Calibri"/>
              </a:rPr>
              <a:t>Empezar</a:t>
            </a:r>
            <a:r>
              <a:rPr sz="900" spc="-55" dirty="0">
                <a:solidFill>
                  <a:srgbClr val="6078AD"/>
                </a:solidFill>
                <a:latin typeface="Calibri"/>
                <a:cs typeface="Calibri"/>
              </a:rPr>
              <a:t> </a:t>
            </a:r>
            <a:r>
              <a:rPr sz="900" dirty="0">
                <a:solidFill>
                  <a:srgbClr val="6078AD"/>
                </a:solidFill>
                <a:latin typeface="Calibri"/>
                <a:cs typeface="Calibri"/>
              </a:rPr>
              <a:t>pronto</a:t>
            </a:r>
            <a:r>
              <a:rPr sz="900" spc="-55" dirty="0">
                <a:solidFill>
                  <a:srgbClr val="6078AD"/>
                </a:solidFill>
                <a:latin typeface="Calibri"/>
                <a:cs typeface="Calibri"/>
              </a:rPr>
              <a:t> </a:t>
            </a:r>
            <a:r>
              <a:rPr sz="900" spc="-5" dirty="0">
                <a:solidFill>
                  <a:srgbClr val="6078AD"/>
                </a:solidFill>
                <a:latin typeface="Calibri"/>
                <a:cs typeface="Calibri"/>
              </a:rPr>
              <a:t>merece</a:t>
            </a:r>
            <a:r>
              <a:rPr sz="900" spc="-55" dirty="0">
                <a:solidFill>
                  <a:srgbClr val="6078AD"/>
                </a:solidFill>
                <a:latin typeface="Calibri"/>
                <a:cs typeface="Calibri"/>
              </a:rPr>
              <a:t> </a:t>
            </a:r>
            <a:r>
              <a:rPr sz="900" spc="10" dirty="0">
                <a:solidFill>
                  <a:srgbClr val="6078AD"/>
                </a:solidFill>
                <a:latin typeface="Calibri"/>
                <a:cs typeface="Calibri"/>
              </a:rPr>
              <a:t>la</a:t>
            </a:r>
            <a:r>
              <a:rPr sz="900" spc="-55" dirty="0">
                <a:solidFill>
                  <a:srgbClr val="6078AD"/>
                </a:solidFill>
                <a:latin typeface="Calibri"/>
                <a:cs typeface="Calibri"/>
              </a:rPr>
              <a:t> </a:t>
            </a:r>
            <a:r>
              <a:rPr sz="900" spc="-5" dirty="0">
                <a:solidFill>
                  <a:srgbClr val="6078AD"/>
                </a:solidFill>
                <a:latin typeface="Calibri"/>
                <a:cs typeface="Calibri"/>
              </a:rPr>
              <a:t>pena.</a:t>
            </a:r>
            <a:endParaRPr sz="900" dirty="0">
              <a:latin typeface="Calibri"/>
              <a:cs typeface="Calibri"/>
            </a:endParaRPr>
          </a:p>
          <a:p>
            <a:pPr>
              <a:lnSpc>
                <a:spcPct val="100000"/>
              </a:lnSpc>
              <a:spcBef>
                <a:spcPts val="55"/>
              </a:spcBef>
            </a:pPr>
            <a:endParaRPr sz="950" dirty="0">
              <a:latin typeface="Times New Roman"/>
              <a:cs typeface="Times New Roman"/>
            </a:endParaRPr>
          </a:p>
        </p:txBody>
      </p:sp>
      <p:sp>
        <p:nvSpPr>
          <p:cNvPr id="200" name="object 200"/>
          <p:cNvSpPr txBox="1"/>
          <p:nvPr/>
        </p:nvSpPr>
        <p:spPr>
          <a:xfrm>
            <a:off x="730254" y="10556277"/>
            <a:ext cx="6590793" cy="319318"/>
          </a:xfrm>
          <a:prstGeom prst="rect">
            <a:avLst/>
          </a:prstGeom>
        </p:spPr>
        <p:txBody>
          <a:bodyPr vert="horz" wrap="square" lIns="0" tIns="11430" rIns="0" bIns="0" rtlCol="0">
            <a:spAutoFit/>
          </a:bodyPr>
          <a:lstStyle/>
          <a:p>
            <a:pPr marL="12700">
              <a:spcBef>
                <a:spcPts val="90"/>
              </a:spcBef>
            </a:pPr>
            <a:r>
              <a:rPr lang="es-ES" sz="1000" b="1" spc="-10" dirty="0" smtClean="0">
                <a:latin typeface="Arial"/>
                <a:cs typeface="Arial"/>
              </a:rPr>
              <a:t>Nuestro objetivo es evitar que </a:t>
            </a:r>
            <a:r>
              <a:rPr lang="es-ES" sz="1000" b="1" spc="-5" dirty="0" smtClean="0">
                <a:latin typeface="Arial"/>
                <a:cs typeface="Arial"/>
              </a:rPr>
              <a:t>te </a:t>
            </a:r>
            <a:r>
              <a:rPr lang="es-ES" sz="1000" b="1" spc="-10" dirty="0" smtClean="0">
                <a:latin typeface="Arial"/>
                <a:cs typeface="Arial"/>
              </a:rPr>
              <a:t>endeudes </a:t>
            </a:r>
            <a:r>
              <a:rPr lang="es-ES" sz="1000" b="1" spc="-5" dirty="0" smtClean="0">
                <a:latin typeface="Arial"/>
                <a:cs typeface="Arial"/>
              </a:rPr>
              <a:t>y </a:t>
            </a:r>
            <a:r>
              <a:rPr lang="es-ES" sz="1000" b="1" spc="-10" dirty="0" smtClean="0">
                <a:latin typeface="Arial"/>
                <a:cs typeface="Arial"/>
              </a:rPr>
              <a:t>pagues intereses </a:t>
            </a:r>
            <a:r>
              <a:rPr lang="es-ES" sz="1000" b="1" spc="-5" dirty="0" smtClean="0">
                <a:latin typeface="Arial"/>
                <a:cs typeface="Arial"/>
              </a:rPr>
              <a:t>a </a:t>
            </a:r>
            <a:r>
              <a:rPr lang="es-ES" sz="1000" b="1" spc="-10" dirty="0" smtClean="0">
                <a:latin typeface="Arial"/>
                <a:cs typeface="Arial"/>
              </a:rPr>
              <a:t>los bancos. </a:t>
            </a:r>
            <a:r>
              <a:rPr lang="es-ES" sz="1000" b="1" spc="-5" dirty="0" smtClean="0">
                <a:latin typeface="Arial"/>
                <a:cs typeface="Arial"/>
              </a:rPr>
              <a:t>Para </a:t>
            </a:r>
            <a:r>
              <a:rPr lang="es-ES" sz="1000" b="1" spc="-10" dirty="0" smtClean="0">
                <a:latin typeface="Arial"/>
                <a:cs typeface="Arial"/>
              </a:rPr>
              <a:t>ello </a:t>
            </a:r>
            <a:r>
              <a:rPr lang="es-ES" sz="1000" b="1" spc="-5" dirty="0" smtClean="0">
                <a:latin typeface="Arial"/>
                <a:cs typeface="Arial"/>
              </a:rPr>
              <a:t>crearemos </a:t>
            </a:r>
            <a:r>
              <a:rPr lang="es-ES" sz="1000" b="1" spc="-10" dirty="0" smtClean="0">
                <a:latin typeface="Arial"/>
                <a:cs typeface="Arial"/>
              </a:rPr>
              <a:t>una</a:t>
            </a:r>
            <a:r>
              <a:rPr lang="es-ES" sz="1000" b="1" spc="135" dirty="0" smtClean="0">
                <a:latin typeface="Arial"/>
                <a:cs typeface="Arial"/>
              </a:rPr>
              <a:t> </a:t>
            </a:r>
            <a:r>
              <a:rPr lang="es-ES" sz="1000" b="1" spc="-10" dirty="0" smtClean="0">
                <a:latin typeface="Arial"/>
                <a:cs typeface="Arial"/>
              </a:rPr>
              <a:t>planificación</a:t>
            </a:r>
            <a:r>
              <a:rPr lang="es-ES" sz="1000" b="1" dirty="0">
                <a:latin typeface="Arial"/>
                <a:cs typeface="Arial"/>
              </a:rPr>
              <a:t> </a:t>
            </a:r>
            <a:r>
              <a:rPr sz="1000" b="1" spc="-10" dirty="0" err="1" smtClean="0">
                <a:latin typeface="Arial"/>
                <a:cs typeface="Arial"/>
              </a:rPr>
              <a:t>en</a:t>
            </a:r>
            <a:r>
              <a:rPr sz="1000" b="1" spc="-10" dirty="0" smtClean="0">
                <a:latin typeface="Arial"/>
                <a:cs typeface="Arial"/>
              </a:rPr>
              <a:t> </a:t>
            </a:r>
            <a:r>
              <a:rPr sz="1000" b="1" spc="-10" dirty="0">
                <a:latin typeface="Arial"/>
                <a:cs typeface="Arial"/>
              </a:rPr>
              <a:t>la que </a:t>
            </a:r>
            <a:r>
              <a:rPr sz="1000" b="1" spc="-5" dirty="0">
                <a:latin typeface="Arial"/>
                <a:cs typeface="Arial"/>
              </a:rPr>
              <a:t>seas tú </a:t>
            </a:r>
            <a:r>
              <a:rPr sz="1000" b="1" spc="-10" dirty="0">
                <a:latin typeface="Arial"/>
                <a:cs typeface="Arial"/>
              </a:rPr>
              <a:t>el que </a:t>
            </a:r>
            <a:r>
              <a:rPr sz="1000" b="1" spc="-5" dirty="0">
                <a:latin typeface="Arial"/>
                <a:cs typeface="Arial"/>
              </a:rPr>
              <a:t>te </a:t>
            </a:r>
            <a:r>
              <a:rPr sz="1000" b="1" spc="-10" dirty="0">
                <a:latin typeface="Arial"/>
                <a:cs typeface="Arial"/>
              </a:rPr>
              <a:t>beneficies de la</a:t>
            </a:r>
            <a:r>
              <a:rPr sz="1000" b="1" spc="40" dirty="0">
                <a:latin typeface="Arial"/>
                <a:cs typeface="Arial"/>
              </a:rPr>
              <a:t> </a:t>
            </a:r>
            <a:r>
              <a:rPr sz="1000" b="1" spc="-5" dirty="0">
                <a:latin typeface="Arial"/>
                <a:cs typeface="Arial"/>
              </a:rPr>
              <a:t>rentabilidad.</a:t>
            </a:r>
            <a:endParaRPr sz="1000" b="1" dirty="0">
              <a:latin typeface="Arial"/>
              <a:cs typeface="Arial"/>
            </a:endParaRPr>
          </a:p>
        </p:txBody>
      </p:sp>
      <p:sp>
        <p:nvSpPr>
          <p:cNvPr id="202" name="object 202"/>
          <p:cNvSpPr/>
          <p:nvPr/>
        </p:nvSpPr>
        <p:spPr>
          <a:xfrm>
            <a:off x="367562" y="5297233"/>
            <a:ext cx="219455" cy="219456"/>
          </a:xfrm>
          <a:prstGeom prst="rect">
            <a:avLst/>
          </a:prstGeom>
          <a:blipFill>
            <a:blip r:embed="rId6" cstate="print"/>
            <a:stretch>
              <a:fillRect/>
            </a:stretch>
          </a:blipFill>
        </p:spPr>
        <p:txBody>
          <a:bodyPr wrap="square" lIns="0" tIns="0" rIns="0" bIns="0" rtlCol="0"/>
          <a:lstStyle/>
          <a:p>
            <a:endParaRPr/>
          </a:p>
        </p:txBody>
      </p:sp>
      <p:sp>
        <p:nvSpPr>
          <p:cNvPr id="203" name="object 203"/>
          <p:cNvSpPr txBox="1"/>
          <p:nvPr/>
        </p:nvSpPr>
        <p:spPr>
          <a:xfrm>
            <a:off x="82550" y="5617504"/>
            <a:ext cx="962428" cy="598241"/>
          </a:xfrm>
          <a:prstGeom prst="rect">
            <a:avLst/>
          </a:prstGeom>
        </p:spPr>
        <p:txBody>
          <a:bodyPr vert="horz" wrap="square" lIns="0" tIns="20955" rIns="0" bIns="0" rtlCol="0">
            <a:spAutoFit/>
          </a:bodyPr>
          <a:lstStyle/>
          <a:p>
            <a:pPr marL="12700" marR="91440">
              <a:lnSpc>
                <a:spcPts val="940"/>
              </a:lnSpc>
              <a:spcBef>
                <a:spcPts val="165"/>
              </a:spcBef>
            </a:pPr>
            <a:r>
              <a:rPr lang="es-ES" sz="800" b="1" i="1" spc="5" dirty="0" smtClean="0">
                <a:solidFill>
                  <a:srgbClr val="FF0000"/>
                </a:solidFill>
                <a:latin typeface="Arial"/>
                <a:cs typeface="Arial"/>
              </a:rPr>
              <a:t>* </a:t>
            </a:r>
            <a:r>
              <a:rPr sz="800" b="1" i="1" spc="5" dirty="0" err="1" smtClean="0">
                <a:solidFill>
                  <a:srgbClr val="FF0000"/>
                </a:solidFill>
                <a:latin typeface="Arial"/>
                <a:cs typeface="Arial"/>
              </a:rPr>
              <a:t>Esta</a:t>
            </a:r>
            <a:r>
              <a:rPr sz="800" b="1" i="1" spc="5" dirty="0" smtClean="0">
                <a:solidFill>
                  <a:srgbClr val="FF0000"/>
                </a:solidFill>
                <a:latin typeface="Arial"/>
                <a:cs typeface="Arial"/>
              </a:rPr>
              <a:t> </a:t>
            </a:r>
            <a:r>
              <a:rPr sz="800" b="1" i="1" dirty="0">
                <a:solidFill>
                  <a:srgbClr val="FF0000"/>
                </a:solidFill>
                <a:latin typeface="Arial"/>
                <a:cs typeface="Arial"/>
              </a:rPr>
              <a:t>pregunta  </a:t>
            </a:r>
            <a:r>
              <a:rPr sz="800" b="1" i="1" spc="5" dirty="0">
                <a:solidFill>
                  <a:srgbClr val="FF0000"/>
                </a:solidFill>
                <a:latin typeface="Arial"/>
                <a:cs typeface="Arial"/>
              </a:rPr>
              <a:t>la hacemos </a:t>
            </a:r>
            <a:r>
              <a:rPr sz="800" b="1" i="1" dirty="0">
                <a:solidFill>
                  <a:srgbClr val="FF0000"/>
                </a:solidFill>
                <a:latin typeface="Arial"/>
                <a:cs typeface="Arial"/>
              </a:rPr>
              <a:t>al  </a:t>
            </a:r>
            <a:r>
              <a:rPr sz="800" b="1" i="1" spc="5" dirty="0">
                <a:solidFill>
                  <a:srgbClr val="FF0000"/>
                </a:solidFill>
                <a:latin typeface="Arial"/>
                <a:cs typeface="Arial"/>
              </a:rPr>
              <a:t>final del</a:t>
            </a:r>
            <a:r>
              <a:rPr sz="800" b="1" i="1" spc="-55" dirty="0">
                <a:solidFill>
                  <a:srgbClr val="FF0000"/>
                </a:solidFill>
                <a:latin typeface="Arial"/>
                <a:cs typeface="Arial"/>
              </a:rPr>
              <a:t> </a:t>
            </a:r>
            <a:r>
              <a:rPr sz="800" b="1" i="1" dirty="0">
                <a:solidFill>
                  <a:srgbClr val="FF0000"/>
                </a:solidFill>
                <a:latin typeface="Arial"/>
                <a:cs typeface="Arial"/>
              </a:rPr>
              <a:t>analisis</a:t>
            </a:r>
          </a:p>
          <a:p>
            <a:pPr marL="12700" marR="5080">
              <a:lnSpc>
                <a:spcPts val="940"/>
              </a:lnSpc>
              <a:spcBef>
                <a:spcPts val="10"/>
              </a:spcBef>
            </a:pPr>
            <a:r>
              <a:rPr sz="800" b="1" i="1" spc="10" dirty="0">
                <a:solidFill>
                  <a:srgbClr val="FF0000"/>
                </a:solidFill>
                <a:latin typeface="Arial"/>
                <a:cs typeface="Arial"/>
              </a:rPr>
              <a:t>con </a:t>
            </a:r>
            <a:r>
              <a:rPr sz="800" b="1" i="1" dirty="0">
                <a:solidFill>
                  <a:srgbClr val="FF0000"/>
                </a:solidFill>
                <a:latin typeface="Arial"/>
                <a:cs typeface="Arial"/>
              </a:rPr>
              <a:t>las preguntas  </a:t>
            </a:r>
            <a:r>
              <a:rPr sz="800" b="1" i="1" spc="5" dirty="0">
                <a:solidFill>
                  <a:srgbClr val="FF0000"/>
                </a:solidFill>
                <a:latin typeface="Arial"/>
                <a:cs typeface="Arial"/>
              </a:rPr>
              <a:t>de</a:t>
            </a:r>
            <a:r>
              <a:rPr sz="800" b="1" i="1" spc="-5" dirty="0">
                <a:solidFill>
                  <a:srgbClr val="FF0000"/>
                </a:solidFill>
                <a:latin typeface="Arial"/>
                <a:cs typeface="Arial"/>
              </a:rPr>
              <a:t> </a:t>
            </a:r>
            <a:r>
              <a:rPr sz="800" b="1" i="1" spc="5" dirty="0">
                <a:solidFill>
                  <a:srgbClr val="FF0000"/>
                </a:solidFill>
                <a:latin typeface="Arial"/>
                <a:cs typeface="Arial"/>
              </a:rPr>
              <a:t>cierre</a:t>
            </a:r>
            <a:r>
              <a:rPr sz="800" i="1" spc="5" dirty="0">
                <a:latin typeface="Arial"/>
                <a:cs typeface="Arial"/>
              </a:rPr>
              <a:t>.</a:t>
            </a:r>
            <a:endParaRPr sz="800" i="1" dirty="0">
              <a:latin typeface="Arial"/>
              <a:cs typeface="Arial"/>
            </a:endParaRPr>
          </a:p>
        </p:txBody>
      </p:sp>
      <p:sp>
        <p:nvSpPr>
          <p:cNvPr id="204" name="object 204"/>
          <p:cNvSpPr/>
          <p:nvPr/>
        </p:nvSpPr>
        <p:spPr>
          <a:xfrm>
            <a:off x="323613" y="241389"/>
            <a:ext cx="339725" cy="353060"/>
          </a:xfrm>
          <a:custGeom>
            <a:avLst/>
            <a:gdLst/>
            <a:ahLst/>
            <a:cxnLst/>
            <a:rect l="l" t="t" r="r" b="b"/>
            <a:pathLst>
              <a:path w="339725" h="353059">
                <a:moveTo>
                  <a:pt x="169583" y="0"/>
                </a:moveTo>
                <a:lnTo>
                  <a:pt x="124504" y="6296"/>
                </a:lnTo>
                <a:lnTo>
                  <a:pt x="83994" y="24064"/>
                </a:lnTo>
                <a:lnTo>
                  <a:pt x="49672" y="51623"/>
                </a:lnTo>
                <a:lnTo>
                  <a:pt x="23154" y="87293"/>
                </a:lnTo>
                <a:lnTo>
                  <a:pt x="6058" y="129391"/>
                </a:lnTo>
                <a:lnTo>
                  <a:pt x="0" y="176237"/>
                </a:lnTo>
                <a:lnTo>
                  <a:pt x="6058" y="223084"/>
                </a:lnTo>
                <a:lnTo>
                  <a:pt x="23154" y="265182"/>
                </a:lnTo>
                <a:lnTo>
                  <a:pt x="49672" y="300851"/>
                </a:lnTo>
                <a:lnTo>
                  <a:pt x="83994" y="328411"/>
                </a:lnTo>
                <a:lnTo>
                  <a:pt x="124504" y="346179"/>
                </a:lnTo>
                <a:lnTo>
                  <a:pt x="169583" y="352475"/>
                </a:lnTo>
                <a:lnTo>
                  <a:pt x="214662" y="345924"/>
                </a:lnTo>
                <a:lnTo>
                  <a:pt x="255171" y="327595"/>
                </a:lnTo>
                <a:lnTo>
                  <a:pt x="289493" y="299475"/>
                </a:lnTo>
                <a:lnTo>
                  <a:pt x="316011" y="263551"/>
                </a:lnTo>
                <a:lnTo>
                  <a:pt x="333107" y="221809"/>
                </a:lnTo>
                <a:lnTo>
                  <a:pt x="339166" y="176237"/>
                </a:lnTo>
                <a:lnTo>
                  <a:pt x="333107" y="129391"/>
                </a:lnTo>
                <a:lnTo>
                  <a:pt x="316011" y="87293"/>
                </a:lnTo>
                <a:lnTo>
                  <a:pt x="289493" y="51623"/>
                </a:lnTo>
                <a:lnTo>
                  <a:pt x="255171" y="24064"/>
                </a:lnTo>
                <a:lnTo>
                  <a:pt x="214662" y="6296"/>
                </a:lnTo>
                <a:lnTo>
                  <a:pt x="169583" y="0"/>
                </a:lnTo>
                <a:close/>
              </a:path>
            </a:pathLst>
          </a:custGeom>
          <a:solidFill>
            <a:srgbClr val="000000"/>
          </a:solidFill>
        </p:spPr>
        <p:txBody>
          <a:bodyPr wrap="square" lIns="0" tIns="0" rIns="0" bIns="0" rtlCol="0"/>
          <a:lstStyle/>
          <a:p>
            <a:endParaRPr/>
          </a:p>
        </p:txBody>
      </p:sp>
      <p:sp>
        <p:nvSpPr>
          <p:cNvPr id="205" name="object 205"/>
          <p:cNvSpPr txBox="1"/>
          <p:nvPr/>
        </p:nvSpPr>
        <p:spPr>
          <a:xfrm>
            <a:off x="7400367" y="10639799"/>
            <a:ext cx="151130" cy="170815"/>
          </a:xfrm>
          <a:prstGeom prst="rect">
            <a:avLst/>
          </a:prstGeom>
        </p:spPr>
        <p:txBody>
          <a:bodyPr vert="horz" wrap="square" lIns="0" tIns="12700" rIns="0" bIns="0" rtlCol="0">
            <a:spAutoFit/>
          </a:bodyPr>
          <a:lstStyle/>
          <a:p>
            <a:pPr marL="12700">
              <a:lnSpc>
                <a:spcPct val="100000"/>
              </a:lnSpc>
              <a:spcBef>
                <a:spcPts val="100"/>
              </a:spcBef>
            </a:pPr>
            <a:r>
              <a:rPr sz="950" b="1" dirty="0">
                <a:latin typeface="Arial"/>
                <a:cs typeface="Arial"/>
              </a:rPr>
              <a:t>1</a:t>
            </a:r>
            <a:r>
              <a:rPr sz="950" b="1" spc="-459" dirty="0">
                <a:latin typeface="Arial"/>
                <a:cs typeface="Arial"/>
              </a:rPr>
              <a:t>0</a:t>
            </a:r>
            <a:r>
              <a:rPr sz="1050" spc="44" baseline="7936" dirty="0">
                <a:solidFill>
                  <a:srgbClr val="6078AD"/>
                </a:solidFill>
                <a:latin typeface="Calibri"/>
                <a:cs typeface="Calibri"/>
              </a:rPr>
              <a:t>9</a:t>
            </a:r>
            <a:endParaRPr sz="1050" baseline="7936">
              <a:latin typeface="Calibri"/>
              <a:cs typeface="Calibri"/>
            </a:endParaRPr>
          </a:p>
        </p:txBody>
      </p:sp>
      <p:sp>
        <p:nvSpPr>
          <p:cNvPr id="206" name="object 185"/>
          <p:cNvSpPr/>
          <p:nvPr/>
        </p:nvSpPr>
        <p:spPr>
          <a:xfrm>
            <a:off x="1096810" y="1837758"/>
            <a:ext cx="70383" cy="70383"/>
          </a:xfrm>
          <a:prstGeom prst="rect">
            <a:avLst/>
          </a:prstGeom>
          <a:blipFill>
            <a:blip r:embed="rId3" cstate="print"/>
            <a:stretch>
              <a:fillRect/>
            </a:stretch>
          </a:blipFill>
        </p:spPr>
        <p:txBody>
          <a:bodyPr wrap="square" lIns="0" tIns="0" rIns="0" bIns="0" rtlCol="0"/>
          <a:lstStyle/>
          <a:p>
            <a:endParaRPr/>
          </a:p>
        </p:txBody>
      </p:sp>
      <p:sp>
        <p:nvSpPr>
          <p:cNvPr id="207" name="object 185"/>
          <p:cNvSpPr/>
          <p:nvPr/>
        </p:nvSpPr>
        <p:spPr>
          <a:xfrm>
            <a:off x="1335217" y="1995639"/>
            <a:ext cx="70383" cy="70383"/>
          </a:xfrm>
          <a:prstGeom prst="rect">
            <a:avLst/>
          </a:prstGeom>
          <a:blipFill>
            <a:blip r:embed="rId3" cstate="print"/>
            <a:stretch>
              <a:fillRect/>
            </a:stretch>
          </a:blipFill>
        </p:spPr>
        <p:txBody>
          <a:bodyPr wrap="square" lIns="0" tIns="0" rIns="0" bIns="0" rtlCol="0"/>
          <a:lstStyle/>
          <a:p>
            <a:endParaRPr/>
          </a:p>
        </p:txBody>
      </p:sp>
      <p:sp>
        <p:nvSpPr>
          <p:cNvPr id="208" name="object 185"/>
          <p:cNvSpPr/>
          <p:nvPr/>
        </p:nvSpPr>
        <p:spPr>
          <a:xfrm>
            <a:off x="3061972" y="2339430"/>
            <a:ext cx="70383" cy="70383"/>
          </a:xfrm>
          <a:prstGeom prst="rect">
            <a:avLst/>
          </a:prstGeom>
          <a:blipFill>
            <a:blip r:embed="rId3" cstate="print"/>
            <a:stretch>
              <a:fillRect/>
            </a:stretch>
          </a:blipFill>
        </p:spPr>
        <p:txBody>
          <a:bodyPr wrap="square" lIns="0" tIns="0" rIns="0" bIns="0" rtlCol="0"/>
          <a:lstStyle/>
          <a:p>
            <a:endParaRPr/>
          </a:p>
        </p:txBody>
      </p:sp>
      <p:sp>
        <p:nvSpPr>
          <p:cNvPr id="209" name="object 185"/>
          <p:cNvSpPr/>
          <p:nvPr/>
        </p:nvSpPr>
        <p:spPr>
          <a:xfrm>
            <a:off x="1094115" y="2292589"/>
            <a:ext cx="70383" cy="70383"/>
          </a:xfrm>
          <a:prstGeom prst="rect">
            <a:avLst/>
          </a:prstGeom>
          <a:blipFill>
            <a:blip r:embed="rId3" cstate="print"/>
            <a:stretch>
              <a:fillRect/>
            </a:stretch>
          </a:blipFill>
        </p:spPr>
        <p:txBody>
          <a:bodyPr wrap="square" lIns="0" tIns="0" rIns="0" bIns="0" rtlCol="0"/>
          <a:lstStyle/>
          <a:p>
            <a:endParaRPr/>
          </a:p>
        </p:txBody>
      </p:sp>
      <p:sp>
        <p:nvSpPr>
          <p:cNvPr id="210" name="object 202"/>
          <p:cNvSpPr/>
          <p:nvPr/>
        </p:nvSpPr>
        <p:spPr>
          <a:xfrm>
            <a:off x="756468" y="6414313"/>
            <a:ext cx="142493" cy="114441"/>
          </a:xfrm>
          <a:prstGeom prst="rect">
            <a:avLst/>
          </a:prstGeom>
          <a:blipFill>
            <a:blip r:embed="rId6" cstate="print"/>
            <a:stretch>
              <a:fillRect/>
            </a:stretch>
          </a:blipFill>
        </p:spPr>
        <p:txBody>
          <a:bodyPr wrap="square" lIns="0" tIns="0" rIns="0" bIns="0" rtlCol="0"/>
          <a:lstStyle/>
          <a:p>
            <a:endParaRPr/>
          </a:p>
        </p:txBody>
      </p:sp>
      <p:sp>
        <p:nvSpPr>
          <p:cNvPr id="211" name="object 202"/>
          <p:cNvSpPr/>
          <p:nvPr/>
        </p:nvSpPr>
        <p:spPr>
          <a:xfrm>
            <a:off x="3078433" y="6652070"/>
            <a:ext cx="128317" cy="152263"/>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3998" y="903635"/>
            <a:ext cx="4318000" cy="391160"/>
          </a:xfrm>
          <a:prstGeom prst="rect">
            <a:avLst/>
          </a:prstGeom>
        </p:spPr>
        <p:txBody>
          <a:bodyPr vert="horz" wrap="square" lIns="0" tIns="12700" rIns="0" bIns="0" rtlCol="0">
            <a:spAutoFit/>
          </a:bodyPr>
          <a:lstStyle/>
          <a:p>
            <a:pPr marL="12700">
              <a:lnSpc>
                <a:spcPct val="100000"/>
              </a:lnSpc>
              <a:spcBef>
                <a:spcPts val="100"/>
              </a:spcBef>
            </a:pPr>
            <a:r>
              <a:rPr spc="60" dirty="0"/>
              <a:t>Tan </a:t>
            </a:r>
            <a:r>
              <a:rPr spc="175" dirty="0"/>
              <a:t>individual </a:t>
            </a:r>
            <a:r>
              <a:rPr spc="85" dirty="0"/>
              <a:t>como </a:t>
            </a:r>
            <a:r>
              <a:rPr spc="170" dirty="0"/>
              <a:t>sus</a:t>
            </a:r>
            <a:r>
              <a:rPr spc="-355" dirty="0"/>
              <a:t> </a:t>
            </a:r>
            <a:r>
              <a:rPr spc="114" dirty="0"/>
              <a:t>deseos.</a:t>
            </a:r>
          </a:p>
        </p:txBody>
      </p:sp>
      <p:sp>
        <p:nvSpPr>
          <p:cNvPr id="3" name="object 3"/>
          <p:cNvSpPr txBox="1"/>
          <p:nvPr/>
        </p:nvSpPr>
        <p:spPr>
          <a:xfrm>
            <a:off x="967649" y="1390685"/>
            <a:ext cx="6121400" cy="1861820"/>
          </a:xfrm>
          <a:prstGeom prst="rect">
            <a:avLst/>
          </a:prstGeom>
        </p:spPr>
        <p:txBody>
          <a:bodyPr vert="horz" wrap="square" lIns="0" tIns="22860" rIns="0" bIns="0" rtlCol="0">
            <a:spAutoFit/>
          </a:bodyPr>
          <a:lstStyle/>
          <a:p>
            <a:pPr marL="12700" marR="797560">
              <a:lnSpc>
                <a:spcPts val="1900"/>
              </a:lnSpc>
              <a:spcBef>
                <a:spcPts val="180"/>
              </a:spcBef>
            </a:pPr>
            <a:r>
              <a:rPr sz="1600" spc="75" dirty="0">
                <a:solidFill>
                  <a:srgbClr val="004689"/>
                </a:solidFill>
                <a:latin typeface="Garamond"/>
                <a:cs typeface="Garamond"/>
              </a:rPr>
              <a:t>¿Cómo</a:t>
            </a:r>
            <a:r>
              <a:rPr sz="1600" spc="5" dirty="0">
                <a:solidFill>
                  <a:srgbClr val="004689"/>
                </a:solidFill>
                <a:latin typeface="Garamond"/>
                <a:cs typeface="Garamond"/>
              </a:rPr>
              <a:t> </a:t>
            </a:r>
            <a:r>
              <a:rPr sz="1600" spc="95" dirty="0">
                <a:solidFill>
                  <a:srgbClr val="004689"/>
                </a:solidFill>
                <a:latin typeface="Garamond"/>
                <a:cs typeface="Garamond"/>
              </a:rPr>
              <a:t>debería</a:t>
            </a:r>
            <a:r>
              <a:rPr sz="1600" spc="5" dirty="0">
                <a:solidFill>
                  <a:srgbClr val="004689"/>
                </a:solidFill>
                <a:latin typeface="Garamond"/>
                <a:cs typeface="Garamond"/>
              </a:rPr>
              <a:t> </a:t>
            </a:r>
            <a:r>
              <a:rPr sz="1600" spc="110" dirty="0">
                <a:solidFill>
                  <a:srgbClr val="004689"/>
                </a:solidFill>
                <a:latin typeface="Garamond"/>
                <a:cs typeface="Garamond"/>
              </a:rPr>
              <a:t>de</a:t>
            </a:r>
            <a:r>
              <a:rPr sz="1600" spc="5" dirty="0">
                <a:solidFill>
                  <a:srgbClr val="004689"/>
                </a:solidFill>
                <a:latin typeface="Garamond"/>
                <a:cs typeface="Garamond"/>
              </a:rPr>
              <a:t> </a:t>
            </a:r>
            <a:r>
              <a:rPr sz="1600" spc="90" dirty="0">
                <a:solidFill>
                  <a:srgbClr val="004689"/>
                </a:solidFill>
                <a:latin typeface="Garamond"/>
                <a:cs typeface="Garamond"/>
              </a:rPr>
              <a:t>ser</a:t>
            </a:r>
            <a:r>
              <a:rPr sz="1600" spc="5" dirty="0">
                <a:solidFill>
                  <a:srgbClr val="004689"/>
                </a:solidFill>
                <a:latin typeface="Garamond"/>
                <a:cs typeface="Garamond"/>
              </a:rPr>
              <a:t> </a:t>
            </a:r>
            <a:r>
              <a:rPr sz="1600" spc="125" dirty="0">
                <a:solidFill>
                  <a:srgbClr val="004689"/>
                </a:solidFill>
                <a:latin typeface="Garamond"/>
                <a:cs typeface="Garamond"/>
              </a:rPr>
              <a:t>su</a:t>
            </a:r>
            <a:r>
              <a:rPr sz="1600" spc="10" dirty="0">
                <a:solidFill>
                  <a:srgbClr val="004689"/>
                </a:solidFill>
                <a:latin typeface="Garamond"/>
                <a:cs typeface="Garamond"/>
              </a:rPr>
              <a:t> </a:t>
            </a:r>
            <a:r>
              <a:rPr sz="1600" spc="110" dirty="0">
                <a:solidFill>
                  <a:srgbClr val="004689"/>
                </a:solidFill>
                <a:latin typeface="Garamond"/>
                <a:cs typeface="Garamond"/>
              </a:rPr>
              <a:t>plan</a:t>
            </a:r>
            <a:r>
              <a:rPr sz="1600" spc="5" dirty="0">
                <a:solidFill>
                  <a:srgbClr val="004689"/>
                </a:solidFill>
                <a:latin typeface="Garamond"/>
                <a:cs typeface="Garamond"/>
              </a:rPr>
              <a:t> </a:t>
            </a:r>
            <a:r>
              <a:rPr sz="1600" spc="95" dirty="0">
                <a:solidFill>
                  <a:srgbClr val="004689"/>
                </a:solidFill>
                <a:latin typeface="Garamond"/>
                <a:cs typeface="Garamond"/>
              </a:rPr>
              <a:t>personal</a:t>
            </a:r>
            <a:r>
              <a:rPr sz="1600" spc="5" dirty="0">
                <a:solidFill>
                  <a:srgbClr val="004689"/>
                </a:solidFill>
                <a:latin typeface="Garamond"/>
                <a:cs typeface="Garamond"/>
              </a:rPr>
              <a:t> </a:t>
            </a:r>
            <a:r>
              <a:rPr sz="1600" spc="125" dirty="0">
                <a:solidFill>
                  <a:srgbClr val="004689"/>
                </a:solidFill>
                <a:latin typeface="Garamond"/>
                <a:cs typeface="Garamond"/>
              </a:rPr>
              <a:t>para</a:t>
            </a:r>
            <a:r>
              <a:rPr sz="1600" spc="5" dirty="0">
                <a:solidFill>
                  <a:srgbClr val="004689"/>
                </a:solidFill>
                <a:latin typeface="Garamond"/>
                <a:cs typeface="Garamond"/>
              </a:rPr>
              <a:t> </a:t>
            </a:r>
            <a:r>
              <a:rPr sz="1600" spc="70" dirty="0">
                <a:solidFill>
                  <a:srgbClr val="004689"/>
                </a:solidFill>
                <a:latin typeface="Garamond"/>
                <a:cs typeface="Garamond"/>
              </a:rPr>
              <a:t>tener</a:t>
            </a:r>
            <a:r>
              <a:rPr sz="1600" spc="10" dirty="0">
                <a:solidFill>
                  <a:srgbClr val="004689"/>
                </a:solidFill>
                <a:latin typeface="Garamond"/>
                <a:cs typeface="Garamond"/>
              </a:rPr>
              <a:t> </a:t>
            </a:r>
            <a:r>
              <a:rPr sz="1600" spc="150" dirty="0">
                <a:solidFill>
                  <a:srgbClr val="004689"/>
                </a:solidFill>
                <a:latin typeface="Garamond"/>
                <a:cs typeface="Garamond"/>
              </a:rPr>
              <a:t>un</a:t>
            </a:r>
            <a:r>
              <a:rPr sz="1600" spc="5" dirty="0">
                <a:solidFill>
                  <a:srgbClr val="004689"/>
                </a:solidFill>
                <a:latin typeface="Garamond"/>
                <a:cs typeface="Garamond"/>
              </a:rPr>
              <a:t> </a:t>
            </a:r>
            <a:r>
              <a:rPr sz="1600" spc="95" dirty="0">
                <a:solidFill>
                  <a:srgbClr val="004689"/>
                </a:solidFill>
                <a:latin typeface="Garamond"/>
                <a:cs typeface="Garamond"/>
              </a:rPr>
              <a:t>futuro  </a:t>
            </a:r>
            <a:r>
              <a:rPr sz="1600" spc="75" dirty="0">
                <a:solidFill>
                  <a:srgbClr val="004689"/>
                </a:solidFill>
                <a:latin typeface="Garamond"/>
                <a:cs typeface="Garamond"/>
              </a:rPr>
              <a:t>financiero</a:t>
            </a:r>
            <a:r>
              <a:rPr sz="1600" spc="-5" dirty="0">
                <a:solidFill>
                  <a:srgbClr val="004689"/>
                </a:solidFill>
                <a:latin typeface="Garamond"/>
                <a:cs typeface="Garamond"/>
              </a:rPr>
              <a:t> </a:t>
            </a:r>
            <a:r>
              <a:rPr sz="1600" spc="65" dirty="0">
                <a:solidFill>
                  <a:srgbClr val="004689"/>
                </a:solidFill>
                <a:latin typeface="Garamond"/>
                <a:cs typeface="Garamond"/>
              </a:rPr>
              <a:t>flexible?</a:t>
            </a:r>
            <a:endParaRPr sz="1600">
              <a:latin typeface="Garamond"/>
              <a:cs typeface="Garamond"/>
            </a:endParaRPr>
          </a:p>
          <a:p>
            <a:pPr marL="12700" marR="5080">
              <a:lnSpc>
                <a:spcPct val="108300"/>
              </a:lnSpc>
              <a:spcBef>
                <a:spcPts val="1480"/>
              </a:spcBef>
            </a:pPr>
            <a:r>
              <a:rPr sz="1000" spc="25" dirty="0">
                <a:solidFill>
                  <a:srgbClr val="6078AD"/>
                </a:solidFill>
                <a:latin typeface="Calibri"/>
                <a:cs typeface="Calibri"/>
              </a:rPr>
              <a:t>Usted </a:t>
            </a:r>
            <a:r>
              <a:rPr sz="1000" spc="20" dirty="0">
                <a:solidFill>
                  <a:srgbClr val="6078AD"/>
                </a:solidFill>
                <a:latin typeface="Calibri"/>
                <a:cs typeface="Calibri"/>
              </a:rPr>
              <a:t>tiene </a:t>
            </a:r>
            <a:r>
              <a:rPr sz="1000" spc="25" dirty="0">
                <a:solidFill>
                  <a:srgbClr val="6078AD"/>
                </a:solidFill>
                <a:latin typeface="Calibri"/>
                <a:cs typeface="Calibri"/>
              </a:rPr>
              <a:t>sus </a:t>
            </a:r>
            <a:r>
              <a:rPr sz="1000" spc="20" dirty="0">
                <a:solidFill>
                  <a:srgbClr val="6078AD"/>
                </a:solidFill>
                <a:latin typeface="Calibri"/>
                <a:cs typeface="Calibri"/>
              </a:rPr>
              <a:t>propios objetivos y </a:t>
            </a:r>
            <a:r>
              <a:rPr sz="1000" spc="10" dirty="0">
                <a:solidFill>
                  <a:srgbClr val="6078AD"/>
                </a:solidFill>
                <a:latin typeface="Calibri"/>
                <a:cs typeface="Calibri"/>
              </a:rPr>
              <a:t>deseos. </a:t>
            </a:r>
            <a:r>
              <a:rPr sz="1000" spc="5" dirty="0">
                <a:solidFill>
                  <a:srgbClr val="6078AD"/>
                </a:solidFill>
                <a:latin typeface="Calibri"/>
                <a:cs typeface="Calibri"/>
              </a:rPr>
              <a:t>Por </a:t>
            </a:r>
            <a:r>
              <a:rPr sz="1000" spc="20" dirty="0">
                <a:solidFill>
                  <a:srgbClr val="6078AD"/>
                </a:solidFill>
                <a:latin typeface="Calibri"/>
                <a:cs typeface="Calibri"/>
              </a:rPr>
              <a:t>este </a:t>
            </a:r>
            <a:r>
              <a:rPr sz="1000" spc="30" dirty="0">
                <a:solidFill>
                  <a:srgbClr val="6078AD"/>
                </a:solidFill>
                <a:latin typeface="Calibri"/>
                <a:cs typeface="Calibri"/>
              </a:rPr>
              <a:t>motivo OVB </a:t>
            </a:r>
            <a:r>
              <a:rPr sz="1000" spc="15" dirty="0">
                <a:solidFill>
                  <a:srgbClr val="6078AD"/>
                </a:solidFill>
                <a:latin typeface="Calibri"/>
                <a:cs typeface="Calibri"/>
              </a:rPr>
              <a:t>le </a:t>
            </a:r>
            <a:r>
              <a:rPr sz="1000" spc="25" dirty="0">
                <a:solidFill>
                  <a:srgbClr val="6078AD"/>
                </a:solidFill>
                <a:latin typeface="Calibri"/>
                <a:cs typeface="Calibri"/>
              </a:rPr>
              <a:t>ayudará </a:t>
            </a:r>
            <a:r>
              <a:rPr sz="1000" spc="40" dirty="0">
                <a:solidFill>
                  <a:srgbClr val="6078AD"/>
                </a:solidFill>
                <a:latin typeface="Calibri"/>
                <a:cs typeface="Calibri"/>
              </a:rPr>
              <a:t>a </a:t>
            </a:r>
            <a:r>
              <a:rPr sz="1000" spc="15" dirty="0">
                <a:solidFill>
                  <a:srgbClr val="6078AD"/>
                </a:solidFill>
                <a:latin typeface="Calibri"/>
                <a:cs typeface="Calibri"/>
              </a:rPr>
              <a:t>desarrollar </a:t>
            </a:r>
            <a:r>
              <a:rPr sz="1000" spc="30" dirty="0">
                <a:solidFill>
                  <a:srgbClr val="6078AD"/>
                </a:solidFill>
                <a:latin typeface="Calibri"/>
                <a:cs typeface="Calibri"/>
              </a:rPr>
              <a:t>su </a:t>
            </a:r>
            <a:r>
              <a:rPr sz="1000" spc="20" dirty="0">
                <a:solidFill>
                  <a:srgbClr val="6078AD"/>
                </a:solidFill>
                <a:latin typeface="Calibri"/>
                <a:cs typeface="Calibri"/>
              </a:rPr>
              <a:t>propia </a:t>
            </a:r>
            <a:r>
              <a:rPr sz="1000" spc="25" dirty="0">
                <a:solidFill>
                  <a:srgbClr val="6078AD"/>
                </a:solidFill>
                <a:latin typeface="Calibri"/>
                <a:cs typeface="Calibri"/>
              </a:rPr>
              <a:t>estrategia en  la</a:t>
            </a:r>
            <a:r>
              <a:rPr sz="1000" spc="-5" dirty="0">
                <a:solidFill>
                  <a:srgbClr val="6078AD"/>
                </a:solidFill>
                <a:latin typeface="Calibri"/>
                <a:cs typeface="Calibri"/>
              </a:rPr>
              <a:t> </a:t>
            </a:r>
            <a:r>
              <a:rPr sz="1000" spc="20" dirty="0">
                <a:solidFill>
                  <a:srgbClr val="6078AD"/>
                </a:solidFill>
                <a:latin typeface="Calibri"/>
                <a:cs typeface="Calibri"/>
              </a:rPr>
              <a:t>cual</a:t>
            </a:r>
            <a:r>
              <a:rPr sz="1000" dirty="0">
                <a:solidFill>
                  <a:srgbClr val="6078AD"/>
                </a:solidFill>
                <a:latin typeface="Calibri"/>
                <a:cs typeface="Calibri"/>
              </a:rPr>
              <a:t> </a:t>
            </a:r>
            <a:r>
              <a:rPr sz="1000" spc="25" dirty="0">
                <a:solidFill>
                  <a:srgbClr val="6078AD"/>
                </a:solidFill>
                <a:latin typeface="Calibri"/>
                <a:cs typeface="Calibri"/>
              </a:rPr>
              <a:t>cada</a:t>
            </a:r>
            <a:r>
              <a:rPr sz="1000" dirty="0">
                <a:solidFill>
                  <a:srgbClr val="6078AD"/>
                </a:solidFill>
                <a:latin typeface="Calibri"/>
                <a:cs typeface="Calibri"/>
              </a:rPr>
              <a:t> </a:t>
            </a:r>
            <a:r>
              <a:rPr sz="1000" spc="20" dirty="0">
                <a:solidFill>
                  <a:srgbClr val="6078AD"/>
                </a:solidFill>
                <a:latin typeface="Calibri"/>
                <a:cs typeface="Calibri"/>
              </a:rPr>
              <a:t>elemento</a:t>
            </a:r>
            <a:r>
              <a:rPr sz="1000" spc="-5" dirty="0">
                <a:solidFill>
                  <a:srgbClr val="6078AD"/>
                </a:solidFill>
                <a:latin typeface="Calibri"/>
                <a:cs typeface="Calibri"/>
              </a:rPr>
              <a:t> </a:t>
            </a:r>
            <a:r>
              <a:rPr sz="1000" spc="15" dirty="0">
                <a:solidFill>
                  <a:srgbClr val="6078AD"/>
                </a:solidFill>
                <a:latin typeface="Calibri"/>
                <a:cs typeface="Calibri"/>
              </a:rPr>
              <a:t>de</a:t>
            </a:r>
            <a:r>
              <a:rPr sz="1000" dirty="0">
                <a:solidFill>
                  <a:srgbClr val="6078AD"/>
                </a:solidFill>
                <a:latin typeface="Calibri"/>
                <a:cs typeface="Calibri"/>
              </a:rPr>
              <a:t> </a:t>
            </a:r>
            <a:r>
              <a:rPr sz="1000" spc="30" dirty="0">
                <a:solidFill>
                  <a:srgbClr val="6078AD"/>
                </a:solidFill>
                <a:latin typeface="Calibri"/>
                <a:cs typeface="Calibri"/>
              </a:rPr>
              <a:t>su</a:t>
            </a:r>
            <a:r>
              <a:rPr sz="1000" dirty="0">
                <a:solidFill>
                  <a:srgbClr val="6078AD"/>
                </a:solidFill>
                <a:latin typeface="Calibri"/>
                <a:cs typeface="Calibri"/>
              </a:rPr>
              <a:t> </a:t>
            </a:r>
            <a:r>
              <a:rPr sz="1000" spc="25" dirty="0">
                <a:solidFill>
                  <a:srgbClr val="6078AD"/>
                </a:solidFill>
                <a:latin typeface="Calibri"/>
                <a:cs typeface="Calibri"/>
              </a:rPr>
              <a:t>plan</a:t>
            </a:r>
            <a:r>
              <a:rPr sz="1000" spc="-5" dirty="0">
                <a:solidFill>
                  <a:srgbClr val="6078AD"/>
                </a:solidFill>
                <a:latin typeface="Calibri"/>
                <a:cs typeface="Calibri"/>
              </a:rPr>
              <a:t> </a:t>
            </a:r>
            <a:r>
              <a:rPr sz="1000" spc="20" dirty="0">
                <a:solidFill>
                  <a:srgbClr val="6078AD"/>
                </a:solidFill>
                <a:latin typeface="Calibri"/>
                <a:cs typeface="Calibri"/>
              </a:rPr>
              <a:t>tiene</a:t>
            </a:r>
            <a:r>
              <a:rPr sz="1000" dirty="0">
                <a:solidFill>
                  <a:srgbClr val="6078AD"/>
                </a:solidFill>
                <a:latin typeface="Calibri"/>
                <a:cs typeface="Calibri"/>
              </a:rPr>
              <a:t> </a:t>
            </a:r>
            <a:r>
              <a:rPr sz="1000" spc="35" dirty="0">
                <a:solidFill>
                  <a:srgbClr val="6078AD"/>
                </a:solidFill>
                <a:latin typeface="Calibri"/>
                <a:cs typeface="Calibri"/>
              </a:rPr>
              <a:t>una</a:t>
            </a:r>
            <a:r>
              <a:rPr sz="1000" dirty="0">
                <a:solidFill>
                  <a:srgbClr val="6078AD"/>
                </a:solidFill>
                <a:latin typeface="Calibri"/>
                <a:cs typeface="Calibri"/>
              </a:rPr>
              <a:t> </a:t>
            </a:r>
            <a:r>
              <a:rPr sz="1000" spc="25" dirty="0">
                <a:solidFill>
                  <a:srgbClr val="6078AD"/>
                </a:solidFill>
                <a:latin typeface="Calibri"/>
                <a:cs typeface="Calibri"/>
              </a:rPr>
              <a:t>duración</a:t>
            </a:r>
            <a:r>
              <a:rPr sz="1000" dirty="0">
                <a:solidFill>
                  <a:srgbClr val="6078AD"/>
                </a:solidFill>
                <a:latin typeface="Calibri"/>
                <a:cs typeface="Calibri"/>
              </a:rPr>
              <a:t> </a:t>
            </a:r>
            <a:r>
              <a:rPr sz="1000" spc="25" dirty="0">
                <a:solidFill>
                  <a:srgbClr val="6078AD"/>
                </a:solidFill>
                <a:latin typeface="Calibri"/>
                <a:cs typeface="Calibri"/>
              </a:rPr>
              <a:t>distinta</a:t>
            </a:r>
            <a:r>
              <a:rPr sz="1000" spc="-5" dirty="0">
                <a:solidFill>
                  <a:srgbClr val="6078AD"/>
                </a:solidFill>
                <a:latin typeface="Calibri"/>
                <a:cs typeface="Calibri"/>
              </a:rPr>
              <a:t> </a:t>
            </a:r>
            <a:r>
              <a:rPr sz="1000" spc="20" dirty="0">
                <a:solidFill>
                  <a:srgbClr val="6078AD"/>
                </a:solidFill>
                <a:latin typeface="Calibri"/>
                <a:cs typeface="Calibri"/>
              </a:rPr>
              <a:t>y</a:t>
            </a:r>
            <a:r>
              <a:rPr sz="1000" dirty="0">
                <a:solidFill>
                  <a:srgbClr val="6078AD"/>
                </a:solidFill>
                <a:latin typeface="Calibri"/>
                <a:cs typeface="Calibri"/>
              </a:rPr>
              <a:t> </a:t>
            </a:r>
            <a:r>
              <a:rPr sz="1000" spc="30" dirty="0">
                <a:solidFill>
                  <a:srgbClr val="6078AD"/>
                </a:solidFill>
                <a:latin typeface="Calibri"/>
                <a:cs typeface="Calibri"/>
              </a:rPr>
              <a:t>unas</a:t>
            </a:r>
            <a:r>
              <a:rPr sz="1000" dirty="0">
                <a:solidFill>
                  <a:srgbClr val="6078AD"/>
                </a:solidFill>
                <a:latin typeface="Calibri"/>
                <a:cs typeface="Calibri"/>
              </a:rPr>
              <a:t> </a:t>
            </a:r>
            <a:r>
              <a:rPr sz="1000" spc="25" dirty="0">
                <a:solidFill>
                  <a:srgbClr val="6078AD"/>
                </a:solidFill>
                <a:latin typeface="Calibri"/>
                <a:cs typeface="Calibri"/>
              </a:rPr>
              <a:t>características</a:t>
            </a:r>
            <a:r>
              <a:rPr sz="1000" spc="-5" dirty="0">
                <a:solidFill>
                  <a:srgbClr val="6078AD"/>
                </a:solidFill>
                <a:latin typeface="Calibri"/>
                <a:cs typeface="Calibri"/>
              </a:rPr>
              <a:t> </a:t>
            </a:r>
            <a:r>
              <a:rPr sz="1000" spc="20" dirty="0">
                <a:solidFill>
                  <a:srgbClr val="6078AD"/>
                </a:solidFill>
                <a:latin typeface="Calibri"/>
                <a:cs typeface="Calibri"/>
              </a:rPr>
              <a:t>complementarias.</a:t>
            </a:r>
            <a:endParaRPr sz="1000">
              <a:latin typeface="Calibri"/>
              <a:cs typeface="Calibri"/>
            </a:endParaRPr>
          </a:p>
          <a:p>
            <a:pPr marL="12700">
              <a:lnSpc>
                <a:spcPct val="100000"/>
              </a:lnSpc>
              <a:spcBef>
                <a:spcPts val="100"/>
              </a:spcBef>
            </a:pPr>
            <a:r>
              <a:rPr sz="1000" spc="35" dirty="0">
                <a:solidFill>
                  <a:srgbClr val="6078AD"/>
                </a:solidFill>
                <a:latin typeface="Calibri"/>
                <a:cs typeface="Calibri"/>
              </a:rPr>
              <a:t>De</a:t>
            </a:r>
            <a:r>
              <a:rPr sz="1000" spc="-5" dirty="0">
                <a:solidFill>
                  <a:srgbClr val="6078AD"/>
                </a:solidFill>
                <a:latin typeface="Calibri"/>
                <a:cs typeface="Calibri"/>
              </a:rPr>
              <a:t> </a:t>
            </a:r>
            <a:r>
              <a:rPr sz="1000" spc="30" dirty="0">
                <a:solidFill>
                  <a:srgbClr val="6078AD"/>
                </a:solidFill>
                <a:latin typeface="Calibri"/>
                <a:cs typeface="Calibri"/>
              </a:rPr>
              <a:t>esta</a:t>
            </a:r>
            <a:r>
              <a:rPr sz="1000" spc="-5" dirty="0">
                <a:solidFill>
                  <a:srgbClr val="6078AD"/>
                </a:solidFill>
                <a:latin typeface="Calibri"/>
                <a:cs typeface="Calibri"/>
              </a:rPr>
              <a:t> </a:t>
            </a:r>
            <a:r>
              <a:rPr sz="1000" spc="30" dirty="0">
                <a:solidFill>
                  <a:srgbClr val="6078AD"/>
                </a:solidFill>
                <a:latin typeface="Calibri"/>
                <a:cs typeface="Calibri"/>
              </a:rPr>
              <a:t>manera</a:t>
            </a:r>
            <a:r>
              <a:rPr sz="1000" spc="-5" dirty="0">
                <a:solidFill>
                  <a:srgbClr val="6078AD"/>
                </a:solidFill>
                <a:latin typeface="Calibri"/>
                <a:cs typeface="Calibri"/>
              </a:rPr>
              <a:t> </a:t>
            </a:r>
            <a:r>
              <a:rPr sz="1000" spc="20" dirty="0">
                <a:solidFill>
                  <a:srgbClr val="6078AD"/>
                </a:solidFill>
                <a:latin typeface="Calibri"/>
                <a:cs typeface="Calibri"/>
              </a:rPr>
              <a:t>siempre</a:t>
            </a:r>
            <a:r>
              <a:rPr sz="1000" spc="-5" dirty="0">
                <a:solidFill>
                  <a:srgbClr val="6078AD"/>
                </a:solidFill>
                <a:latin typeface="Calibri"/>
                <a:cs typeface="Calibri"/>
              </a:rPr>
              <a:t> </a:t>
            </a:r>
            <a:r>
              <a:rPr sz="1000" spc="20" dirty="0">
                <a:solidFill>
                  <a:srgbClr val="6078AD"/>
                </a:solidFill>
                <a:latin typeface="Calibri"/>
                <a:cs typeface="Calibri"/>
              </a:rPr>
              <a:t>tendrá</a:t>
            </a:r>
            <a:r>
              <a:rPr sz="1000" spc="-5" dirty="0">
                <a:solidFill>
                  <a:srgbClr val="6078AD"/>
                </a:solidFill>
                <a:latin typeface="Calibri"/>
                <a:cs typeface="Calibri"/>
              </a:rPr>
              <a:t> </a:t>
            </a:r>
            <a:r>
              <a:rPr sz="1000" spc="25" dirty="0">
                <a:solidFill>
                  <a:srgbClr val="6078AD"/>
                </a:solidFill>
                <a:latin typeface="Calibri"/>
                <a:cs typeface="Calibri"/>
              </a:rPr>
              <a:t>la</a:t>
            </a:r>
            <a:r>
              <a:rPr sz="1000" spc="-5" dirty="0">
                <a:solidFill>
                  <a:srgbClr val="6078AD"/>
                </a:solidFill>
                <a:latin typeface="Calibri"/>
                <a:cs typeface="Calibri"/>
              </a:rPr>
              <a:t> </a:t>
            </a:r>
            <a:r>
              <a:rPr sz="1000" spc="25" dirty="0">
                <a:solidFill>
                  <a:srgbClr val="6078AD"/>
                </a:solidFill>
                <a:latin typeface="Calibri"/>
                <a:cs typeface="Calibri"/>
              </a:rPr>
              <a:t>flexibilidad</a:t>
            </a:r>
            <a:r>
              <a:rPr sz="1000" spc="-5" dirty="0">
                <a:solidFill>
                  <a:srgbClr val="6078AD"/>
                </a:solidFill>
                <a:latin typeface="Calibri"/>
                <a:cs typeface="Calibri"/>
              </a:rPr>
              <a:t> </a:t>
            </a:r>
            <a:r>
              <a:rPr sz="1000" spc="20" dirty="0">
                <a:solidFill>
                  <a:srgbClr val="6078AD"/>
                </a:solidFill>
                <a:latin typeface="Calibri"/>
                <a:cs typeface="Calibri"/>
              </a:rPr>
              <a:t>financiera</a:t>
            </a:r>
            <a:r>
              <a:rPr sz="1000" spc="-5" dirty="0">
                <a:solidFill>
                  <a:srgbClr val="6078AD"/>
                </a:solidFill>
                <a:latin typeface="Calibri"/>
                <a:cs typeface="Calibri"/>
              </a:rPr>
              <a:t> </a:t>
            </a:r>
            <a:r>
              <a:rPr sz="1000" spc="20" dirty="0">
                <a:solidFill>
                  <a:srgbClr val="6078AD"/>
                </a:solidFill>
                <a:latin typeface="Calibri"/>
                <a:cs typeface="Calibri"/>
              </a:rPr>
              <a:t>que</a:t>
            </a:r>
            <a:r>
              <a:rPr sz="1000" spc="-5" dirty="0">
                <a:solidFill>
                  <a:srgbClr val="6078AD"/>
                </a:solidFill>
                <a:latin typeface="Calibri"/>
                <a:cs typeface="Calibri"/>
              </a:rPr>
              <a:t> </a:t>
            </a:r>
            <a:r>
              <a:rPr sz="1000" spc="10" dirty="0">
                <a:solidFill>
                  <a:srgbClr val="6078AD"/>
                </a:solidFill>
                <a:latin typeface="Calibri"/>
                <a:cs typeface="Calibri"/>
              </a:rPr>
              <a:t>desea.</a:t>
            </a:r>
            <a:endParaRPr sz="1000">
              <a:latin typeface="Calibri"/>
              <a:cs typeface="Calibri"/>
            </a:endParaRPr>
          </a:p>
          <a:p>
            <a:pPr>
              <a:lnSpc>
                <a:spcPct val="100000"/>
              </a:lnSpc>
              <a:spcBef>
                <a:spcPts val="20"/>
              </a:spcBef>
            </a:pPr>
            <a:endParaRPr sz="1200">
              <a:latin typeface="Times New Roman"/>
              <a:cs typeface="Times New Roman"/>
            </a:endParaRPr>
          </a:p>
          <a:p>
            <a:pPr marL="12700">
              <a:lnSpc>
                <a:spcPct val="100000"/>
              </a:lnSpc>
            </a:pPr>
            <a:r>
              <a:rPr sz="1000" spc="10" dirty="0">
                <a:solidFill>
                  <a:srgbClr val="6078AD"/>
                </a:solidFill>
                <a:latin typeface="Calibri"/>
                <a:cs typeface="Calibri"/>
              </a:rPr>
              <a:t>El</a:t>
            </a:r>
            <a:r>
              <a:rPr sz="1000" dirty="0">
                <a:solidFill>
                  <a:srgbClr val="6078AD"/>
                </a:solidFill>
                <a:latin typeface="Calibri"/>
                <a:cs typeface="Calibri"/>
              </a:rPr>
              <a:t> </a:t>
            </a:r>
            <a:r>
              <a:rPr sz="1000" spc="20" dirty="0">
                <a:solidFill>
                  <a:srgbClr val="6078AD"/>
                </a:solidFill>
                <a:latin typeface="Calibri"/>
                <a:cs typeface="Calibri"/>
              </a:rPr>
              <a:t>ejemplo</a:t>
            </a:r>
            <a:r>
              <a:rPr sz="1000" dirty="0">
                <a:solidFill>
                  <a:srgbClr val="6078AD"/>
                </a:solidFill>
                <a:latin typeface="Calibri"/>
                <a:cs typeface="Calibri"/>
              </a:rPr>
              <a:t> </a:t>
            </a:r>
            <a:r>
              <a:rPr sz="1000" spc="25" dirty="0">
                <a:solidFill>
                  <a:srgbClr val="6078AD"/>
                </a:solidFill>
                <a:latin typeface="Calibri"/>
                <a:cs typeface="Calibri"/>
              </a:rPr>
              <a:t>siguiente</a:t>
            </a:r>
            <a:r>
              <a:rPr sz="1000" dirty="0">
                <a:solidFill>
                  <a:srgbClr val="6078AD"/>
                </a:solidFill>
                <a:latin typeface="Calibri"/>
                <a:cs typeface="Calibri"/>
              </a:rPr>
              <a:t> </a:t>
            </a:r>
            <a:r>
              <a:rPr sz="1000" spc="15" dirty="0">
                <a:solidFill>
                  <a:srgbClr val="6078AD"/>
                </a:solidFill>
                <a:latin typeface="Calibri"/>
                <a:cs typeface="Calibri"/>
              </a:rPr>
              <a:t>le</a:t>
            </a:r>
            <a:r>
              <a:rPr sz="1000" dirty="0">
                <a:solidFill>
                  <a:srgbClr val="6078AD"/>
                </a:solidFill>
                <a:latin typeface="Calibri"/>
                <a:cs typeface="Calibri"/>
              </a:rPr>
              <a:t> </a:t>
            </a:r>
            <a:r>
              <a:rPr sz="1000" spc="25" dirty="0">
                <a:solidFill>
                  <a:srgbClr val="6078AD"/>
                </a:solidFill>
                <a:latin typeface="Calibri"/>
                <a:cs typeface="Calibri"/>
              </a:rPr>
              <a:t>demuestra</a:t>
            </a:r>
            <a:r>
              <a:rPr sz="1000" dirty="0">
                <a:solidFill>
                  <a:srgbClr val="6078AD"/>
                </a:solidFill>
                <a:latin typeface="Calibri"/>
                <a:cs typeface="Calibri"/>
              </a:rPr>
              <a:t> </a:t>
            </a:r>
            <a:r>
              <a:rPr sz="1000" spc="25" dirty="0">
                <a:solidFill>
                  <a:srgbClr val="6078AD"/>
                </a:solidFill>
                <a:latin typeface="Calibri"/>
                <a:cs typeface="Calibri"/>
              </a:rPr>
              <a:t>cómo</a:t>
            </a:r>
            <a:r>
              <a:rPr sz="1000" dirty="0">
                <a:solidFill>
                  <a:srgbClr val="6078AD"/>
                </a:solidFill>
                <a:latin typeface="Calibri"/>
                <a:cs typeface="Calibri"/>
              </a:rPr>
              <a:t> </a:t>
            </a:r>
            <a:r>
              <a:rPr sz="1000" spc="20" dirty="0">
                <a:solidFill>
                  <a:srgbClr val="6078AD"/>
                </a:solidFill>
                <a:latin typeface="Calibri"/>
                <a:cs typeface="Calibri"/>
              </a:rPr>
              <a:t>se</a:t>
            </a:r>
            <a:r>
              <a:rPr sz="1000" dirty="0">
                <a:solidFill>
                  <a:srgbClr val="6078AD"/>
                </a:solidFill>
                <a:latin typeface="Calibri"/>
                <a:cs typeface="Calibri"/>
              </a:rPr>
              <a:t> </a:t>
            </a:r>
            <a:r>
              <a:rPr sz="1000" spc="25" dirty="0">
                <a:solidFill>
                  <a:srgbClr val="6078AD"/>
                </a:solidFill>
                <a:latin typeface="Calibri"/>
                <a:cs typeface="Calibri"/>
              </a:rPr>
              <a:t>pueden</a:t>
            </a:r>
            <a:r>
              <a:rPr sz="1000" dirty="0">
                <a:solidFill>
                  <a:srgbClr val="6078AD"/>
                </a:solidFill>
                <a:latin typeface="Calibri"/>
                <a:cs typeface="Calibri"/>
              </a:rPr>
              <a:t> </a:t>
            </a:r>
            <a:r>
              <a:rPr sz="1000" spc="25" dirty="0">
                <a:solidFill>
                  <a:srgbClr val="6078AD"/>
                </a:solidFill>
                <a:latin typeface="Calibri"/>
                <a:cs typeface="Calibri"/>
              </a:rPr>
              <a:t>unificar</a:t>
            </a:r>
            <a:r>
              <a:rPr sz="1000" dirty="0">
                <a:solidFill>
                  <a:srgbClr val="6078AD"/>
                </a:solidFill>
                <a:latin typeface="Calibri"/>
                <a:cs typeface="Calibri"/>
              </a:rPr>
              <a:t> </a:t>
            </a:r>
            <a:r>
              <a:rPr sz="1000" spc="20" dirty="0">
                <a:solidFill>
                  <a:srgbClr val="6078AD"/>
                </a:solidFill>
                <a:latin typeface="Calibri"/>
                <a:cs typeface="Calibri"/>
              </a:rPr>
              <a:t>los</a:t>
            </a:r>
            <a:r>
              <a:rPr sz="1000" dirty="0">
                <a:solidFill>
                  <a:srgbClr val="6078AD"/>
                </a:solidFill>
                <a:latin typeface="Calibri"/>
                <a:cs typeface="Calibri"/>
              </a:rPr>
              <a:t> </a:t>
            </a:r>
            <a:r>
              <a:rPr sz="1000" spc="25" dirty="0">
                <a:solidFill>
                  <a:srgbClr val="6078AD"/>
                </a:solidFill>
                <a:latin typeface="Calibri"/>
                <a:cs typeface="Calibri"/>
              </a:rPr>
              <a:t>distintos</a:t>
            </a:r>
            <a:r>
              <a:rPr sz="1000" dirty="0">
                <a:solidFill>
                  <a:srgbClr val="6078AD"/>
                </a:solidFill>
                <a:latin typeface="Calibri"/>
                <a:cs typeface="Calibri"/>
              </a:rPr>
              <a:t> </a:t>
            </a:r>
            <a:r>
              <a:rPr sz="1000" spc="20" dirty="0">
                <a:solidFill>
                  <a:srgbClr val="6078AD"/>
                </a:solidFill>
                <a:latin typeface="Calibri"/>
                <a:cs typeface="Calibri"/>
              </a:rPr>
              <a:t>elementos</a:t>
            </a:r>
            <a:r>
              <a:rPr sz="1000" dirty="0">
                <a:solidFill>
                  <a:srgbClr val="6078AD"/>
                </a:solidFill>
                <a:latin typeface="Calibri"/>
                <a:cs typeface="Calibri"/>
              </a:rPr>
              <a:t> </a:t>
            </a:r>
            <a:r>
              <a:rPr sz="1000" spc="15" dirty="0">
                <a:solidFill>
                  <a:srgbClr val="6078AD"/>
                </a:solidFill>
                <a:latin typeface="Calibri"/>
                <a:cs typeface="Calibri"/>
              </a:rPr>
              <a:t>de</a:t>
            </a:r>
            <a:r>
              <a:rPr sz="1000" dirty="0">
                <a:solidFill>
                  <a:srgbClr val="6078AD"/>
                </a:solidFill>
                <a:latin typeface="Calibri"/>
                <a:cs typeface="Calibri"/>
              </a:rPr>
              <a:t> </a:t>
            </a:r>
            <a:r>
              <a:rPr sz="1000" spc="30" dirty="0">
                <a:solidFill>
                  <a:srgbClr val="6078AD"/>
                </a:solidFill>
                <a:latin typeface="Calibri"/>
                <a:cs typeface="Calibri"/>
              </a:rPr>
              <a:t>su</a:t>
            </a:r>
            <a:r>
              <a:rPr sz="1000" dirty="0">
                <a:solidFill>
                  <a:srgbClr val="6078AD"/>
                </a:solidFill>
                <a:latin typeface="Calibri"/>
                <a:cs typeface="Calibri"/>
              </a:rPr>
              <a:t> </a:t>
            </a:r>
            <a:r>
              <a:rPr sz="1000" spc="15" dirty="0">
                <a:solidFill>
                  <a:srgbClr val="6078AD"/>
                </a:solidFill>
                <a:latin typeface="Calibri"/>
                <a:cs typeface="Calibri"/>
              </a:rPr>
              <a:t>plan:</a:t>
            </a:r>
            <a:r>
              <a:rPr sz="1000" dirty="0">
                <a:solidFill>
                  <a:srgbClr val="6078AD"/>
                </a:solidFill>
                <a:latin typeface="Calibri"/>
                <a:cs typeface="Calibri"/>
              </a:rPr>
              <a:t> </a:t>
            </a:r>
            <a:r>
              <a:rPr sz="1000" spc="40" dirty="0">
                <a:solidFill>
                  <a:srgbClr val="6078AD"/>
                </a:solidFill>
                <a:latin typeface="Calibri"/>
                <a:cs typeface="Calibri"/>
              </a:rPr>
              <a:t>Un</a:t>
            </a:r>
            <a:r>
              <a:rPr sz="1000" dirty="0">
                <a:solidFill>
                  <a:srgbClr val="6078AD"/>
                </a:solidFill>
                <a:latin typeface="Calibri"/>
                <a:cs typeface="Calibri"/>
              </a:rPr>
              <a:t> </a:t>
            </a:r>
            <a:r>
              <a:rPr sz="1000" spc="15" dirty="0">
                <a:solidFill>
                  <a:srgbClr val="6078AD"/>
                </a:solidFill>
                <a:latin typeface="Calibri"/>
                <a:cs typeface="Calibri"/>
              </a:rPr>
              <a:t>ahorro</a:t>
            </a:r>
            <a:r>
              <a:rPr sz="1000" dirty="0">
                <a:solidFill>
                  <a:srgbClr val="6078AD"/>
                </a:solidFill>
                <a:latin typeface="Calibri"/>
                <a:cs typeface="Calibri"/>
              </a:rPr>
              <a:t> </a:t>
            </a:r>
            <a:r>
              <a:rPr sz="1000" spc="25" dirty="0">
                <a:solidFill>
                  <a:srgbClr val="6078AD"/>
                </a:solidFill>
                <a:latin typeface="Calibri"/>
                <a:cs typeface="Calibri"/>
              </a:rPr>
              <a:t>con</a:t>
            </a:r>
            <a:endParaRPr sz="1000">
              <a:latin typeface="Calibri"/>
              <a:cs typeface="Calibri"/>
            </a:endParaRPr>
          </a:p>
          <a:p>
            <a:pPr marL="12700" marR="404495">
              <a:lnSpc>
                <a:spcPct val="108300"/>
              </a:lnSpc>
            </a:pPr>
            <a:r>
              <a:rPr sz="1000" spc="25" dirty="0">
                <a:solidFill>
                  <a:srgbClr val="6078AD"/>
                </a:solidFill>
                <a:latin typeface="Calibri"/>
                <a:cs typeface="Calibri"/>
              </a:rPr>
              <a:t>aportaciones</a:t>
            </a:r>
            <a:r>
              <a:rPr sz="1000" dirty="0">
                <a:solidFill>
                  <a:srgbClr val="6078AD"/>
                </a:solidFill>
                <a:latin typeface="Calibri"/>
                <a:cs typeface="Calibri"/>
              </a:rPr>
              <a:t> </a:t>
            </a:r>
            <a:r>
              <a:rPr sz="1000" spc="25" dirty="0">
                <a:solidFill>
                  <a:srgbClr val="6078AD"/>
                </a:solidFill>
                <a:latin typeface="Calibri"/>
                <a:cs typeface="Calibri"/>
              </a:rPr>
              <a:t>mensuales</a:t>
            </a:r>
            <a:r>
              <a:rPr sz="1000" dirty="0">
                <a:solidFill>
                  <a:srgbClr val="6078AD"/>
                </a:solidFill>
                <a:latin typeface="Calibri"/>
                <a:cs typeface="Calibri"/>
              </a:rPr>
              <a:t> </a:t>
            </a:r>
            <a:r>
              <a:rPr sz="1000" spc="15" dirty="0">
                <a:solidFill>
                  <a:srgbClr val="6078AD"/>
                </a:solidFill>
                <a:latin typeface="Calibri"/>
                <a:cs typeface="Calibri"/>
              </a:rPr>
              <a:t>de</a:t>
            </a:r>
            <a:r>
              <a:rPr sz="1000" dirty="0">
                <a:solidFill>
                  <a:srgbClr val="6078AD"/>
                </a:solidFill>
                <a:latin typeface="Calibri"/>
                <a:cs typeface="Calibri"/>
              </a:rPr>
              <a:t> </a:t>
            </a:r>
            <a:r>
              <a:rPr sz="1000" spc="30" dirty="0">
                <a:solidFill>
                  <a:srgbClr val="6078AD"/>
                </a:solidFill>
                <a:latin typeface="Calibri"/>
                <a:cs typeface="Calibri"/>
              </a:rPr>
              <a:t>150</a:t>
            </a:r>
            <a:r>
              <a:rPr sz="1000" spc="5" dirty="0">
                <a:solidFill>
                  <a:srgbClr val="6078AD"/>
                </a:solidFill>
                <a:latin typeface="Calibri"/>
                <a:cs typeface="Calibri"/>
              </a:rPr>
              <a:t> </a:t>
            </a:r>
            <a:r>
              <a:rPr sz="1000" spc="40" dirty="0">
                <a:solidFill>
                  <a:srgbClr val="6078AD"/>
                </a:solidFill>
                <a:latin typeface="Calibri"/>
                <a:cs typeface="Calibri"/>
              </a:rPr>
              <a:t>€</a:t>
            </a:r>
            <a:r>
              <a:rPr sz="1000" dirty="0">
                <a:solidFill>
                  <a:srgbClr val="6078AD"/>
                </a:solidFill>
                <a:latin typeface="Calibri"/>
                <a:cs typeface="Calibri"/>
              </a:rPr>
              <a:t> </a:t>
            </a:r>
            <a:r>
              <a:rPr sz="1000" spc="15" dirty="0">
                <a:solidFill>
                  <a:srgbClr val="6078AD"/>
                </a:solidFill>
                <a:latin typeface="Calibri"/>
                <a:cs typeface="Calibri"/>
              </a:rPr>
              <a:t>(50</a:t>
            </a:r>
            <a:r>
              <a:rPr sz="1000" dirty="0">
                <a:solidFill>
                  <a:srgbClr val="6078AD"/>
                </a:solidFill>
                <a:latin typeface="Calibri"/>
                <a:cs typeface="Calibri"/>
              </a:rPr>
              <a:t> </a:t>
            </a:r>
            <a:r>
              <a:rPr sz="1000" spc="40" dirty="0">
                <a:solidFill>
                  <a:srgbClr val="6078AD"/>
                </a:solidFill>
                <a:latin typeface="Calibri"/>
                <a:cs typeface="Calibri"/>
              </a:rPr>
              <a:t>€</a:t>
            </a:r>
            <a:r>
              <a:rPr sz="1000" dirty="0">
                <a:solidFill>
                  <a:srgbClr val="6078AD"/>
                </a:solidFill>
                <a:latin typeface="Calibri"/>
                <a:cs typeface="Calibri"/>
              </a:rPr>
              <a:t> </a:t>
            </a:r>
            <a:r>
              <a:rPr sz="1000" spc="40" dirty="0">
                <a:solidFill>
                  <a:srgbClr val="6078AD"/>
                </a:solidFill>
                <a:latin typeface="Calibri"/>
                <a:cs typeface="Calibri"/>
              </a:rPr>
              <a:t>a</a:t>
            </a:r>
            <a:r>
              <a:rPr sz="1000" spc="5" dirty="0">
                <a:solidFill>
                  <a:srgbClr val="6078AD"/>
                </a:solidFill>
                <a:latin typeface="Calibri"/>
                <a:cs typeface="Calibri"/>
              </a:rPr>
              <a:t> </a:t>
            </a:r>
            <a:r>
              <a:rPr sz="1000" spc="40" dirty="0">
                <a:solidFill>
                  <a:srgbClr val="6078AD"/>
                </a:solidFill>
                <a:latin typeface="Calibri"/>
                <a:cs typeface="Calibri"/>
              </a:rPr>
              <a:t>un</a:t>
            </a:r>
            <a:r>
              <a:rPr sz="1000" dirty="0">
                <a:solidFill>
                  <a:srgbClr val="6078AD"/>
                </a:solidFill>
                <a:latin typeface="Calibri"/>
                <a:cs typeface="Calibri"/>
              </a:rPr>
              <a:t> </a:t>
            </a:r>
            <a:r>
              <a:rPr sz="1000" spc="25" dirty="0">
                <a:solidFill>
                  <a:srgbClr val="6078AD"/>
                </a:solidFill>
                <a:latin typeface="Calibri"/>
                <a:cs typeface="Calibri"/>
              </a:rPr>
              <a:t>producto</a:t>
            </a:r>
            <a:r>
              <a:rPr sz="1000" dirty="0">
                <a:solidFill>
                  <a:srgbClr val="6078AD"/>
                </a:solidFill>
                <a:latin typeface="Calibri"/>
                <a:cs typeface="Calibri"/>
              </a:rPr>
              <a:t> </a:t>
            </a:r>
            <a:r>
              <a:rPr sz="1000" spc="15" dirty="0">
                <a:solidFill>
                  <a:srgbClr val="6078AD"/>
                </a:solidFill>
                <a:latin typeface="Calibri"/>
                <a:cs typeface="Calibri"/>
              </a:rPr>
              <a:t>de</a:t>
            </a:r>
            <a:r>
              <a:rPr sz="1000" dirty="0">
                <a:solidFill>
                  <a:srgbClr val="6078AD"/>
                </a:solidFill>
                <a:latin typeface="Calibri"/>
                <a:cs typeface="Calibri"/>
              </a:rPr>
              <a:t> </a:t>
            </a:r>
            <a:r>
              <a:rPr sz="1000" spc="25" dirty="0">
                <a:solidFill>
                  <a:srgbClr val="6078AD"/>
                </a:solidFill>
                <a:latin typeface="Calibri"/>
                <a:cs typeface="Calibri"/>
              </a:rPr>
              <a:t>medio-largo</a:t>
            </a:r>
            <a:r>
              <a:rPr sz="1000" spc="5" dirty="0">
                <a:solidFill>
                  <a:srgbClr val="6078AD"/>
                </a:solidFill>
                <a:latin typeface="Calibri"/>
                <a:cs typeface="Calibri"/>
              </a:rPr>
              <a:t> </a:t>
            </a:r>
            <a:r>
              <a:rPr sz="1000" spc="20" dirty="0">
                <a:solidFill>
                  <a:srgbClr val="6078AD"/>
                </a:solidFill>
                <a:latin typeface="Calibri"/>
                <a:cs typeface="Calibri"/>
              </a:rPr>
              <a:t>plazo</a:t>
            </a:r>
            <a:r>
              <a:rPr sz="1000" dirty="0">
                <a:solidFill>
                  <a:srgbClr val="6078AD"/>
                </a:solidFill>
                <a:latin typeface="Calibri"/>
                <a:cs typeface="Calibri"/>
              </a:rPr>
              <a:t> </a:t>
            </a:r>
            <a:r>
              <a:rPr sz="1000" spc="20" dirty="0">
                <a:solidFill>
                  <a:srgbClr val="6078AD"/>
                </a:solidFill>
                <a:latin typeface="Calibri"/>
                <a:cs typeface="Calibri"/>
              </a:rPr>
              <a:t>y</a:t>
            </a:r>
            <a:r>
              <a:rPr sz="1000" dirty="0">
                <a:solidFill>
                  <a:srgbClr val="6078AD"/>
                </a:solidFill>
                <a:latin typeface="Calibri"/>
                <a:cs typeface="Calibri"/>
              </a:rPr>
              <a:t> </a:t>
            </a:r>
            <a:r>
              <a:rPr sz="1000" spc="40" dirty="0">
                <a:solidFill>
                  <a:srgbClr val="6078AD"/>
                </a:solidFill>
                <a:latin typeface="Calibri"/>
                <a:cs typeface="Calibri"/>
              </a:rPr>
              <a:t>100</a:t>
            </a:r>
            <a:r>
              <a:rPr sz="1000" dirty="0">
                <a:solidFill>
                  <a:srgbClr val="6078AD"/>
                </a:solidFill>
                <a:latin typeface="Calibri"/>
                <a:cs typeface="Calibri"/>
              </a:rPr>
              <a:t> </a:t>
            </a:r>
            <a:r>
              <a:rPr sz="1000" spc="40" dirty="0">
                <a:solidFill>
                  <a:srgbClr val="6078AD"/>
                </a:solidFill>
                <a:latin typeface="Calibri"/>
                <a:cs typeface="Calibri"/>
              </a:rPr>
              <a:t>€</a:t>
            </a:r>
            <a:r>
              <a:rPr sz="1000" dirty="0">
                <a:solidFill>
                  <a:srgbClr val="6078AD"/>
                </a:solidFill>
                <a:latin typeface="Calibri"/>
                <a:cs typeface="Calibri"/>
              </a:rPr>
              <a:t> </a:t>
            </a:r>
            <a:r>
              <a:rPr sz="1000" spc="40" dirty="0">
                <a:solidFill>
                  <a:srgbClr val="6078AD"/>
                </a:solidFill>
                <a:latin typeface="Calibri"/>
                <a:cs typeface="Calibri"/>
              </a:rPr>
              <a:t>a</a:t>
            </a:r>
            <a:r>
              <a:rPr sz="1000" spc="5" dirty="0">
                <a:solidFill>
                  <a:srgbClr val="6078AD"/>
                </a:solidFill>
                <a:latin typeface="Calibri"/>
                <a:cs typeface="Calibri"/>
              </a:rPr>
              <a:t> </a:t>
            </a:r>
            <a:r>
              <a:rPr sz="1000" spc="30" dirty="0">
                <a:solidFill>
                  <a:srgbClr val="6078AD"/>
                </a:solidFill>
                <a:latin typeface="Calibri"/>
                <a:cs typeface="Calibri"/>
              </a:rPr>
              <a:t>uno</a:t>
            </a:r>
            <a:r>
              <a:rPr sz="1000" dirty="0">
                <a:solidFill>
                  <a:srgbClr val="6078AD"/>
                </a:solidFill>
                <a:latin typeface="Calibri"/>
                <a:cs typeface="Calibri"/>
              </a:rPr>
              <a:t> </a:t>
            </a:r>
            <a:r>
              <a:rPr sz="1000" spc="15" dirty="0">
                <a:solidFill>
                  <a:srgbClr val="6078AD"/>
                </a:solidFill>
                <a:latin typeface="Calibri"/>
                <a:cs typeface="Calibri"/>
              </a:rPr>
              <a:t>de</a:t>
            </a:r>
            <a:r>
              <a:rPr sz="1000" dirty="0">
                <a:solidFill>
                  <a:srgbClr val="6078AD"/>
                </a:solidFill>
                <a:latin typeface="Calibri"/>
                <a:cs typeface="Calibri"/>
              </a:rPr>
              <a:t> </a:t>
            </a:r>
            <a:r>
              <a:rPr sz="1000" spc="25" dirty="0">
                <a:solidFill>
                  <a:srgbClr val="6078AD"/>
                </a:solidFill>
                <a:latin typeface="Calibri"/>
                <a:cs typeface="Calibri"/>
              </a:rPr>
              <a:t>largo</a:t>
            </a:r>
            <a:r>
              <a:rPr sz="1000" dirty="0">
                <a:solidFill>
                  <a:srgbClr val="6078AD"/>
                </a:solidFill>
                <a:latin typeface="Calibri"/>
                <a:cs typeface="Calibri"/>
              </a:rPr>
              <a:t> </a:t>
            </a:r>
            <a:r>
              <a:rPr sz="1000" spc="10" dirty="0">
                <a:solidFill>
                  <a:srgbClr val="6078AD"/>
                </a:solidFill>
                <a:latin typeface="Calibri"/>
                <a:cs typeface="Calibri"/>
              </a:rPr>
              <a:t>plazo)  </a:t>
            </a:r>
            <a:r>
              <a:rPr sz="1000" spc="25" dirty="0">
                <a:solidFill>
                  <a:srgbClr val="6078AD"/>
                </a:solidFill>
                <a:latin typeface="Calibri"/>
                <a:cs typeface="Calibri"/>
              </a:rPr>
              <a:t>da opción </a:t>
            </a:r>
            <a:r>
              <a:rPr sz="1000" spc="40" dirty="0">
                <a:solidFill>
                  <a:srgbClr val="6078AD"/>
                </a:solidFill>
                <a:latin typeface="Calibri"/>
                <a:cs typeface="Calibri"/>
              </a:rPr>
              <a:t>a </a:t>
            </a:r>
            <a:r>
              <a:rPr sz="1000" spc="15" dirty="0">
                <a:solidFill>
                  <a:srgbClr val="6078AD"/>
                </a:solidFill>
                <a:latin typeface="Calibri"/>
                <a:cs typeface="Calibri"/>
              </a:rPr>
              <a:t>obtener </a:t>
            </a:r>
            <a:r>
              <a:rPr sz="1000" spc="20" dirty="0">
                <a:solidFill>
                  <a:srgbClr val="6078AD"/>
                </a:solidFill>
                <a:latin typeface="Calibri"/>
                <a:cs typeface="Calibri"/>
              </a:rPr>
              <a:t>liquidez</a:t>
            </a:r>
            <a:r>
              <a:rPr sz="1000" spc="-130" dirty="0">
                <a:solidFill>
                  <a:srgbClr val="6078AD"/>
                </a:solidFill>
                <a:latin typeface="Calibri"/>
                <a:cs typeface="Calibri"/>
              </a:rPr>
              <a:t> </a:t>
            </a:r>
            <a:r>
              <a:rPr sz="1000" spc="20" dirty="0">
                <a:solidFill>
                  <a:srgbClr val="6078AD"/>
                </a:solidFill>
                <a:latin typeface="Calibri"/>
                <a:cs typeface="Calibri"/>
              </a:rPr>
              <a:t>regularmente.</a:t>
            </a:r>
            <a:endParaRPr sz="1000">
              <a:latin typeface="Calibri"/>
              <a:cs typeface="Calibri"/>
            </a:endParaRPr>
          </a:p>
        </p:txBody>
      </p:sp>
      <p:sp>
        <p:nvSpPr>
          <p:cNvPr id="4" name="object 4"/>
          <p:cNvSpPr txBox="1"/>
          <p:nvPr/>
        </p:nvSpPr>
        <p:spPr>
          <a:xfrm>
            <a:off x="985683" y="8414245"/>
            <a:ext cx="6149975" cy="1016000"/>
          </a:xfrm>
          <a:prstGeom prst="rect">
            <a:avLst/>
          </a:prstGeom>
        </p:spPr>
        <p:txBody>
          <a:bodyPr vert="horz" wrap="square" lIns="0" tIns="12700" rIns="0" bIns="0" rtlCol="0">
            <a:spAutoFit/>
          </a:bodyPr>
          <a:lstStyle/>
          <a:p>
            <a:pPr marL="12700" marR="45085">
              <a:lnSpc>
                <a:spcPct val="108300"/>
              </a:lnSpc>
              <a:spcBef>
                <a:spcPts val="100"/>
              </a:spcBef>
            </a:pPr>
            <a:r>
              <a:rPr sz="1000" spc="25" dirty="0">
                <a:solidFill>
                  <a:srgbClr val="6078AD"/>
                </a:solidFill>
                <a:latin typeface="Calibri"/>
                <a:cs typeface="Calibri"/>
              </a:rPr>
              <a:t>Empezando</a:t>
            </a:r>
            <a:r>
              <a:rPr sz="1000" dirty="0">
                <a:solidFill>
                  <a:srgbClr val="6078AD"/>
                </a:solidFill>
                <a:latin typeface="Calibri"/>
                <a:cs typeface="Calibri"/>
              </a:rPr>
              <a:t> </a:t>
            </a:r>
            <a:r>
              <a:rPr sz="1000" spc="25" dirty="0">
                <a:solidFill>
                  <a:srgbClr val="6078AD"/>
                </a:solidFill>
                <a:latin typeface="Calibri"/>
                <a:cs typeface="Calibri"/>
              </a:rPr>
              <a:t>con</a:t>
            </a:r>
            <a:r>
              <a:rPr sz="1000" dirty="0">
                <a:solidFill>
                  <a:srgbClr val="6078AD"/>
                </a:solidFill>
                <a:latin typeface="Calibri"/>
                <a:cs typeface="Calibri"/>
              </a:rPr>
              <a:t> </a:t>
            </a:r>
            <a:r>
              <a:rPr sz="1000" spc="25" dirty="0">
                <a:solidFill>
                  <a:srgbClr val="6078AD"/>
                </a:solidFill>
                <a:latin typeface="Calibri"/>
                <a:cs typeface="Calibri"/>
              </a:rPr>
              <a:t>25</a:t>
            </a:r>
            <a:r>
              <a:rPr sz="1000" dirty="0">
                <a:solidFill>
                  <a:srgbClr val="6078AD"/>
                </a:solidFill>
                <a:latin typeface="Calibri"/>
                <a:cs typeface="Calibri"/>
              </a:rPr>
              <a:t> </a:t>
            </a:r>
            <a:r>
              <a:rPr sz="1000" spc="25" dirty="0">
                <a:solidFill>
                  <a:srgbClr val="6078AD"/>
                </a:solidFill>
                <a:latin typeface="Calibri"/>
                <a:cs typeface="Calibri"/>
              </a:rPr>
              <a:t>años</a:t>
            </a:r>
            <a:r>
              <a:rPr sz="1000" spc="5" dirty="0">
                <a:solidFill>
                  <a:srgbClr val="6078AD"/>
                </a:solidFill>
                <a:latin typeface="Calibri"/>
                <a:cs typeface="Calibri"/>
              </a:rPr>
              <a:t> </a:t>
            </a:r>
            <a:r>
              <a:rPr sz="1000" spc="15" dirty="0">
                <a:solidFill>
                  <a:srgbClr val="6078AD"/>
                </a:solidFill>
                <a:latin typeface="Calibri"/>
                <a:cs typeface="Calibri"/>
              </a:rPr>
              <a:t>de</a:t>
            </a:r>
            <a:r>
              <a:rPr sz="1000" dirty="0">
                <a:solidFill>
                  <a:srgbClr val="6078AD"/>
                </a:solidFill>
                <a:latin typeface="Calibri"/>
                <a:cs typeface="Calibri"/>
              </a:rPr>
              <a:t> </a:t>
            </a:r>
            <a:r>
              <a:rPr sz="1000" spc="20" dirty="0">
                <a:solidFill>
                  <a:srgbClr val="6078AD"/>
                </a:solidFill>
                <a:latin typeface="Calibri"/>
                <a:cs typeface="Calibri"/>
              </a:rPr>
              <a:t>edad</a:t>
            </a:r>
            <a:r>
              <a:rPr sz="1000" dirty="0">
                <a:solidFill>
                  <a:srgbClr val="6078AD"/>
                </a:solidFill>
                <a:latin typeface="Calibri"/>
                <a:cs typeface="Calibri"/>
              </a:rPr>
              <a:t> </a:t>
            </a:r>
            <a:r>
              <a:rPr sz="1000" spc="25" dirty="0">
                <a:solidFill>
                  <a:srgbClr val="6078AD"/>
                </a:solidFill>
                <a:latin typeface="Calibri"/>
                <a:cs typeface="Calibri"/>
              </a:rPr>
              <a:t>con</a:t>
            </a:r>
            <a:r>
              <a:rPr sz="1000" dirty="0">
                <a:solidFill>
                  <a:srgbClr val="6078AD"/>
                </a:solidFill>
                <a:latin typeface="Calibri"/>
                <a:cs typeface="Calibri"/>
              </a:rPr>
              <a:t> </a:t>
            </a:r>
            <a:r>
              <a:rPr sz="1000" spc="40" dirty="0">
                <a:solidFill>
                  <a:srgbClr val="6078AD"/>
                </a:solidFill>
                <a:latin typeface="Calibri"/>
                <a:cs typeface="Calibri"/>
              </a:rPr>
              <a:t>un</a:t>
            </a:r>
            <a:r>
              <a:rPr sz="1000" spc="5" dirty="0">
                <a:solidFill>
                  <a:srgbClr val="6078AD"/>
                </a:solidFill>
                <a:latin typeface="Calibri"/>
                <a:cs typeface="Calibri"/>
              </a:rPr>
              <a:t> </a:t>
            </a:r>
            <a:r>
              <a:rPr sz="1000" spc="15" dirty="0">
                <a:solidFill>
                  <a:srgbClr val="6078AD"/>
                </a:solidFill>
                <a:latin typeface="Calibri"/>
                <a:cs typeface="Calibri"/>
              </a:rPr>
              <a:t>ahorro</a:t>
            </a:r>
            <a:r>
              <a:rPr sz="1000" dirty="0">
                <a:solidFill>
                  <a:srgbClr val="6078AD"/>
                </a:solidFill>
                <a:latin typeface="Calibri"/>
                <a:cs typeface="Calibri"/>
              </a:rPr>
              <a:t> </a:t>
            </a:r>
            <a:r>
              <a:rPr sz="1000" spc="15" dirty="0">
                <a:solidFill>
                  <a:srgbClr val="6078AD"/>
                </a:solidFill>
                <a:latin typeface="Calibri"/>
                <a:cs typeface="Calibri"/>
              </a:rPr>
              <a:t>de</a:t>
            </a:r>
            <a:r>
              <a:rPr sz="1000" dirty="0">
                <a:solidFill>
                  <a:srgbClr val="6078AD"/>
                </a:solidFill>
                <a:latin typeface="Calibri"/>
                <a:cs typeface="Calibri"/>
              </a:rPr>
              <a:t> </a:t>
            </a:r>
            <a:r>
              <a:rPr sz="1000" spc="30" dirty="0">
                <a:solidFill>
                  <a:srgbClr val="6078AD"/>
                </a:solidFill>
                <a:latin typeface="Calibri"/>
                <a:cs typeface="Calibri"/>
              </a:rPr>
              <a:t>150</a:t>
            </a:r>
            <a:r>
              <a:rPr sz="1000" dirty="0">
                <a:solidFill>
                  <a:srgbClr val="6078AD"/>
                </a:solidFill>
                <a:latin typeface="Calibri"/>
                <a:cs typeface="Calibri"/>
              </a:rPr>
              <a:t> </a:t>
            </a:r>
            <a:r>
              <a:rPr sz="1000" spc="40" dirty="0">
                <a:solidFill>
                  <a:srgbClr val="6078AD"/>
                </a:solidFill>
                <a:latin typeface="Calibri"/>
                <a:cs typeface="Calibri"/>
              </a:rPr>
              <a:t>€</a:t>
            </a:r>
            <a:r>
              <a:rPr sz="1000" spc="5" dirty="0">
                <a:solidFill>
                  <a:srgbClr val="6078AD"/>
                </a:solidFill>
                <a:latin typeface="Calibri"/>
                <a:cs typeface="Calibri"/>
              </a:rPr>
              <a:t> </a:t>
            </a:r>
            <a:r>
              <a:rPr sz="1000" spc="25" dirty="0">
                <a:solidFill>
                  <a:srgbClr val="6078AD"/>
                </a:solidFill>
                <a:latin typeface="Calibri"/>
                <a:cs typeface="Calibri"/>
              </a:rPr>
              <a:t>mensuales</a:t>
            </a:r>
            <a:r>
              <a:rPr sz="1000" dirty="0">
                <a:solidFill>
                  <a:srgbClr val="6078AD"/>
                </a:solidFill>
                <a:latin typeface="Calibri"/>
                <a:cs typeface="Calibri"/>
              </a:rPr>
              <a:t> </a:t>
            </a:r>
            <a:r>
              <a:rPr sz="1000" spc="20" dirty="0">
                <a:solidFill>
                  <a:srgbClr val="6078AD"/>
                </a:solidFill>
                <a:latin typeface="Calibri"/>
                <a:cs typeface="Calibri"/>
              </a:rPr>
              <a:t>obtendrá</a:t>
            </a:r>
            <a:r>
              <a:rPr sz="1000" dirty="0">
                <a:solidFill>
                  <a:srgbClr val="6078AD"/>
                </a:solidFill>
                <a:latin typeface="Calibri"/>
                <a:cs typeface="Calibri"/>
              </a:rPr>
              <a:t> </a:t>
            </a:r>
            <a:r>
              <a:rPr sz="1000" spc="15" dirty="0">
                <a:solidFill>
                  <a:srgbClr val="6078AD"/>
                </a:solidFill>
                <a:latin typeface="Calibri"/>
                <a:cs typeface="Calibri"/>
              </a:rPr>
              <a:t>de</a:t>
            </a:r>
            <a:r>
              <a:rPr sz="1000" dirty="0">
                <a:solidFill>
                  <a:srgbClr val="6078AD"/>
                </a:solidFill>
                <a:latin typeface="Calibri"/>
                <a:cs typeface="Calibri"/>
              </a:rPr>
              <a:t> </a:t>
            </a:r>
            <a:r>
              <a:rPr sz="1000" spc="30" dirty="0">
                <a:solidFill>
                  <a:srgbClr val="6078AD"/>
                </a:solidFill>
                <a:latin typeface="Calibri"/>
                <a:cs typeface="Calibri"/>
              </a:rPr>
              <a:t>su</a:t>
            </a:r>
            <a:r>
              <a:rPr sz="1000" spc="5" dirty="0">
                <a:solidFill>
                  <a:srgbClr val="6078AD"/>
                </a:solidFill>
                <a:latin typeface="Calibri"/>
                <a:cs typeface="Calibri"/>
              </a:rPr>
              <a:t> </a:t>
            </a:r>
            <a:r>
              <a:rPr sz="1000" spc="25" dirty="0">
                <a:solidFill>
                  <a:srgbClr val="6078AD"/>
                </a:solidFill>
                <a:latin typeface="Calibri"/>
                <a:cs typeface="Calibri"/>
              </a:rPr>
              <a:t>producto</a:t>
            </a:r>
            <a:r>
              <a:rPr sz="1000" dirty="0">
                <a:solidFill>
                  <a:srgbClr val="6078AD"/>
                </a:solidFill>
                <a:latin typeface="Calibri"/>
                <a:cs typeface="Calibri"/>
              </a:rPr>
              <a:t> </a:t>
            </a:r>
            <a:r>
              <a:rPr sz="1000" spc="40" dirty="0">
                <a:solidFill>
                  <a:srgbClr val="6078AD"/>
                </a:solidFill>
                <a:latin typeface="Calibri"/>
                <a:cs typeface="Calibri"/>
              </a:rPr>
              <a:t>a</a:t>
            </a:r>
            <a:r>
              <a:rPr sz="1000" dirty="0">
                <a:solidFill>
                  <a:srgbClr val="6078AD"/>
                </a:solidFill>
                <a:latin typeface="Calibri"/>
                <a:cs typeface="Calibri"/>
              </a:rPr>
              <a:t> </a:t>
            </a:r>
            <a:r>
              <a:rPr sz="1000" spc="25" dirty="0">
                <a:solidFill>
                  <a:srgbClr val="6078AD"/>
                </a:solidFill>
                <a:latin typeface="Calibri"/>
                <a:cs typeface="Calibri"/>
              </a:rPr>
              <a:t>medio</a:t>
            </a:r>
            <a:r>
              <a:rPr sz="1000" dirty="0">
                <a:solidFill>
                  <a:srgbClr val="6078AD"/>
                </a:solidFill>
                <a:latin typeface="Calibri"/>
                <a:cs typeface="Calibri"/>
              </a:rPr>
              <a:t> </a:t>
            </a:r>
            <a:r>
              <a:rPr sz="1000" spc="20" dirty="0">
                <a:solidFill>
                  <a:srgbClr val="6078AD"/>
                </a:solidFill>
                <a:latin typeface="Calibri"/>
                <a:cs typeface="Calibri"/>
              </a:rPr>
              <a:t>plazo</a:t>
            </a:r>
            <a:r>
              <a:rPr sz="1000" spc="5" dirty="0">
                <a:solidFill>
                  <a:srgbClr val="6078AD"/>
                </a:solidFill>
                <a:latin typeface="Calibri"/>
                <a:cs typeface="Calibri"/>
              </a:rPr>
              <a:t> </a:t>
            </a:r>
            <a:r>
              <a:rPr sz="1000" spc="25" dirty="0">
                <a:solidFill>
                  <a:srgbClr val="6078AD"/>
                </a:solidFill>
                <a:latin typeface="Calibri"/>
                <a:cs typeface="Calibri"/>
              </a:rPr>
              <a:t>con  </a:t>
            </a:r>
            <a:r>
              <a:rPr sz="1000" spc="5" dirty="0">
                <a:solidFill>
                  <a:srgbClr val="6078AD"/>
                </a:solidFill>
                <a:latin typeface="Calibri"/>
                <a:cs typeface="Calibri"/>
              </a:rPr>
              <a:t>29,</a:t>
            </a:r>
            <a:r>
              <a:rPr sz="1000" spc="-10" dirty="0">
                <a:solidFill>
                  <a:srgbClr val="6078AD"/>
                </a:solidFill>
                <a:latin typeface="Calibri"/>
                <a:cs typeface="Calibri"/>
              </a:rPr>
              <a:t> </a:t>
            </a:r>
            <a:r>
              <a:rPr sz="1000" spc="25" dirty="0">
                <a:solidFill>
                  <a:srgbClr val="6078AD"/>
                </a:solidFill>
                <a:latin typeface="Calibri"/>
                <a:cs typeface="Calibri"/>
              </a:rPr>
              <a:t>32</a:t>
            </a:r>
            <a:r>
              <a:rPr sz="1000" spc="-5" dirty="0">
                <a:solidFill>
                  <a:srgbClr val="6078AD"/>
                </a:solidFill>
                <a:latin typeface="Calibri"/>
                <a:cs typeface="Calibri"/>
              </a:rPr>
              <a:t> </a:t>
            </a:r>
            <a:r>
              <a:rPr sz="1000" spc="20" dirty="0">
                <a:solidFill>
                  <a:srgbClr val="6078AD"/>
                </a:solidFill>
                <a:latin typeface="Calibri"/>
                <a:cs typeface="Calibri"/>
              </a:rPr>
              <a:t>y</a:t>
            </a:r>
            <a:r>
              <a:rPr sz="1000" spc="-5" dirty="0">
                <a:solidFill>
                  <a:srgbClr val="6078AD"/>
                </a:solidFill>
                <a:latin typeface="Calibri"/>
                <a:cs typeface="Calibri"/>
              </a:rPr>
              <a:t> </a:t>
            </a:r>
            <a:r>
              <a:rPr sz="1000" spc="35" dirty="0">
                <a:solidFill>
                  <a:srgbClr val="6078AD"/>
                </a:solidFill>
                <a:latin typeface="Calibri"/>
                <a:cs typeface="Calibri"/>
              </a:rPr>
              <a:t>36</a:t>
            </a:r>
            <a:r>
              <a:rPr sz="1000" spc="-5" dirty="0">
                <a:solidFill>
                  <a:srgbClr val="6078AD"/>
                </a:solidFill>
                <a:latin typeface="Calibri"/>
                <a:cs typeface="Calibri"/>
              </a:rPr>
              <a:t> </a:t>
            </a:r>
            <a:r>
              <a:rPr sz="1000" spc="25" dirty="0">
                <a:solidFill>
                  <a:srgbClr val="6078AD"/>
                </a:solidFill>
                <a:latin typeface="Calibri"/>
                <a:cs typeface="Calibri"/>
              </a:rPr>
              <a:t>años</a:t>
            </a:r>
            <a:r>
              <a:rPr sz="1000" spc="-5" dirty="0">
                <a:solidFill>
                  <a:srgbClr val="6078AD"/>
                </a:solidFill>
                <a:latin typeface="Calibri"/>
                <a:cs typeface="Calibri"/>
              </a:rPr>
              <a:t> </a:t>
            </a:r>
            <a:r>
              <a:rPr sz="1000" spc="25" dirty="0">
                <a:solidFill>
                  <a:srgbClr val="6078AD"/>
                </a:solidFill>
                <a:latin typeface="Calibri"/>
                <a:cs typeface="Calibri"/>
              </a:rPr>
              <a:t>la</a:t>
            </a:r>
            <a:r>
              <a:rPr sz="1000" spc="-5" dirty="0">
                <a:solidFill>
                  <a:srgbClr val="6078AD"/>
                </a:solidFill>
                <a:latin typeface="Calibri"/>
                <a:cs typeface="Calibri"/>
              </a:rPr>
              <a:t> </a:t>
            </a:r>
            <a:r>
              <a:rPr sz="1000" spc="25" dirty="0">
                <a:solidFill>
                  <a:srgbClr val="6078AD"/>
                </a:solidFill>
                <a:latin typeface="Calibri"/>
                <a:cs typeface="Calibri"/>
              </a:rPr>
              <a:t>primera</a:t>
            </a:r>
            <a:r>
              <a:rPr sz="1000" spc="-5" dirty="0">
                <a:solidFill>
                  <a:srgbClr val="6078AD"/>
                </a:solidFill>
                <a:latin typeface="Calibri"/>
                <a:cs typeface="Calibri"/>
              </a:rPr>
              <a:t> </a:t>
            </a:r>
            <a:r>
              <a:rPr sz="1000" spc="15" dirty="0">
                <a:solidFill>
                  <a:srgbClr val="6078AD"/>
                </a:solidFill>
                <a:latin typeface="Calibri"/>
                <a:cs typeface="Calibri"/>
              </a:rPr>
              <a:t>liquidez.</a:t>
            </a:r>
            <a:endParaRPr sz="1000">
              <a:latin typeface="Calibri"/>
              <a:cs typeface="Calibri"/>
            </a:endParaRPr>
          </a:p>
          <a:p>
            <a:pPr>
              <a:lnSpc>
                <a:spcPct val="100000"/>
              </a:lnSpc>
              <a:spcBef>
                <a:spcPts val="35"/>
              </a:spcBef>
            </a:pPr>
            <a:endParaRPr sz="1100">
              <a:latin typeface="Times New Roman"/>
              <a:cs typeface="Times New Roman"/>
            </a:endParaRPr>
          </a:p>
          <a:p>
            <a:pPr marL="12700" marR="5080">
              <a:lnSpc>
                <a:spcPct val="108300"/>
              </a:lnSpc>
            </a:pPr>
            <a:r>
              <a:rPr sz="1000" spc="25" dirty="0">
                <a:solidFill>
                  <a:srgbClr val="6078AD"/>
                </a:solidFill>
                <a:latin typeface="Calibri"/>
                <a:cs typeface="Calibri"/>
              </a:rPr>
              <a:t>Más </a:t>
            </a:r>
            <a:r>
              <a:rPr sz="1000" spc="10" dirty="0">
                <a:solidFill>
                  <a:srgbClr val="6078AD"/>
                </a:solidFill>
                <a:latin typeface="Calibri"/>
                <a:cs typeface="Calibri"/>
              </a:rPr>
              <a:t>tarde, </a:t>
            </a:r>
            <a:r>
              <a:rPr sz="1000" spc="40" dirty="0">
                <a:solidFill>
                  <a:srgbClr val="6078AD"/>
                </a:solidFill>
                <a:latin typeface="Calibri"/>
                <a:cs typeface="Calibri"/>
              </a:rPr>
              <a:t>a </a:t>
            </a:r>
            <a:r>
              <a:rPr sz="1000" spc="20" dirty="0">
                <a:solidFill>
                  <a:srgbClr val="6078AD"/>
                </a:solidFill>
                <a:latin typeface="Calibri"/>
                <a:cs typeface="Calibri"/>
              </a:rPr>
              <a:t>los </a:t>
            </a:r>
            <a:r>
              <a:rPr sz="1000" spc="15" dirty="0">
                <a:solidFill>
                  <a:srgbClr val="6078AD"/>
                </a:solidFill>
                <a:latin typeface="Calibri"/>
                <a:cs typeface="Calibri"/>
              </a:rPr>
              <a:t>41, </a:t>
            </a:r>
            <a:r>
              <a:rPr sz="1000" spc="10" dirty="0">
                <a:solidFill>
                  <a:srgbClr val="6078AD"/>
                </a:solidFill>
                <a:latin typeface="Calibri"/>
                <a:cs typeface="Calibri"/>
              </a:rPr>
              <a:t>46,51, </a:t>
            </a:r>
            <a:r>
              <a:rPr sz="1000" spc="30" dirty="0">
                <a:solidFill>
                  <a:srgbClr val="6078AD"/>
                </a:solidFill>
                <a:latin typeface="Calibri"/>
                <a:cs typeface="Calibri"/>
              </a:rPr>
              <a:t>56 </a:t>
            </a:r>
            <a:r>
              <a:rPr sz="1000" spc="20" dirty="0">
                <a:solidFill>
                  <a:srgbClr val="6078AD"/>
                </a:solidFill>
                <a:latin typeface="Calibri"/>
                <a:cs typeface="Calibri"/>
              </a:rPr>
              <a:t>y 61 </a:t>
            </a:r>
            <a:r>
              <a:rPr sz="1000" spc="25" dirty="0">
                <a:solidFill>
                  <a:srgbClr val="6078AD"/>
                </a:solidFill>
                <a:latin typeface="Calibri"/>
                <a:cs typeface="Calibri"/>
              </a:rPr>
              <a:t>años </a:t>
            </a:r>
            <a:r>
              <a:rPr sz="1000" spc="15" dirty="0">
                <a:solidFill>
                  <a:srgbClr val="6078AD"/>
                </a:solidFill>
                <a:latin typeface="Calibri"/>
                <a:cs typeface="Calibri"/>
              </a:rPr>
              <a:t>de </a:t>
            </a:r>
            <a:r>
              <a:rPr sz="1000" spc="20" dirty="0">
                <a:solidFill>
                  <a:srgbClr val="6078AD"/>
                </a:solidFill>
                <a:latin typeface="Calibri"/>
                <a:cs typeface="Calibri"/>
              </a:rPr>
              <a:t>edad obtendrá </a:t>
            </a:r>
            <a:r>
              <a:rPr sz="1000" spc="30" dirty="0">
                <a:solidFill>
                  <a:srgbClr val="6078AD"/>
                </a:solidFill>
                <a:latin typeface="Calibri"/>
                <a:cs typeface="Calibri"/>
              </a:rPr>
              <a:t>importes </a:t>
            </a:r>
            <a:r>
              <a:rPr sz="1000" spc="40" dirty="0">
                <a:solidFill>
                  <a:srgbClr val="6078AD"/>
                </a:solidFill>
                <a:latin typeface="Calibri"/>
                <a:cs typeface="Calibri"/>
              </a:rPr>
              <a:t>más </a:t>
            </a:r>
            <a:r>
              <a:rPr sz="1000" spc="20" dirty="0">
                <a:solidFill>
                  <a:srgbClr val="6078AD"/>
                </a:solidFill>
                <a:latin typeface="Calibri"/>
                <a:cs typeface="Calibri"/>
              </a:rPr>
              <a:t>elevados </a:t>
            </a:r>
            <a:r>
              <a:rPr sz="1000" spc="15" dirty="0">
                <a:solidFill>
                  <a:srgbClr val="6078AD"/>
                </a:solidFill>
                <a:latin typeface="Calibri"/>
                <a:cs typeface="Calibri"/>
              </a:rPr>
              <a:t>de </a:t>
            </a:r>
            <a:r>
              <a:rPr sz="1000" spc="35" dirty="0">
                <a:solidFill>
                  <a:srgbClr val="6078AD"/>
                </a:solidFill>
                <a:latin typeface="Calibri"/>
                <a:cs typeface="Calibri"/>
              </a:rPr>
              <a:t>5.000 </a:t>
            </a:r>
            <a:r>
              <a:rPr sz="1000" spc="40" dirty="0">
                <a:solidFill>
                  <a:srgbClr val="6078AD"/>
                </a:solidFill>
                <a:latin typeface="Calibri"/>
                <a:cs typeface="Calibri"/>
              </a:rPr>
              <a:t>€ </a:t>
            </a:r>
            <a:r>
              <a:rPr sz="1000" spc="15" dirty="0">
                <a:solidFill>
                  <a:srgbClr val="6078AD"/>
                </a:solidFill>
                <a:latin typeface="Calibri"/>
                <a:cs typeface="Calibri"/>
              </a:rPr>
              <a:t>de </a:t>
            </a:r>
            <a:r>
              <a:rPr sz="1000" spc="30" dirty="0">
                <a:solidFill>
                  <a:srgbClr val="6078AD"/>
                </a:solidFill>
                <a:latin typeface="Calibri"/>
                <a:cs typeface="Calibri"/>
              </a:rPr>
              <a:t>su </a:t>
            </a:r>
            <a:r>
              <a:rPr sz="1000" spc="25" dirty="0">
                <a:solidFill>
                  <a:srgbClr val="6078AD"/>
                </a:solidFill>
                <a:latin typeface="Calibri"/>
                <a:cs typeface="Calibri"/>
              </a:rPr>
              <a:t>producto </a:t>
            </a:r>
            <a:r>
              <a:rPr sz="1000" spc="40" dirty="0">
                <a:solidFill>
                  <a:srgbClr val="6078AD"/>
                </a:solidFill>
                <a:latin typeface="Calibri"/>
                <a:cs typeface="Calibri"/>
              </a:rPr>
              <a:t>a  </a:t>
            </a:r>
            <a:r>
              <a:rPr sz="1000" spc="25" dirty="0">
                <a:solidFill>
                  <a:srgbClr val="6078AD"/>
                </a:solidFill>
                <a:latin typeface="Calibri"/>
                <a:cs typeface="Calibri"/>
              </a:rPr>
              <a:t>largo </a:t>
            </a:r>
            <a:r>
              <a:rPr sz="1000" spc="10" dirty="0">
                <a:solidFill>
                  <a:srgbClr val="6078AD"/>
                </a:solidFill>
                <a:latin typeface="Calibri"/>
                <a:cs typeface="Calibri"/>
              </a:rPr>
              <a:t>plazo. </a:t>
            </a:r>
            <a:r>
              <a:rPr sz="1000" spc="25" dirty="0">
                <a:solidFill>
                  <a:srgbClr val="6078AD"/>
                </a:solidFill>
                <a:latin typeface="Calibri"/>
                <a:cs typeface="Calibri"/>
              </a:rPr>
              <a:t>Además </a:t>
            </a:r>
            <a:r>
              <a:rPr sz="1000" spc="15" dirty="0">
                <a:solidFill>
                  <a:srgbClr val="6078AD"/>
                </a:solidFill>
                <a:latin typeface="Calibri"/>
                <a:cs typeface="Calibri"/>
              </a:rPr>
              <a:t>de </a:t>
            </a:r>
            <a:r>
              <a:rPr sz="1000" spc="20" dirty="0">
                <a:solidFill>
                  <a:srgbClr val="6078AD"/>
                </a:solidFill>
                <a:latin typeface="Calibri"/>
                <a:cs typeface="Calibri"/>
              </a:rPr>
              <a:t>haber </a:t>
            </a:r>
            <a:r>
              <a:rPr sz="1000" spc="25" dirty="0">
                <a:solidFill>
                  <a:srgbClr val="6078AD"/>
                </a:solidFill>
                <a:latin typeface="Calibri"/>
                <a:cs typeface="Calibri"/>
              </a:rPr>
              <a:t>disfrutado </a:t>
            </a:r>
            <a:r>
              <a:rPr sz="1000" spc="30" dirty="0">
                <a:solidFill>
                  <a:srgbClr val="6078AD"/>
                </a:solidFill>
                <a:latin typeface="Calibri"/>
                <a:cs typeface="Calibri"/>
              </a:rPr>
              <a:t>ya </a:t>
            </a:r>
            <a:r>
              <a:rPr sz="1000" spc="15" dirty="0">
                <a:solidFill>
                  <a:srgbClr val="6078AD"/>
                </a:solidFill>
                <a:latin typeface="Calibri"/>
                <a:cs typeface="Calibri"/>
              </a:rPr>
              <a:t>de </a:t>
            </a:r>
            <a:r>
              <a:rPr sz="1000" spc="30" dirty="0">
                <a:solidFill>
                  <a:srgbClr val="6078AD"/>
                </a:solidFill>
                <a:latin typeface="Calibri"/>
                <a:cs typeface="Calibri"/>
              </a:rPr>
              <a:t>31.000 </a:t>
            </a:r>
            <a:r>
              <a:rPr sz="1000" spc="40" dirty="0">
                <a:solidFill>
                  <a:srgbClr val="6078AD"/>
                </a:solidFill>
                <a:latin typeface="Calibri"/>
                <a:cs typeface="Calibri"/>
              </a:rPr>
              <a:t>€ </a:t>
            </a:r>
            <a:r>
              <a:rPr sz="1000" spc="20" dirty="0">
                <a:solidFill>
                  <a:srgbClr val="6078AD"/>
                </a:solidFill>
                <a:latin typeface="Calibri"/>
                <a:cs typeface="Calibri"/>
              </a:rPr>
              <a:t>por los </a:t>
            </a:r>
            <a:r>
              <a:rPr sz="1000" spc="15" dirty="0">
                <a:solidFill>
                  <a:srgbClr val="6078AD"/>
                </a:solidFill>
                <a:latin typeface="Calibri"/>
                <a:cs typeface="Calibri"/>
              </a:rPr>
              <a:t>rescates, </a:t>
            </a:r>
            <a:r>
              <a:rPr sz="1000" spc="25" dirty="0">
                <a:solidFill>
                  <a:srgbClr val="6078AD"/>
                </a:solidFill>
                <a:latin typeface="Calibri"/>
                <a:cs typeface="Calibri"/>
              </a:rPr>
              <a:t>consigue </a:t>
            </a:r>
            <a:r>
              <a:rPr sz="1000" spc="40" dirty="0">
                <a:solidFill>
                  <a:srgbClr val="6078AD"/>
                </a:solidFill>
                <a:latin typeface="Calibri"/>
                <a:cs typeface="Calibri"/>
              </a:rPr>
              <a:t>un </a:t>
            </a:r>
            <a:r>
              <a:rPr sz="1000" spc="25" dirty="0">
                <a:solidFill>
                  <a:srgbClr val="6078AD"/>
                </a:solidFill>
                <a:latin typeface="Calibri"/>
                <a:cs typeface="Calibri"/>
              </a:rPr>
              <a:t>capital final </a:t>
            </a:r>
            <a:r>
              <a:rPr sz="1000" spc="20" dirty="0">
                <a:solidFill>
                  <a:srgbClr val="6078AD"/>
                </a:solidFill>
                <a:latin typeface="Calibri"/>
                <a:cs typeface="Calibri"/>
              </a:rPr>
              <a:t>adicional </a:t>
            </a:r>
            <a:r>
              <a:rPr sz="1000" spc="40" dirty="0">
                <a:solidFill>
                  <a:srgbClr val="6078AD"/>
                </a:solidFill>
                <a:latin typeface="Calibri"/>
                <a:cs typeface="Calibri"/>
              </a:rPr>
              <a:t>a </a:t>
            </a:r>
            <a:r>
              <a:rPr sz="1000" spc="20" dirty="0">
                <a:solidFill>
                  <a:srgbClr val="6078AD"/>
                </a:solidFill>
                <a:latin typeface="Calibri"/>
                <a:cs typeface="Calibri"/>
              </a:rPr>
              <a:t>los  </a:t>
            </a:r>
            <a:r>
              <a:rPr sz="1000" spc="25" dirty="0">
                <a:solidFill>
                  <a:srgbClr val="6078AD"/>
                </a:solidFill>
                <a:latin typeface="Calibri"/>
                <a:cs typeface="Calibri"/>
              </a:rPr>
              <a:t>65 años </a:t>
            </a:r>
            <a:r>
              <a:rPr sz="1000" spc="15" dirty="0">
                <a:solidFill>
                  <a:srgbClr val="6078AD"/>
                </a:solidFill>
                <a:latin typeface="Calibri"/>
                <a:cs typeface="Calibri"/>
              </a:rPr>
              <a:t>de </a:t>
            </a:r>
            <a:r>
              <a:rPr sz="1000" spc="35" dirty="0">
                <a:solidFill>
                  <a:srgbClr val="6078AD"/>
                </a:solidFill>
                <a:latin typeface="Calibri"/>
                <a:cs typeface="Calibri"/>
              </a:rPr>
              <a:t>114.900</a:t>
            </a:r>
            <a:r>
              <a:rPr sz="1000" spc="-114" dirty="0">
                <a:solidFill>
                  <a:srgbClr val="6078AD"/>
                </a:solidFill>
                <a:latin typeface="Calibri"/>
                <a:cs typeface="Calibri"/>
              </a:rPr>
              <a:t> </a:t>
            </a:r>
            <a:r>
              <a:rPr sz="1000" spc="40" dirty="0">
                <a:solidFill>
                  <a:srgbClr val="6078AD"/>
                </a:solidFill>
                <a:latin typeface="Calibri"/>
                <a:cs typeface="Calibri"/>
              </a:rPr>
              <a:t>€</a:t>
            </a:r>
            <a:endParaRPr sz="1000">
              <a:latin typeface="Calibri"/>
              <a:cs typeface="Calibri"/>
            </a:endParaRPr>
          </a:p>
        </p:txBody>
      </p:sp>
      <p:sp>
        <p:nvSpPr>
          <p:cNvPr id="5" name="object 5"/>
          <p:cNvSpPr txBox="1"/>
          <p:nvPr/>
        </p:nvSpPr>
        <p:spPr>
          <a:xfrm>
            <a:off x="974001" y="9995386"/>
            <a:ext cx="5602605" cy="280035"/>
          </a:xfrm>
          <a:prstGeom prst="rect">
            <a:avLst/>
          </a:prstGeom>
        </p:spPr>
        <p:txBody>
          <a:bodyPr vert="horz" wrap="square" lIns="0" tIns="33020" rIns="0" bIns="0" rtlCol="0">
            <a:spAutoFit/>
          </a:bodyPr>
          <a:lstStyle/>
          <a:p>
            <a:pPr marL="65405" indent="-52705">
              <a:lnSpc>
                <a:spcPct val="100000"/>
              </a:lnSpc>
              <a:spcBef>
                <a:spcPts val="260"/>
              </a:spcBef>
              <a:buChar char="*"/>
              <a:tabLst>
                <a:tab pos="66040" algn="l"/>
              </a:tabLst>
            </a:pPr>
            <a:r>
              <a:rPr sz="700" spc="20" dirty="0">
                <a:solidFill>
                  <a:srgbClr val="6078AD"/>
                </a:solidFill>
                <a:latin typeface="Calibri"/>
                <a:cs typeface="Calibri"/>
              </a:rPr>
              <a:t>Los</a:t>
            </a:r>
            <a:r>
              <a:rPr sz="700" dirty="0">
                <a:solidFill>
                  <a:srgbClr val="6078AD"/>
                </a:solidFill>
                <a:latin typeface="Calibri"/>
                <a:cs typeface="Calibri"/>
              </a:rPr>
              <a:t> </a:t>
            </a:r>
            <a:r>
              <a:rPr sz="700" spc="30" dirty="0">
                <a:solidFill>
                  <a:srgbClr val="6078AD"/>
                </a:solidFill>
                <a:latin typeface="Calibri"/>
                <a:cs typeface="Calibri"/>
              </a:rPr>
              <a:t>importes</a:t>
            </a:r>
            <a:r>
              <a:rPr sz="700" spc="5" dirty="0">
                <a:solidFill>
                  <a:srgbClr val="6078AD"/>
                </a:solidFill>
                <a:latin typeface="Calibri"/>
                <a:cs typeface="Calibri"/>
              </a:rPr>
              <a:t> </a:t>
            </a:r>
            <a:r>
              <a:rPr sz="700" spc="25" dirty="0">
                <a:solidFill>
                  <a:srgbClr val="6078AD"/>
                </a:solidFill>
                <a:latin typeface="Calibri"/>
                <a:cs typeface="Calibri"/>
              </a:rPr>
              <a:t>mencionados</a:t>
            </a:r>
            <a:r>
              <a:rPr sz="700" dirty="0">
                <a:solidFill>
                  <a:srgbClr val="6078AD"/>
                </a:solidFill>
                <a:latin typeface="Calibri"/>
                <a:cs typeface="Calibri"/>
              </a:rPr>
              <a:t> </a:t>
            </a:r>
            <a:r>
              <a:rPr sz="700" spc="15" dirty="0">
                <a:solidFill>
                  <a:srgbClr val="6078AD"/>
                </a:solidFill>
                <a:latin typeface="Calibri"/>
                <a:cs typeface="Calibri"/>
              </a:rPr>
              <a:t>se</a:t>
            </a:r>
            <a:r>
              <a:rPr sz="700" spc="5" dirty="0">
                <a:solidFill>
                  <a:srgbClr val="6078AD"/>
                </a:solidFill>
                <a:latin typeface="Calibri"/>
                <a:cs typeface="Calibri"/>
              </a:rPr>
              <a:t> </a:t>
            </a:r>
            <a:r>
              <a:rPr sz="700" spc="25" dirty="0">
                <a:solidFill>
                  <a:srgbClr val="6078AD"/>
                </a:solidFill>
                <a:latin typeface="Calibri"/>
                <a:cs typeface="Calibri"/>
              </a:rPr>
              <a:t>basan</a:t>
            </a:r>
            <a:r>
              <a:rPr sz="700" spc="5" dirty="0">
                <a:solidFill>
                  <a:srgbClr val="6078AD"/>
                </a:solidFill>
                <a:latin typeface="Calibri"/>
                <a:cs typeface="Calibri"/>
              </a:rPr>
              <a:t> </a:t>
            </a:r>
            <a:r>
              <a:rPr sz="700" spc="20" dirty="0">
                <a:solidFill>
                  <a:srgbClr val="6078AD"/>
                </a:solidFill>
                <a:latin typeface="Calibri"/>
                <a:cs typeface="Calibri"/>
              </a:rPr>
              <a:t>en</a:t>
            </a:r>
            <a:r>
              <a:rPr sz="700" dirty="0">
                <a:solidFill>
                  <a:srgbClr val="6078AD"/>
                </a:solidFill>
                <a:latin typeface="Calibri"/>
                <a:cs typeface="Calibri"/>
              </a:rPr>
              <a:t> </a:t>
            </a:r>
            <a:r>
              <a:rPr sz="700" spc="25" dirty="0">
                <a:solidFill>
                  <a:srgbClr val="6078AD"/>
                </a:solidFill>
                <a:latin typeface="Calibri"/>
                <a:cs typeface="Calibri"/>
              </a:rPr>
              <a:t>unas</a:t>
            </a:r>
            <a:r>
              <a:rPr sz="700" spc="5" dirty="0">
                <a:solidFill>
                  <a:srgbClr val="6078AD"/>
                </a:solidFill>
                <a:latin typeface="Calibri"/>
                <a:cs typeface="Calibri"/>
              </a:rPr>
              <a:t> </a:t>
            </a:r>
            <a:r>
              <a:rPr sz="700" spc="20" dirty="0">
                <a:solidFill>
                  <a:srgbClr val="6078AD"/>
                </a:solidFill>
                <a:latin typeface="Calibri"/>
                <a:cs typeface="Calibri"/>
              </a:rPr>
              <a:t>rentabilidades</a:t>
            </a:r>
            <a:r>
              <a:rPr sz="700" spc="5" dirty="0">
                <a:solidFill>
                  <a:srgbClr val="6078AD"/>
                </a:solidFill>
                <a:latin typeface="Calibri"/>
                <a:cs typeface="Calibri"/>
              </a:rPr>
              <a:t> </a:t>
            </a:r>
            <a:r>
              <a:rPr sz="700" spc="25" dirty="0">
                <a:solidFill>
                  <a:srgbClr val="6078AD"/>
                </a:solidFill>
                <a:latin typeface="Calibri"/>
                <a:cs typeface="Calibri"/>
              </a:rPr>
              <a:t>estimadas</a:t>
            </a:r>
            <a:r>
              <a:rPr sz="700" dirty="0">
                <a:solidFill>
                  <a:srgbClr val="6078AD"/>
                </a:solidFill>
                <a:latin typeface="Calibri"/>
                <a:cs typeface="Calibri"/>
              </a:rPr>
              <a:t> </a:t>
            </a:r>
            <a:r>
              <a:rPr sz="700" spc="15" dirty="0">
                <a:solidFill>
                  <a:srgbClr val="6078AD"/>
                </a:solidFill>
                <a:latin typeface="Calibri"/>
                <a:cs typeface="Calibri"/>
              </a:rPr>
              <a:t>de</a:t>
            </a:r>
            <a:r>
              <a:rPr sz="700" spc="5" dirty="0">
                <a:solidFill>
                  <a:srgbClr val="6078AD"/>
                </a:solidFill>
                <a:latin typeface="Calibri"/>
                <a:cs typeface="Calibri"/>
              </a:rPr>
              <a:t> </a:t>
            </a:r>
            <a:r>
              <a:rPr sz="700" spc="35" dirty="0">
                <a:solidFill>
                  <a:srgbClr val="6078AD"/>
                </a:solidFill>
                <a:latin typeface="Calibri"/>
                <a:cs typeface="Calibri"/>
              </a:rPr>
              <a:t>4%</a:t>
            </a:r>
            <a:r>
              <a:rPr sz="700" dirty="0">
                <a:solidFill>
                  <a:srgbClr val="6078AD"/>
                </a:solidFill>
                <a:latin typeface="Calibri"/>
                <a:cs typeface="Calibri"/>
              </a:rPr>
              <a:t> </a:t>
            </a:r>
            <a:r>
              <a:rPr sz="700" spc="25" dirty="0">
                <a:solidFill>
                  <a:srgbClr val="6078AD"/>
                </a:solidFill>
                <a:latin typeface="Calibri"/>
                <a:cs typeface="Calibri"/>
              </a:rPr>
              <a:t>para</a:t>
            </a:r>
            <a:r>
              <a:rPr sz="700" spc="5" dirty="0">
                <a:solidFill>
                  <a:srgbClr val="6078AD"/>
                </a:solidFill>
                <a:latin typeface="Calibri"/>
                <a:cs typeface="Calibri"/>
              </a:rPr>
              <a:t> </a:t>
            </a:r>
            <a:r>
              <a:rPr sz="700" spc="15" dirty="0">
                <a:solidFill>
                  <a:srgbClr val="6078AD"/>
                </a:solidFill>
                <a:latin typeface="Calibri"/>
                <a:cs typeface="Calibri"/>
              </a:rPr>
              <a:t>el</a:t>
            </a:r>
            <a:r>
              <a:rPr sz="700" spc="5" dirty="0">
                <a:solidFill>
                  <a:srgbClr val="6078AD"/>
                </a:solidFill>
                <a:latin typeface="Calibri"/>
                <a:cs typeface="Calibri"/>
              </a:rPr>
              <a:t> </a:t>
            </a:r>
            <a:r>
              <a:rPr sz="700" spc="25" dirty="0">
                <a:solidFill>
                  <a:srgbClr val="6078AD"/>
                </a:solidFill>
                <a:latin typeface="Calibri"/>
                <a:cs typeface="Calibri"/>
              </a:rPr>
              <a:t>producto</a:t>
            </a:r>
            <a:r>
              <a:rPr sz="700" dirty="0">
                <a:solidFill>
                  <a:srgbClr val="6078AD"/>
                </a:solidFill>
                <a:latin typeface="Calibri"/>
                <a:cs typeface="Calibri"/>
              </a:rPr>
              <a:t> </a:t>
            </a:r>
            <a:r>
              <a:rPr sz="700" spc="15" dirty="0">
                <a:solidFill>
                  <a:srgbClr val="6078AD"/>
                </a:solidFill>
                <a:latin typeface="Calibri"/>
                <a:cs typeface="Calibri"/>
              </a:rPr>
              <a:t>de</a:t>
            </a:r>
            <a:r>
              <a:rPr sz="700" spc="5" dirty="0">
                <a:solidFill>
                  <a:srgbClr val="6078AD"/>
                </a:solidFill>
                <a:latin typeface="Calibri"/>
                <a:cs typeface="Calibri"/>
              </a:rPr>
              <a:t> </a:t>
            </a:r>
            <a:r>
              <a:rPr sz="700" spc="25" dirty="0">
                <a:solidFill>
                  <a:srgbClr val="6078AD"/>
                </a:solidFill>
                <a:latin typeface="Calibri"/>
                <a:cs typeface="Calibri"/>
              </a:rPr>
              <a:t>medio-largo</a:t>
            </a:r>
            <a:r>
              <a:rPr sz="700" spc="5" dirty="0">
                <a:solidFill>
                  <a:srgbClr val="6078AD"/>
                </a:solidFill>
                <a:latin typeface="Calibri"/>
                <a:cs typeface="Calibri"/>
              </a:rPr>
              <a:t> </a:t>
            </a:r>
            <a:r>
              <a:rPr sz="700" spc="20" dirty="0">
                <a:solidFill>
                  <a:srgbClr val="6078AD"/>
                </a:solidFill>
                <a:latin typeface="Calibri"/>
                <a:cs typeface="Calibri"/>
              </a:rPr>
              <a:t>plazo</a:t>
            </a:r>
            <a:r>
              <a:rPr sz="700" dirty="0">
                <a:solidFill>
                  <a:srgbClr val="6078AD"/>
                </a:solidFill>
                <a:latin typeface="Calibri"/>
                <a:cs typeface="Calibri"/>
              </a:rPr>
              <a:t> </a:t>
            </a:r>
            <a:r>
              <a:rPr sz="700" spc="15" dirty="0">
                <a:solidFill>
                  <a:srgbClr val="6078AD"/>
                </a:solidFill>
                <a:latin typeface="Calibri"/>
                <a:cs typeface="Calibri"/>
              </a:rPr>
              <a:t>y</a:t>
            </a:r>
            <a:r>
              <a:rPr sz="700" spc="5" dirty="0">
                <a:solidFill>
                  <a:srgbClr val="6078AD"/>
                </a:solidFill>
                <a:latin typeface="Calibri"/>
                <a:cs typeface="Calibri"/>
              </a:rPr>
              <a:t> </a:t>
            </a:r>
            <a:r>
              <a:rPr sz="700" spc="15" dirty="0">
                <a:solidFill>
                  <a:srgbClr val="6078AD"/>
                </a:solidFill>
                <a:latin typeface="Calibri"/>
                <a:cs typeface="Calibri"/>
              </a:rPr>
              <a:t>de</a:t>
            </a:r>
            <a:r>
              <a:rPr sz="700" dirty="0">
                <a:solidFill>
                  <a:srgbClr val="6078AD"/>
                </a:solidFill>
                <a:latin typeface="Calibri"/>
                <a:cs typeface="Calibri"/>
              </a:rPr>
              <a:t> </a:t>
            </a:r>
            <a:r>
              <a:rPr sz="700" spc="35" dirty="0">
                <a:solidFill>
                  <a:srgbClr val="6078AD"/>
                </a:solidFill>
                <a:latin typeface="Calibri"/>
                <a:cs typeface="Calibri"/>
              </a:rPr>
              <a:t>5%</a:t>
            </a:r>
            <a:r>
              <a:rPr sz="700" spc="5" dirty="0">
                <a:solidFill>
                  <a:srgbClr val="6078AD"/>
                </a:solidFill>
                <a:latin typeface="Calibri"/>
                <a:cs typeface="Calibri"/>
              </a:rPr>
              <a:t> </a:t>
            </a:r>
            <a:r>
              <a:rPr sz="700" spc="25" dirty="0">
                <a:solidFill>
                  <a:srgbClr val="6078AD"/>
                </a:solidFill>
                <a:latin typeface="Calibri"/>
                <a:cs typeface="Calibri"/>
              </a:rPr>
              <a:t>para</a:t>
            </a:r>
            <a:r>
              <a:rPr sz="700" spc="5" dirty="0">
                <a:solidFill>
                  <a:srgbClr val="6078AD"/>
                </a:solidFill>
                <a:latin typeface="Calibri"/>
                <a:cs typeface="Calibri"/>
              </a:rPr>
              <a:t> </a:t>
            </a:r>
            <a:r>
              <a:rPr sz="700" spc="15" dirty="0">
                <a:solidFill>
                  <a:srgbClr val="6078AD"/>
                </a:solidFill>
                <a:latin typeface="Calibri"/>
                <a:cs typeface="Calibri"/>
              </a:rPr>
              <a:t>el</a:t>
            </a:r>
            <a:r>
              <a:rPr sz="700" dirty="0">
                <a:solidFill>
                  <a:srgbClr val="6078AD"/>
                </a:solidFill>
                <a:latin typeface="Calibri"/>
                <a:cs typeface="Calibri"/>
              </a:rPr>
              <a:t> </a:t>
            </a:r>
            <a:r>
              <a:rPr sz="700" spc="25" dirty="0">
                <a:solidFill>
                  <a:srgbClr val="6078AD"/>
                </a:solidFill>
                <a:latin typeface="Calibri"/>
                <a:cs typeface="Calibri"/>
              </a:rPr>
              <a:t>largo</a:t>
            </a:r>
            <a:r>
              <a:rPr sz="700" spc="5" dirty="0">
                <a:solidFill>
                  <a:srgbClr val="6078AD"/>
                </a:solidFill>
                <a:latin typeface="Calibri"/>
                <a:cs typeface="Calibri"/>
              </a:rPr>
              <a:t> </a:t>
            </a:r>
            <a:r>
              <a:rPr sz="700" spc="10" dirty="0">
                <a:solidFill>
                  <a:srgbClr val="6078AD"/>
                </a:solidFill>
                <a:latin typeface="Calibri"/>
                <a:cs typeface="Calibri"/>
              </a:rPr>
              <a:t>lazo.</a:t>
            </a:r>
            <a:endParaRPr sz="700">
              <a:latin typeface="Calibri"/>
              <a:cs typeface="Calibri"/>
            </a:endParaRPr>
          </a:p>
          <a:p>
            <a:pPr marL="65405" indent="-52705">
              <a:lnSpc>
                <a:spcPct val="100000"/>
              </a:lnSpc>
              <a:spcBef>
                <a:spcPts val="160"/>
              </a:spcBef>
              <a:buChar char="*"/>
              <a:tabLst>
                <a:tab pos="66040" algn="l"/>
              </a:tabLst>
            </a:pPr>
            <a:r>
              <a:rPr sz="700" spc="25" dirty="0">
                <a:solidFill>
                  <a:srgbClr val="6078AD"/>
                </a:solidFill>
                <a:latin typeface="Calibri"/>
                <a:cs typeface="Calibri"/>
              </a:rPr>
              <a:t>Asimismo,</a:t>
            </a:r>
            <a:r>
              <a:rPr sz="700" spc="-5" dirty="0">
                <a:solidFill>
                  <a:srgbClr val="6078AD"/>
                </a:solidFill>
                <a:latin typeface="Calibri"/>
                <a:cs typeface="Calibri"/>
              </a:rPr>
              <a:t> </a:t>
            </a:r>
            <a:r>
              <a:rPr sz="700" spc="15" dirty="0">
                <a:solidFill>
                  <a:srgbClr val="6078AD"/>
                </a:solidFill>
                <a:latin typeface="Calibri"/>
                <a:cs typeface="Calibri"/>
              </a:rPr>
              <a:t>se</a:t>
            </a:r>
            <a:r>
              <a:rPr sz="700" spc="-5" dirty="0">
                <a:solidFill>
                  <a:srgbClr val="6078AD"/>
                </a:solidFill>
                <a:latin typeface="Calibri"/>
                <a:cs typeface="Calibri"/>
              </a:rPr>
              <a:t> </a:t>
            </a:r>
            <a:r>
              <a:rPr sz="700" spc="30" dirty="0">
                <a:solidFill>
                  <a:srgbClr val="6078AD"/>
                </a:solidFill>
                <a:latin typeface="Calibri"/>
                <a:cs typeface="Calibri"/>
              </a:rPr>
              <a:t>han</a:t>
            </a:r>
            <a:r>
              <a:rPr sz="700" spc="-5" dirty="0">
                <a:solidFill>
                  <a:srgbClr val="6078AD"/>
                </a:solidFill>
                <a:latin typeface="Calibri"/>
                <a:cs typeface="Calibri"/>
              </a:rPr>
              <a:t> </a:t>
            </a:r>
            <a:r>
              <a:rPr sz="700" spc="20" dirty="0">
                <a:solidFill>
                  <a:srgbClr val="6078AD"/>
                </a:solidFill>
                <a:latin typeface="Calibri"/>
                <a:cs typeface="Calibri"/>
              </a:rPr>
              <a:t>tenido</a:t>
            </a:r>
            <a:r>
              <a:rPr sz="700" dirty="0">
                <a:solidFill>
                  <a:srgbClr val="6078AD"/>
                </a:solidFill>
                <a:latin typeface="Calibri"/>
                <a:cs typeface="Calibri"/>
              </a:rPr>
              <a:t> </a:t>
            </a:r>
            <a:r>
              <a:rPr sz="700" spc="20" dirty="0">
                <a:solidFill>
                  <a:srgbClr val="6078AD"/>
                </a:solidFill>
                <a:latin typeface="Calibri"/>
                <a:cs typeface="Calibri"/>
              </a:rPr>
              <a:t>en</a:t>
            </a:r>
            <a:r>
              <a:rPr sz="700" spc="-5" dirty="0">
                <a:solidFill>
                  <a:srgbClr val="6078AD"/>
                </a:solidFill>
                <a:latin typeface="Calibri"/>
                <a:cs typeface="Calibri"/>
              </a:rPr>
              <a:t> </a:t>
            </a:r>
            <a:r>
              <a:rPr sz="700" spc="25" dirty="0">
                <a:solidFill>
                  <a:srgbClr val="6078AD"/>
                </a:solidFill>
                <a:latin typeface="Calibri"/>
                <a:cs typeface="Calibri"/>
              </a:rPr>
              <a:t>cuenta</a:t>
            </a:r>
            <a:r>
              <a:rPr sz="700" spc="-5" dirty="0">
                <a:solidFill>
                  <a:srgbClr val="6078AD"/>
                </a:solidFill>
                <a:latin typeface="Calibri"/>
                <a:cs typeface="Calibri"/>
              </a:rPr>
              <a:t> </a:t>
            </a:r>
            <a:r>
              <a:rPr sz="700" spc="25" dirty="0">
                <a:solidFill>
                  <a:srgbClr val="6078AD"/>
                </a:solidFill>
                <a:latin typeface="Calibri"/>
                <a:cs typeface="Calibri"/>
              </a:rPr>
              <a:t>para</a:t>
            </a:r>
            <a:r>
              <a:rPr sz="700" spc="-5" dirty="0">
                <a:solidFill>
                  <a:srgbClr val="6078AD"/>
                </a:solidFill>
                <a:latin typeface="Calibri"/>
                <a:cs typeface="Calibri"/>
              </a:rPr>
              <a:t> </a:t>
            </a:r>
            <a:r>
              <a:rPr sz="700" spc="15" dirty="0">
                <a:solidFill>
                  <a:srgbClr val="6078AD"/>
                </a:solidFill>
                <a:latin typeface="Calibri"/>
                <a:cs typeface="Calibri"/>
              </a:rPr>
              <a:t>el</a:t>
            </a:r>
            <a:r>
              <a:rPr sz="700" spc="-5" dirty="0">
                <a:solidFill>
                  <a:srgbClr val="6078AD"/>
                </a:solidFill>
                <a:latin typeface="Calibri"/>
                <a:cs typeface="Calibri"/>
              </a:rPr>
              <a:t> </a:t>
            </a:r>
            <a:r>
              <a:rPr sz="700" spc="20" dirty="0">
                <a:solidFill>
                  <a:srgbClr val="6078AD"/>
                </a:solidFill>
                <a:latin typeface="Calibri"/>
                <a:cs typeface="Calibri"/>
              </a:rPr>
              <a:t>cálculo</a:t>
            </a:r>
            <a:r>
              <a:rPr sz="700" dirty="0">
                <a:solidFill>
                  <a:srgbClr val="6078AD"/>
                </a:solidFill>
                <a:latin typeface="Calibri"/>
                <a:cs typeface="Calibri"/>
              </a:rPr>
              <a:t> </a:t>
            </a:r>
            <a:r>
              <a:rPr sz="700" spc="20" dirty="0">
                <a:solidFill>
                  <a:srgbClr val="6078AD"/>
                </a:solidFill>
                <a:latin typeface="Calibri"/>
                <a:cs typeface="Calibri"/>
              </a:rPr>
              <a:t>los</a:t>
            </a:r>
            <a:r>
              <a:rPr sz="700" spc="-5" dirty="0">
                <a:solidFill>
                  <a:srgbClr val="6078AD"/>
                </a:solidFill>
                <a:latin typeface="Calibri"/>
                <a:cs typeface="Calibri"/>
              </a:rPr>
              <a:t> </a:t>
            </a:r>
            <a:r>
              <a:rPr sz="700" spc="30" dirty="0">
                <a:solidFill>
                  <a:srgbClr val="6078AD"/>
                </a:solidFill>
                <a:latin typeface="Calibri"/>
                <a:cs typeface="Calibri"/>
              </a:rPr>
              <a:t>gastos</a:t>
            </a:r>
            <a:r>
              <a:rPr sz="700" spc="-5" dirty="0">
                <a:solidFill>
                  <a:srgbClr val="6078AD"/>
                </a:solidFill>
                <a:latin typeface="Calibri"/>
                <a:cs typeface="Calibri"/>
              </a:rPr>
              <a:t> </a:t>
            </a:r>
            <a:r>
              <a:rPr sz="700" spc="20" dirty="0">
                <a:solidFill>
                  <a:srgbClr val="6078AD"/>
                </a:solidFill>
                <a:latin typeface="Calibri"/>
                <a:cs typeface="Calibri"/>
              </a:rPr>
              <a:t>característicos</a:t>
            </a:r>
            <a:r>
              <a:rPr sz="700" spc="-5" dirty="0">
                <a:solidFill>
                  <a:srgbClr val="6078AD"/>
                </a:solidFill>
                <a:latin typeface="Calibri"/>
                <a:cs typeface="Calibri"/>
              </a:rPr>
              <a:t> </a:t>
            </a:r>
            <a:r>
              <a:rPr sz="700" spc="15" dirty="0">
                <a:solidFill>
                  <a:srgbClr val="6078AD"/>
                </a:solidFill>
                <a:latin typeface="Calibri"/>
                <a:cs typeface="Calibri"/>
              </a:rPr>
              <a:t>de</a:t>
            </a:r>
            <a:r>
              <a:rPr sz="700" dirty="0">
                <a:solidFill>
                  <a:srgbClr val="6078AD"/>
                </a:solidFill>
                <a:latin typeface="Calibri"/>
                <a:cs typeface="Calibri"/>
              </a:rPr>
              <a:t> </a:t>
            </a:r>
            <a:r>
              <a:rPr sz="700" spc="20" dirty="0">
                <a:solidFill>
                  <a:srgbClr val="6078AD"/>
                </a:solidFill>
                <a:latin typeface="Calibri"/>
                <a:cs typeface="Calibri"/>
              </a:rPr>
              <a:t>este</a:t>
            </a:r>
            <a:r>
              <a:rPr sz="700" spc="-5" dirty="0">
                <a:solidFill>
                  <a:srgbClr val="6078AD"/>
                </a:solidFill>
                <a:latin typeface="Calibri"/>
                <a:cs typeface="Calibri"/>
              </a:rPr>
              <a:t> </a:t>
            </a:r>
            <a:r>
              <a:rPr sz="700" spc="20" dirty="0">
                <a:solidFill>
                  <a:srgbClr val="6078AD"/>
                </a:solidFill>
                <a:latin typeface="Calibri"/>
                <a:cs typeface="Calibri"/>
              </a:rPr>
              <a:t>tipo</a:t>
            </a:r>
            <a:r>
              <a:rPr sz="700" spc="-5" dirty="0">
                <a:solidFill>
                  <a:srgbClr val="6078AD"/>
                </a:solidFill>
                <a:latin typeface="Calibri"/>
                <a:cs typeface="Calibri"/>
              </a:rPr>
              <a:t> </a:t>
            </a:r>
            <a:r>
              <a:rPr sz="700" spc="15" dirty="0">
                <a:solidFill>
                  <a:srgbClr val="6078AD"/>
                </a:solidFill>
                <a:latin typeface="Calibri"/>
                <a:cs typeface="Calibri"/>
              </a:rPr>
              <a:t>de</a:t>
            </a:r>
            <a:r>
              <a:rPr sz="700" spc="-5" dirty="0">
                <a:solidFill>
                  <a:srgbClr val="6078AD"/>
                </a:solidFill>
                <a:latin typeface="Calibri"/>
                <a:cs typeface="Calibri"/>
              </a:rPr>
              <a:t> </a:t>
            </a:r>
            <a:r>
              <a:rPr sz="700" spc="20" dirty="0">
                <a:solidFill>
                  <a:srgbClr val="6078AD"/>
                </a:solidFill>
                <a:latin typeface="Calibri"/>
                <a:cs typeface="Calibri"/>
              </a:rPr>
              <a:t>productos.</a:t>
            </a:r>
            <a:endParaRPr sz="700">
              <a:latin typeface="Calibri"/>
              <a:cs typeface="Calibri"/>
            </a:endParaRPr>
          </a:p>
        </p:txBody>
      </p:sp>
      <p:sp>
        <p:nvSpPr>
          <p:cNvPr id="6" name="object 6"/>
          <p:cNvSpPr/>
          <p:nvPr/>
        </p:nvSpPr>
        <p:spPr>
          <a:xfrm>
            <a:off x="989876" y="7634871"/>
            <a:ext cx="108585" cy="108585"/>
          </a:xfrm>
          <a:custGeom>
            <a:avLst/>
            <a:gdLst/>
            <a:ahLst/>
            <a:cxnLst/>
            <a:rect l="l" t="t" r="r" b="b"/>
            <a:pathLst>
              <a:path w="108584" h="108584">
                <a:moveTo>
                  <a:pt x="0" y="108000"/>
                </a:moveTo>
                <a:lnTo>
                  <a:pt x="108000" y="108000"/>
                </a:lnTo>
                <a:lnTo>
                  <a:pt x="108000" y="0"/>
                </a:lnTo>
                <a:lnTo>
                  <a:pt x="0" y="0"/>
                </a:lnTo>
                <a:lnTo>
                  <a:pt x="0" y="108000"/>
                </a:lnTo>
                <a:close/>
              </a:path>
            </a:pathLst>
          </a:custGeom>
          <a:solidFill>
            <a:srgbClr val="004689"/>
          </a:solidFill>
        </p:spPr>
        <p:txBody>
          <a:bodyPr wrap="square" lIns="0" tIns="0" rIns="0" bIns="0" rtlCol="0"/>
          <a:lstStyle/>
          <a:p>
            <a:endParaRPr/>
          </a:p>
        </p:txBody>
      </p:sp>
      <p:sp>
        <p:nvSpPr>
          <p:cNvPr id="7" name="object 7"/>
          <p:cNvSpPr/>
          <p:nvPr/>
        </p:nvSpPr>
        <p:spPr>
          <a:xfrm>
            <a:off x="989876" y="7634871"/>
            <a:ext cx="108585" cy="108585"/>
          </a:xfrm>
          <a:custGeom>
            <a:avLst/>
            <a:gdLst/>
            <a:ahLst/>
            <a:cxnLst/>
            <a:rect l="l" t="t" r="r" b="b"/>
            <a:pathLst>
              <a:path w="108584" h="108584">
                <a:moveTo>
                  <a:pt x="0" y="108000"/>
                </a:moveTo>
                <a:lnTo>
                  <a:pt x="108000" y="108000"/>
                </a:lnTo>
                <a:lnTo>
                  <a:pt x="108000" y="0"/>
                </a:lnTo>
                <a:lnTo>
                  <a:pt x="0" y="0"/>
                </a:lnTo>
                <a:lnTo>
                  <a:pt x="0" y="108000"/>
                </a:lnTo>
                <a:close/>
              </a:path>
            </a:pathLst>
          </a:custGeom>
          <a:ln w="6350">
            <a:solidFill>
              <a:srgbClr val="91A7D1"/>
            </a:solidFill>
          </a:ln>
        </p:spPr>
        <p:txBody>
          <a:bodyPr wrap="square" lIns="0" tIns="0" rIns="0" bIns="0" rtlCol="0"/>
          <a:lstStyle/>
          <a:p>
            <a:endParaRPr/>
          </a:p>
        </p:txBody>
      </p:sp>
      <p:sp>
        <p:nvSpPr>
          <p:cNvPr id="8" name="object 8"/>
          <p:cNvSpPr txBox="1"/>
          <p:nvPr/>
        </p:nvSpPr>
        <p:spPr>
          <a:xfrm>
            <a:off x="1228026" y="7619054"/>
            <a:ext cx="631825" cy="441959"/>
          </a:xfrm>
          <a:prstGeom prst="rect">
            <a:avLst/>
          </a:prstGeom>
        </p:spPr>
        <p:txBody>
          <a:bodyPr vert="horz" wrap="square" lIns="0" tIns="10160" rIns="0" bIns="0" rtlCol="0">
            <a:spAutoFit/>
          </a:bodyPr>
          <a:lstStyle/>
          <a:p>
            <a:pPr marL="12700" marR="5080">
              <a:lnSpc>
                <a:spcPct val="101800"/>
              </a:lnSpc>
              <a:spcBef>
                <a:spcPts val="80"/>
              </a:spcBef>
            </a:pPr>
            <a:r>
              <a:rPr sz="900" spc="20" dirty="0">
                <a:solidFill>
                  <a:srgbClr val="6078AD"/>
                </a:solidFill>
                <a:latin typeface="Calibri"/>
                <a:cs typeface="Calibri"/>
              </a:rPr>
              <a:t>Producto </a:t>
            </a:r>
            <a:r>
              <a:rPr sz="900" spc="35" dirty="0">
                <a:solidFill>
                  <a:srgbClr val="6078AD"/>
                </a:solidFill>
                <a:latin typeface="Calibri"/>
                <a:cs typeface="Calibri"/>
              </a:rPr>
              <a:t>a  </a:t>
            </a:r>
            <a:r>
              <a:rPr sz="900" spc="25" dirty="0">
                <a:solidFill>
                  <a:srgbClr val="6078AD"/>
                </a:solidFill>
                <a:latin typeface="Calibri"/>
                <a:cs typeface="Calibri"/>
              </a:rPr>
              <a:t>medio-la</a:t>
            </a:r>
            <a:r>
              <a:rPr sz="900" spc="10" dirty="0">
                <a:solidFill>
                  <a:srgbClr val="6078AD"/>
                </a:solidFill>
                <a:latin typeface="Calibri"/>
                <a:cs typeface="Calibri"/>
              </a:rPr>
              <a:t>r</a:t>
            </a:r>
            <a:r>
              <a:rPr sz="900" spc="30" dirty="0">
                <a:solidFill>
                  <a:srgbClr val="6078AD"/>
                </a:solidFill>
                <a:latin typeface="Calibri"/>
                <a:cs typeface="Calibri"/>
              </a:rPr>
              <a:t>go  </a:t>
            </a:r>
            <a:r>
              <a:rPr sz="900" spc="25" dirty="0">
                <a:solidFill>
                  <a:srgbClr val="6078AD"/>
                </a:solidFill>
                <a:latin typeface="Calibri"/>
                <a:cs typeface="Calibri"/>
              </a:rPr>
              <a:t>plazo</a:t>
            </a:r>
            <a:endParaRPr sz="900">
              <a:latin typeface="Calibri"/>
              <a:cs typeface="Calibri"/>
            </a:endParaRPr>
          </a:p>
        </p:txBody>
      </p:sp>
      <p:sp>
        <p:nvSpPr>
          <p:cNvPr id="9" name="object 9"/>
          <p:cNvSpPr/>
          <p:nvPr/>
        </p:nvSpPr>
        <p:spPr>
          <a:xfrm>
            <a:off x="2383205" y="7641488"/>
            <a:ext cx="108585" cy="108585"/>
          </a:xfrm>
          <a:custGeom>
            <a:avLst/>
            <a:gdLst/>
            <a:ahLst/>
            <a:cxnLst/>
            <a:rect l="l" t="t" r="r" b="b"/>
            <a:pathLst>
              <a:path w="108585" h="108584">
                <a:moveTo>
                  <a:pt x="0" y="108000"/>
                </a:moveTo>
                <a:lnTo>
                  <a:pt x="108000" y="108000"/>
                </a:lnTo>
                <a:lnTo>
                  <a:pt x="108000" y="0"/>
                </a:lnTo>
                <a:lnTo>
                  <a:pt x="0" y="0"/>
                </a:lnTo>
                <a:lnTo>
                  <a:pt x="0" y="108000"/>
                </a:lnTo>
                <a:close/>
              </a:path>
            </a:pathLst>
          </a:custGeom>
          <a:solidFill>
            <a:srgbClr val="B8C4E1"/>
          </a:solidFill>
        </p:spPr>
        <p:txBody>
          <a:bodyPr wrap="square" lIns="0" tIns="0" rIns="0" bIns="0" rtlCol="0"/>
          <a:lstStyle/>
          <a:p>
            <a:endParaRPr/>
          </a:p>
        </p:txBody>
      </p:sp>
      <p:sp>
        <p:nvSpPr>
          <p:cNvPr id="10" name="object 10"/>
          <p:cNvSpPr/>
          <p:nvPr/>
        </p:nvSpPr>
        <p:spPr>
          <a:xfrm>
            <a:off x="2383205" y="7641488"/>
            <a:ext cx="108585" cy="108585"/>
          </a:xfrm>
          <a:custGeom>
            <a:avLst/>
            <a:gdLst/>
            <a:ahLst/>
            <a:cxnLst/>
            <a:rect l="l" t="t" r="r" b="b"/>
            <a:pathLst>
              <a:path w="108585" h="108584">
                <a:moveTo>
                  <a:pt x="0" y="108000"/>
                </a:moveTo>
                <a:lnTo>
                  <a:pt x="108000" y="108000"/>
                </a:lnTo>
                <a:lnTo>
                  <a:pt x="108000" y="0"/>
                </a:lnTo>
                <a:lnTo>
                  <a:pt x="0" y="0"/>
                </a:lnTo>
                <a:lnTo>
                  <a:pt x="0" y="108000"/>
                </a:lnTo>
                <a:close/>
              </a:path>
            </a:pathLst>
          </a:custGeom>
          <a:ln w="6350">
            <a:solidFill>
              <a:srgbClr val="91A7D1"/>
            </a:solidFill>
          </a:ln>
        </p:spPr>
        <p:txBody>
          <a:bodyPr wrap="square" lIns="0" tIns="0" rIns="0" bIns="0" rtlCol="0"/>
          <a:lstStyle/>
          <a:p>
            <a:endParaRPr/>
          </a:p>
        </p:txBody>
      </p:sp>
      <p:sp>
        <p:nvSpPr>
          <p:cNvPr id="11" name="object 11"/>
          <p:cNvSpPr txBox="1"/>
          <p:nvPr/>
        </p:nvSpPr>
        <p:spPr>
          <a:xfrm>
            <a:off x="2621354" y="7625672"/>
            <a:ext cx="570865" cy="302260"/>
          </a:xfrm>
          <a:prstGeom prst="rect">
            <a:avLst/>
          </a:prstGeom>
        </p:spPr>
        <p:txBody>
          <a:bodyPr vert="horz" wrap="square" lIns="0" tIns="10160" rIns="0" bIns="0" rtlCol="0">
            <a:spAutoFit/>
          </a:bodyPr>
          <a:lstStyle/>
          <a:p>
            <a:pPr marL="12700" marR="5080">
              <a:lnSpc>
                <a:spcPct val="101800"/>
              </a:lnSpc>
              <a:spcBef>
                <a:spcPts val="80"/>
              </a:spcBef>
            </a:pPr>
            <a:r>
              <a:rPr sz="900" spc="20" dirty="0">
                <a:solidFill>
                  <a:srgbClr val="6078AD"/>
                </a:solidFill>
                <a:latin typeface="Calibri"/>
                <a:cs typeface="Calibri"/>
              </a:rPr>
              <a:t>Producto</a:t>
            </a:r>
            <a:r>
              <a:rPr sz="900" spc="-65" dirty="0">
                <a:solidFill>
                  <a:srgbClr val="6078AD"/>
                </a:solidFill>
                <a:latin typeface="Calibri"/>
                <a:cs typeface="Calibri"/>
              </a:rPr>
              <a:t> </a:t>
            </a:r>
            <a:r>
              <a:rPr sz="900" spc="35" dirty="0">
                <a:solidFill>
                  <a:srgbClr val="6078AD"/>
                </a:solidFill>
                <a:latin typeface="Calibri"/>
                <a:cs typeface="Calibri"/>
              </a:rPr>
              <a:t>a  </a:t>
            </a:r>
            <a:r>
              <a:rPr sz="900" spc="30" dirty="0">
                <a:solidFill>
                  <a:srgbClr val="6078AD"/>
                </a:solidFill>
                <a:latin typeface="Calibri"/>
                <a:cs typeface="Calibri"/>
              </a:rPr>
              <a:t>largo</a:t>
            </a:r>
            <a:r>
              <a:rPr sz="900" spc="-80" dirty="0">
                <a:solidFill>
                  <a:srgbClr val="6078AD"/>
                </a:solidFill>
                <a:latin typeface="Calibri"/>
                <a:cs typeface="Calibri"/>
              </a:rPr>
              <a:t> </a:t>
            </a:r>
            <a:r>
              <a:rPr sz="900" spc="25" dirty="0">
                <a:solidFill>
                  <a:srgbClr val="6078AD"/>
                </a:solidFill>
                <a:latin typeface="Calibri"/>
                <a:cs typeface="Calibri"/>
              </a:rPr>
              <a:t>plazo</a:t>
            </a:r>
            <a:endParaRPr sz="900">
              <a:latin typeface="Calibri"/>
              <a:cs typeface="Calibri"/>
            </a:endParaRPr>
          </a:p>
        </p:txBody>
      </p:sp>
      <p:sp>
        <p:nvSpPr>
          <p:cNvPr id="12" name="object 12"/>
          <p:cNvSpPr/>
          <p:nvPr/>
        </p:nvSpPr>
        <p:spPr>
          <a:xfrm>
            <a:off x="3753193" y="7634871"/>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3" name="object 13"/>
          <p:cNvSpPr/>
          <p:nvPr/>
        </p:nvSpPr>
        <p:spPr>
          <a:xfrm>
            <a:off x="3753193" y="7634871"/>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4" name="object 14"/>
          <p:cNvSpPr txBox="1"/>
          <p:nvPr/>
        </p:nvSpPr>
        <p:spPr>
          <a:xfrm>
            <a:off x="3991274" y="7612698"/>
            <a:ext cx="1691005" cy="162560"/>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6078AD"/>
                </a:solidFill>
                <a:latin typeface="Calibri"/>
                <a:cs typeface="Calibri"/>
              </a:rPr>
              <a:t>Capital final sin </a:t>
            </a:r>
            <a:r>
              <a:rPr sz="900" spc="15" dirty="0">
                <a:solidFill>
                  <a:srgbClr val="6078AD"/>
                </a:solidFill>
                <a:latin typeface="Calibri"/>
                <a:cs typeface="Calibri"/>
              </a:rPr>
              <a:t>rescates</a:t>
            </a:r>
            <a:r>
              <a:rPr sz="900" spc="-135" dirty="0">
                <a:solidFill>
                  <a:srgbClr val="6078AD"/>
                </a:solidFill>
                <a:latin typeface="Calibri"/>
                <a:cs typeface="Calibri"/>
              </a:rPr>
              <a:t> </a:t>
            </a:r>
            <a:r>
              <a:rPr sz="900" spc="25" dirty="0">
                <a:solidFill>
                  <a:srgbClr val="6078AD"/>
                </a:solidFill>
                <a:latin typeface="Calibri"/>
                <a:cs typeface="Calibri"/>
              </a:rPr>
              <a:t>parciales</a:t>
            </a:r>
            <a:endParaRPr sz="900">
              <a:latin typeface="Calibri"/>
              <a:cs typeface="Calibri"/>
            </a:endParaRPr>
          </a:p>
        </p:txBody>
      </p:sp>
      <p:sp>
        <p:nvSpPr>
          <p:cNvPr id="15" name="object 15"/>
          <p:cNvSpPr/>
          <p:nvPr/>
        </p:nvSpPr>
        <p:spPr>
          <a:xfrm>
            <a:off x="5835180" y="7722958"/>
            <a:ext cx="139065" cy="3810"/>
          </a:xfrm>
          <a:custGeom>
            <a:avLst/>
            <a:gdLst/>
            <a:ahLst/>
            <a:cxnLst/>
            <a:rect l="l" t="t" r="r" b="b"/>
            <a:pathLst>
              <a:path w="139064" h="3809">
                <a:moveTo>
                  <a:pt x="138899" y="0"/>
                </a:moveTo>
                <a:lnTo>
                  <a:pt x="0" y="3365"/>
                </a:lnTo>
              </a:path>
            </a:pathLst>
          </a:custGeom>
          <a:ln w="25400">
            <a:solidFill>
              <a:srgbClr val="004689"/>
            </a:solidFill>
            <a:prstDash val="dot"/>
          </a:ln>
        </p:spPr>
        <p:txBody>
          <a:bodyPr wrap="square" lIns="0" tIns="0" rIns="0" bIns="0" rtlCol="0"/>
          <a:lstStyle/>
          <a:p>
            <a:endParaRPr/>
          </a:p>
        </p:txBody>
      </p:sp>
      <p:sp>
        <p:nvSpPr>
          <p:cNvPr id="16" name="object 16"/>
          <p:cNvSpPr/>
          <p:nvPr/>
        </p:nvSpPr>
        <p:spPr>
          <a:xfrm>
            <a:off x="6029642" y="7721613"/>
            <a:ext cx="0" cy="0"/>
          </a:xfrm>
          <a:custGeom>
            <a:avLst/>
            <a:gdLst/>
            <a:ahLst/>
            <a:cxnLst/>
            <a:rect l="l" t="t" r="r" b="b"/>
            <a:pathLst>
              <a:path>
                <a:moveTo>
                  <a:pt x="0" y="0"/>
                </a:moveTo>
                <a:lnTo>
                  <a:pt x="0" y="0"/>
                </a:lnTo>
              </a:path>
            </a:pathLst>
          </a:custGeom>
          <a:ln w="25400">
            <a:solidFill>
              <a:srgbClr val="004689"/>
            </a:solidFill>
          </a:ln>
        </p:spPr>
        <p:txBody>
          <a:bodyPr wrap="square" lIns="0" tIns="0" rIns="0" bIns="0" rtlCol="0"/>
          <a:lstStyle/>
          <a:p>
            <a:endParaRPr/>
          </a:p>
        </p:txBody>
      </p:sp>
      <p:sp>
        <p:nvSpPr>
          <p:cNvPr id="17" name="object 17"/>
          <p:cNvSpPr/>
          <p:nvPr/>
        </p:nvSpPr>
        <p:spPr>
          <a:xfrm>
            <a:off x="5807418" y="7726997"/>
            <a:ext cx="0" cy="0"/>
          </a:xfrm>
          <a:custGeom>
            <a:avLst/>
            <a:gdLst/>
            <a:ahLst/>
            <a:cxnLst/>
            <a:rect l="l" t="t" r="r" b="b"/>
            <a:pathLst>
              <a:path>
                <a:moveTo>
                  <a:pt x="0" y="0"/>
                </a:moveTo>
                <a:lnTo>
                  <a:pt x="0" y="0"/>
                </a:lnTo>
              </a:path>
            </a:pathLst>
          </a:custGeom>
          <a:ln w="25400">
            <a:solidFill>
              <a:srgbClr val="004689"/>
            </a:solidFill>
          </a:ln>
        </p:spPr>
        <p:txBody>
          <a:bodyPr wrap="square" lIns="0" tIns="0" rIns="0" bIns="0" rtlCol="0"/>
          <a:lstStyle/>
          <a:p>
            <a:endParaRPr/>
          </a:p>
        </p:txBody>
      </p:sp>
      <p:sp>
        <p:nvSpPr>
          <p:cNvPr id="18" name="object 18"/>
          <p:cNvSpPr txBox="1"/>
          <p:nvPr/>
        </p:nvSpPr>
        <p:spPr>
          <a:xfrm>
            <a:off x="6132513" y="7612698"/>
            <a:ext cx="808990" cy="162560"/>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6078AD"/>
                </a:solidFill>
                <a:latin typeface="Calibri"/>
                <a:cs typeface="Calibri"/>
              </a:rPr>
              <a:t>Primas</a:t>
            </a:r>
            <a:r>
              <a:rPr sz="900" spc="-50" dirty="0">
                <a:solidFill>
                  <a:srgbClr val="6078AD"/>
                </a:solidFill>
                <a:latin typeface="Calibri"/>
                <a:cs typeface="Calibri"/>
              </a:rPr>
              <a:t> </a:t>
            </a:r>
            <a:r>
              <a:rPr sz="900" spc="35" dirty="0">
                <a:solidFill>
                  <a:srgbClr val="6078AD"/>
                </a:solidFill>
                <a:latin typeface="Calibri"/>
                <a:cs typeface="Calibri"/>
              </a:rPr>
              <a:t>pagadas</a:t>
            </a:r>
            <a:endParaRPr sz="900">
              <a:latin typeface="Calibri"/>
              <a:cs typeface="Calibri"/>
            </a:endParaRPr>
          </a:p>
        </p:txBody>
      </p:sp>
      <p:sp>
        <p:nvSpPr>
          <p:cNvPr id="19" name="object 19"/>
          <p:cNvSpPr txBox="1"/>
          <p:nvPr/>
        </p:nvSpPr>
        <p:spPr>
          <a:xfrm>
            <a:off x="6572911" y="3904578"/>
            <a:ext cx="557530" cy="419734"/>
          </a:xfrm>
          <a:prstGeom prst="rect">
            <a:avLst/>
          </a:prstGeom>
        </p:spPr>
        <p:txBody>
          <a:bodyPr vert="horz" wrap="square" lIns="0" tIns="12700" rIns="0" bIns="0" rtlCol="0">
            <a:spAutoFit/>
          </a:bodyPr>
          <a:lstStyle/>
          <a:p>
            <a:pPr marL="12700">
              <a:lnSpc>
                <a:spcPts val="1070"/>
              </a:lnSpc>
              <a:spcBef>
                <a:spcPts val="100"/>
              </a:spcBef>
            </a:pPr>
            <a:r>
              <a:rPr sz="900" spc="25" dirty="0">
                <a:solidFill>
                  <a:srgbClr val="99B3D2"/>
                </a:solidFill>
                <a:latin typeface="Calibri"/>
                <a:cs typeface="Calibri"/>
              </a:rPr>
              <a:t>195.958</a:t>
            </a:r>
            <a:r>
              <a:rPr sz="900" spc="-25" dirty="0">
                <a:solidFill>
                  <a:srgbClr val="99B3D2"/>
                </a:solidFill>
                <a:latin typeface="Calibri"/>
                <a:cs typeface="Calibri"/>
              </a:rPr>
              <a:t> </a:t>
            </a:r>
            <a:r>
              <a:rPr sz="900" spc="35" dirty="0">
                <a:solidFill>
                  <a:srgbClr val="99B3D2"/>
                </a:solidFill>
                <a:latin typeface="Calibri"/>
                <a:cs typeface="Calibri"/>
              </a:rPr>
              <a:t>€</a:t>
            </a:r>
            <a:endParaRPr sz="900">
              <a:latin typeface="Calibri"/>
              <a:cs typeface="Calibri"/>
            </a:endParaRPr>
          </a:p>
          <a:p>
            <a:pPr marL="12700">
              <a:lnSpc>
                <a:spcPts val="950"/>
              </a:lnSpc>
            </a:pPr>
            <a:r>
              <a:rPr sz="800" spc="25" dirty="0">
                <a:solidFill>
                  <a:srgbClr val="6078AD"/>
                </a:solidFill>
                <a:latin typeface="Calibri"/>
                <a:cs typeface="Calibri"/>
              </a:rPr>
              <a:t>Capital</a:t>
            </a:r>
            <a:r>
              <a:rPr sz="800" spc="-65" dirty="0">
                <a:solidFill>
                  <a:srgbClr val="6078AD"/>
                </a:solidFill>
                <a:latin typeface="Calibri"/>
                <a:cs typeface="Calibri"/>
              </a:rPr>
              <a:t> </a:t>
            </a:r>
            <a:r>
              <a:rPr sz="800" spc="25" dirty="0">
                <a:solidFill>
                  <a:srgbClr val="6078AD"/>
                </a:solidFill>
                <a:latin typeface="Calibri"/>
                <a:cs typeface="Calibri"/>
              </a:rPr>
              <a:t>final</a:t>
            </a:r>
            <a:endParaRPr sz="800">
              <a:latin typeface="Calibri"/>
              <a:cs typeface="Calibri"/>
            </a:endParaRPr>
          </a:p>
          <a:p>
            <a:pPr marL="12700">
              <a:lnSpc>
                <a:spcPct val="100000"/>
              </a:lnSpc>
              <a:spcBef>
                <a:spcPts val="120"/>
              </a:spcBef>
            </a:pPr>
            <a:r>
              <a:rPr sz="800" spc="30" dirty="0">
                <a:solidFill>
                  <a:srgbClr val="6078AD"/>
                </a:solidFill>
                <a:latin typeface="Calibri"/>
                <a:cs typeface="Calibri"/>
              </a:rPr>
              <a:t>sin</a:t>
            </a:r>
            <a:r>
              <a:rPr sz="800" spc="-80" dirty="0">
                <a:solidFill>
                  <a:srgbClr val="6078AD"/>
                </a:solidFill>
                <a:latin typeface="Calibri"/>
                <a:cs typeface="Calibri"/>
              </a:rPr>
              <a:t> </a:t>
            </a:r>
            <a:r>
              <a:rPr sz="800" spc="15" dirty="0">
                <a:solidFill>
                  <a:srgbClr val="6078AD"/>
                </a:solidFill>
                <a:latin typeface="Calibri"/>
                <a:cs typeface="Calibri"/>
              </a:rPr>
              <a:t>rescates</a:t>
            </a:r>
            <a:endParaRPr sz="800">
              <a:latin typeface="Calibri"/>
              <a:cs typeface="Calibri"/>
            </a:endParaRPr>
          </a:p>
        </p:txBody>
      </p:sp>
      <p:sp>
        <p:nvSpPr>
          <p:cNvPr id="20" name="object 20"/>
          <p:cNvSpPr txBox="1"/>
          <p:nvPr/>
        </p:nvSpPr>
        <p:spPr>
          <a:xfrm>
            <a:off x="6545925" y="5277595"/>
            <a:ext cx="587375" cy="541020"/>
          </a:xfrm>
          <a:prstGeom prst="rect">
            <a:avLst/>
          </a:prstGeom>
        </p:spPr>
        <p:txBody>
          <a:bodyPr vert="horz" wrap="square" lIns="0" tIns="12700" rIns="0" bIns="0" rtlCol="0">
            <a:spAutoFit/>
          </a:bodyPr>
          <a:lstStyle/>
          <a:p>
            <a:pPr marL="12700">
              <a:lnSpc>
                <a:spcPts val="1070"/>
              </a:lnSpc>
              <a:spcBef>
                <a:spcPts val="100"/>
              </a:spcBef>
            </a:pPr>
            <a:r>
              <a:rPr sz="900" spc="25" dirty="0">
                <a:solidFill>
                  <a:srgbClr val="99B3D2"/>
                </a:solidFill>
                <a:latin typeface="Calibri"/>
                <a:cs typeface="Calibri"/>
              </a:rPr>
              <a:t>114.900</a:t>
            </a:r>
            <a:r>
              <a:rPr sz="900" spc="-20" dirty="0">
                <a:solidFill>
                  <a:srgbClr val="99B3D2"/>
                </a:solidFill>
                <a:latin typeface="Calibri"/>
                <a:cs typeface="Calibri"/>
              </a:rPr>
              <a:t> </a:t>
            </a:r>
            <a:r>
              <a:rPr sz="900" spc="35" dirty="0">
                <a:solidFill>
                  <a:srgbClr val="99B3D2"/>
                </a:solidFill>
                <a:latin typeface="Calibri"/>
                <a:cs typeface="Calibri"/>
              </a:rPr>
              <a:t>€</a:t>
            </a:r>
            <a:endParaRPr sz="900">
              <a:latin typeface="Calibri"/>
              <a:cs typeface="Calibri"/>
            </a:endParaRPr>
          </a:p>
          <a:p>
            <a:pPr marL="12700">
              <a:lnSpc>
                <a:spcPts val="950"/>
              </a:lnSpc>
            </a:pPr>
            <a:r>
              <a:rPr sz="800" spc="25" dirty="0">
                <a:solidFill>
                  <a:srgbClr val="6078AD"/>
                </a:solidFill>
                <a:latin typeface="Calibri"/>
                <a:cs typeface="Calibri"/>
              </a:rPr>
              <a:t>Capital</a:t>
            </a:r>
            <a:r>
              <a:rPr sz="800" spc="-25" dirty="0">
                <a:solidFill>
                  <a:srgbClr val="6078AD"/>
                </a:solidFill>
                <a:latin typeface="Calibri"/>
                <a:cs typeface="Calibri"/>
              </a:rPr>
              <a:t> </a:t>
            </a:r>
            <a:r>
              <a:rPr sz="800" spc="25" dirty="0">
                <a:solidFill>
                  <a:srgbClr val="6078AD"/>
                </a:solidFill>
                <a:latin typeface="Calibri"/>
                <a:cs typeface="Calibri"/>
              </a:rPr>
              <a:t>final</a:t>
            </a:r>
            <a:endParaRPr sz="800">
              <a:latin typeface="Calibri"/>
              <a:cs typeface="Calibri"/>
            </a:endParaRPr>
          </a:p>
          <a:p>
            <a:pPr marL="12700">
              <a:lnSpc>
                <a:spcPct val="100000"/>
              </a:lnSpc>
            </a:pPr>
            <a:r>
              <a:rPr sz="800" spc="15" dirty="0">
                <a:solidFill>
                  <a:srgbClr val="6078AD"/>
                </a:solidFill>
                <a:latin typeface="Calibri"/>
                <a:cs typeface="Calibri"/>
              </a:rPr>
              <a:t>con </a:t>
            </a:r>
            <a:r>
              <a:rPr sz="800" spc="25" dirty="0">
                <a:solidFill>
                  <a:srgbClr val="6078AD"/>
                </a:solidFill>
                <a:latin typeface="Calibri"/>
                <a:cs typeface="Calibri"/>
              </a:rPr>
              <a:t>31.000</a:t>
            </a:r>
            <a:r>
              <a:rPr sz="800" spc="-90" dirty="0">
                <a:solidFill>
                  <a:srgbClr val="6078AD"/>
                </a:solidFill>
                <a:latin typeface="Calibri"/>
                <a:cs typeface="Calibri"/>
              </a:rPr>
              <a:t> </a:t>
            </a:r>
            <a:r>
              <a:rPr sz="800" spc="30" dirty="0">
                <a:solidFill>
                  <a:srgbClr val="6078AD"/>
                </a:solidFill>
                <a:latin typeface="Calibri"/>
                <a:cs typeface="Calibri"/>
              </a:rPr>
              <a:t>€</a:t>
            </a:r>
            <a:endParaRPr sz="800">
              <a:latin typeface="Calibri"/>
              <a:cs typeface="Calibri"/>
            </a:endParaRPr>
          </a:p>
          <a:p>
            <a:pPr marL="12700">
              <a:lnSpc>
                <a:spcPct val="100000"/>
              </a:lnSpc>
              <a:spcBef>
                <a:spcPts val="120"/>
              </a:spcBef>
            </a:pPr>
            <a:r>
              <a:rPr sz="800" spc="15" dirty="0">
                <a:solidFill>
                  <a:srgbClr val="6078AD"/>
                </a:solidFill>
                <a:latin typeface="Calibri"/>
                <a:cs typeface="Calibri"/>
              </a:rPr>
              <a:t>rescates</a:t>
            </a:r>
            <a:endParaRPr sz="800">
              <a:latin typeface="Calibri"/>
              <a:cs typeface="Calibri"/>
            </a:endParaRPr>
          </a:p>
        </p:txBody>
      </p:sp>
      <p:sp>
        <p:nvSpPr>
          <p:cNvPr id="21" name="object 21"/>
          <p:cNvSpPr/>
          <p:nvPr/>
        </p:nvSpPr>
        <p:spPr>
          <a:xfrm>
            <a:off x="1578089" y="4005922"/>
            <a:ext cx="4848860" cy="2051685"/>
          </a:xfrm>
          <a:custGeom>
            <a:avLst/>
            <a:gdLst/>
            <a:ahLst/>
            <a:cxnLst/>
            <a:rect l="l" t="t" r="r" b="b"/>
            <a:pathLst>
              <a:path w="4848860" h="2051685">
                <a:moveTo>
                  <a:pt x="1697989" y="1657146"/>
                </a:moveTo>
                <a:lnTo>
                  <a:pt x="1576146" y="1700555"/>
                </a:lnTo>
                <a:lnTo>
                  <a:pt x="1334401" y="1781962"/>
                </a:lnTo>
                <a:lnTo>
                  <a:pt x="1212570" y="1819960"/>
                </a:lnTo>
                <a:lnTo>
                  <a:pt x="1090739" y="1827187"/>
                </a:lnTo>
                <a:lnTo>
                  <a:pt x="970826" y="1863382"/>
                </a:lnTo>
                <a:lnTo>
                  <a:pt x="848995" y="1897748"/>
                </a:lnTo>
                <a:lnTo>
                  <a:pt x="727151" y="1930311"/>
                </a:lnTo>
                <a:lnTo>
                  <a:pt x="607250" y="1941169"/>
                </a:lnTo>
                <a:lnTo>
                  <a:pt x="485419" y="1971916"/>
                </a:lnTo>
                <a:lnTo>
                  <a:pt x="363575" y="2000859"/>
                </a:lnTo>
                <a:lnTo>
                  <a:pt x="243674" y="2015337"/>
                </a:lnTo>
                <a:lnTo>
                  <a:pt x="0" y="2051519"/>
                </a:lnTo>
                <a:lnTo>
                  <a:pt x="4848352" y="2051519"/>
                </a:lnTo>
                <a:lnTo>
                  <a:pt x="4848352" y="1662569"/>
                </a:lnTo>
                <a:lnTo>
                  <a:pt x="1817890" y="1662569"/>
                </a:lnTo>
                <a:lnTo>
                  <a:pt x="1697989" y="1657146"/>
                </a:lnTo>
                <a:close/>
              </a:path>
              <a:path w="4848860" h="2051685">
                <a:moveTo>
                  <a:pt x="4848352" y="0"/>
                </a:moveTo>
                <a:lnTo>
                  <a:pt x="4726520" y="170052"/>
                </a:lnTo>
                <a:lnTo>
                  <a:pt x="4604689" y="276796"/>
                </a:lnTo>
                <a:lnTo>
                  <a:pt x="4484776" y="378104"/>
                </a:lnTo>
                <a:lnTo>
                  <a:pt x="4362945" y="473989"/>
                </a:lnTo>
                <a:lnTo>
                  <a:pt x="4241101" y="566242"/>
                </a:lnTo>
                <a:lnTo>
                  <a:pt x="4121200" y="606043"/>
                </a:lnTo>
                <a:lnTo>
                  <a:pt x="3999356" y="692886"/>
                </a:lnTo>
                <a:lnTo>
                  <a:pt x="3877525" y="776096"/>
                </a:lnTo>
                <a:lnTo>
                  <a:pt x="3757612" y="855700"/>
                </a:lnTo>
                <a:lnTo>
                  <a:pt x="3635781" y="933500"/>
                </a:lnTo>
                <a:lnTo>
                  <a:pt x="3513937" y="957008"/>
                </a:lnTo>
                <a:lnTo>
                  <a:pt x="3394049" y="1029373"/>
                </a:lnTo>
                <a:lnTo>
                  <a:pt x="3272205" y="1099934"/>
                </a:lnTo>
                <a:lnTo>
                  <a:pt x="3030461" y="1230198"/>
                </a:lnTo>
                <a:lnTo>
                  <a:pt x="2908630" y="1241043"/>
                </a:lnTo>
                <a:lnTo>
                  <a:pt x="2786786" y="1302550"/>
                </a:lnTo>
                <a:lnTo>
                  <a:pt x="2666885" y="1360436"/>
                </a:lnTo>
                <a:lnTo>
                  <a:pt x="2545041" y="1416532"/>
                </a:lnTo>
                <a:lnTo>
                  <a:pt x="2425141" y="1468996"/>
                </a:lnTo>
                <a:lnTo>
                  <a:pt x="2303310" y="1470799"/>
                </a:lnTo>
                <a:lnTo>
                  <a:pt x="2061565" y="1572107"/>
                </a:lnTo>
                <a:lnTo>
                  <a:pt x="1939721" y="1619148"/>
                </a:lnTo>
                <a:lnTo>
                  <a:pt x="1817890" y="1662569"/>
                </a:lnTo>
                <a:lnTo>
                  <a:pt x="4848352" y="1662569"/>
                </a:lnTo>
                <a:lnTo>
                  <a:pt x="4848352" y="0"/>
                </a:lnTo>
                <a:close/>
              </a:path>
            </a:pathLst>
          </a:custGeom>
          <a:solidFill>
            <a:srgbClr val="DBE6F2"/>
          </a:solidFill>
        </p:spPr>
        <p:txBody>
          <a:bodyPr wrap="square" lIns="0" tIns="0" rIns="0" bIns="0" rtlCol="0"/>
          <a:lstStyle/>
          <a:p>
            <a:endParaRPr/>
          </a:p>
        </p:txBody>
      </p:sp>
      <p:sp>
        <p:nvSpPr>
          <p:cNvPr id="22" name="object 22"/>
          <p:cNvSpPr/>
          <p:nvPr/>
        </p:nvSpPr>
        <p:spPr>
          <a:xfrm>
            <a:off x="1578089" y="4740414"/>
            <a:ext cx="4848860" cy="1317625"/>
          </a:xfrm>
          <a:custGeom>
            <a:avLst/>
            <a:gdLst/>
            <a:ahLst/>
            <a:cxnLst/>
            <a:rect l="l" t="t" r="r" b="b"/>
            <a:pathLst>
              <a:path w="4848860" h="1317625">
                <a:moveTo>
                  <a:pt x="1090739" y="1174115"/>
                </a:moveTo>
                <a:lnTo>
                  <a:pt x="970826" y="1199438"/>
                </a:lnTo>
                <a:lnTo>
                  <a:pt x="727151" y="1246479"/>
                </a:lnTo>
                <a:lnTo>
                  <a:pt x="607250" y="1248283"/>
                </a:lnTo>
                <a:lnTo>
                  <a:pt x="363575" y="1291704"/>
                </a:lnTo>
                <a:lnTo>
                  <a:pt x="243674" y="1297127"/>
                </a:lnTo>
                <a:lnTo>
                  <a:pt x="121831" y="1307985"/>
                </a:lnTo>
                <a:lnTo>
                  <a:pt x="0" y="1317028"/>
                </a:lnTo>
                <a:lnTo>
                  <a:pt x="4848352" y="1317028"/>
                </a:lnTo>
                <a:lnTo>
                  <a:pt x="4848352" y="1177734"/>
                </a:lnTo>
                <a:lnTo>
                  <a:pt x="1212570" y="1177734"/>
                </a:lnTo>
                <a:lnTo>
                  <a:pt x="1090739" y="1174115"/>
                </a:lnTo>
                <a:close/>
              </a:path>
              <a:path w="4848860" h="1317625">
                <a:moveTo>
                  <a:pt x="1751990" y="1061580"/>
                </a:moveTo>
                <a:lnTo>
                  <a:pt x="1576146" y="1094511"/>
                </a:lnTo>
                <a:lnTo>
                  <a:pt x="1334401" y="1152398"/>
                </a:lnTo>
                <a:lnTo>
                  <a:pt x="1212570" y="1177734"/>
                </a:lnTo>
                <a:lnTo>
                  <a:pt x="4848352" y="1177734"/>
                </a:lnTo>
                <a:lnTo>
                  <a:pt x="4848352" y="1081481"/>
                </a:lnTo>
                <a:lnTo>
                  <a:pt x="1871891" y="1081481"/>
                </a:lnTo>
                <a:lnTo>
                  <a:pt x="1751990" y="1061580"/>
                </a:lnTo>
                <a:close/>
              </a:path>
              <a:path w="4848860" h="1317625">
                <a:moveTo>
                  <a:pt x="2348306" y="949782"/>
                </a:moveTo>
                <a:lnTo>
                  <a:pt x="2181466" y="985964"/>
                </a:lnTo>
                <a:lnTo>
                  <a:pt x="2106561" y="1020343"/>
                </a:lnTo>
                <a:lnTo>
                  <a:pt x="1993722" y="1052906"/>
                </a:lnTo>
                <a:lnTo>
                  <a:pt x="1871891" y="1081481"/>
                </a:lnTo>
                <a:lnTo>
                  <a:pt x="4848352" y="1081481"/>
                </a:lnTo>
                <a:lnTo>
                  <a:pt x="4848352" y="973251"/>
                </a:lnTo>
                <a:lnTo>
                  <a:pt x="2470150" y="973251"/>
                </a:lnTo>
                <a:lnTo>
                  <a:pt x="2348306" y="949782"/>
                </a:lnTo>
                <a:close/>
              </a:path>
              <a:path w="4848860" h="1317625">
                <a:moveTo>
                  <a:pt x="2980626" y="808672"/>
                </a:moveTo>
                <a:lnTo>
                  <a:pt x="2786786" y="850277"/>
                </a:lnTo>
                <a:lnTo>
                  <a:pt x="2702890" y="890079"/>
                </a:lnTo>
                <a:lnTo>
                  <a:pt x="2590050" y="928077"/>
                </a:lnTo>
                <a:lnTo>
                  <a:pt x="2470150" y="973251"/>
                </a:lnTo>
                <a:lnTo>
                  <a:pt x="4848352" y="973251"/>
                </a:lnTo>
                <a:lnTo>
                  <a:pt x="4848352" y="815911"/>
                </a:lnTo>
                <a:lnTo>
                  <a:pt x="3102470" y="815911"/>
                </a:lnTo>
                <a:lnTo>
                  <a:pt x="2980626" y="808672"/>
                </a:lnTo>
                <a:close/>
              </a:path>
              <a:path w="4848860" h="1317625">
                <a:moveTo>
                  <a:pt x="4848352" y="0"/>
                </a:moveTo>
                <a:lnTo>
                  <a:pt x="4762512" y="106870"/>
                </a:lnTo>
                <a:lnTo>
                  <a:pt x="4667681" y="204431"/>
                </a:lnTo>
                <a:lnTo>
                  <a:pt x="4556772" y="273176"/>
                </a:lnTo>
                <a:lnTo>
                  <a:pt x="4479937" y="338302"/>
                </a:lnTo>
                <a:lnTo>
                  <a:pt x="4358093" y="399808"/>
                </a:lnTo>
                <a:lnTo>
                  <a:pt x="4166196" y="410667"/>
                </a:lnTo>
                <a:lnTo>
                  <a:pt x="4071353" y="468553"/>
                </a:lnTo>
                <a:lnTo>
                  <a:pt x="3976522" y="524649"/>
                </a:lnTo>
                <a:lnTo>
                  <a:pt x="3856608" y="578916"/>
                </a:lnTo>
                <a:lnTo>
                  <a:pt x="3734790" y="631380"/>
                </a:lnTo>
                <a:lnTo>
                  <a:pt x="3612946" y="631380"/>
                </a:lnTo>
                <a:lnTo>
                  <a:pt x="3439045" y="680224"/>
                </a:lnTo>
                <a:lnTo>
                  <a:pt x="3317201" y="727265"/>
                </a:lnTo>
                <a:lnTo>
                  <a:pt x="3222358" y="772490"/>
                </a:lnTo>
                <a:lnTo>
                  <a:pt x="3102470" y="815911"/>
                </a:lnTo>
                <a:lnTo>
                  <a:pt x="4848352" y="815911"/>
                </a:lnTo>
                <a:lnTo>
                  <a:pt x="4848352" y="0"/>
                </a:lnTo>
                <a:close/>
              </a:path>
            </a:pathLst>
          </a:custGeom>
          <a:solidFill>
            <a:srgbClr val="B8C9DF"/>
          </a:solidFill>
        </p:spPr>
        <p:txBody>
          <a:bodyPr wrap="square" lIns="0" tIns="0" rIns="0" bIns="0" rtlCol="0"/>
          <a:lstStyle/>
          <a:p>
            <a:endParaRPr/>
          </a:p>
        </p:txBody>
      </p:sp>
      <p:sp>
        <p:nvSpPr>
          <p:cNvPr id="23" name="object 23"/>
          <p:cNvSpPr/>
          <p:nvPr/>
        </p:nvSpPr>
        <p:spPr>
          <a:xfrm>
            <a:off x="1578089" y="5549087"/>
            <a:ext cx="4848860" cy="508634"/>
          </a:xfrm>
          <a:custGeom>
            <a:avLst/>
            <a:gdLst/>
            <a:ahLst/>
            <a:cxnLst/>
            <a:rect l="l" t="t" r="r" b="b"/>
            <a:pathLst>
              <a:path w="4848860" h="508635">
                <a:moveTo>
                  <a:pt x="243674" y="492074"/>
                </a:moveTo>
                <a:lnTo>
                  <a:pt x="121831" y="501129"/>
                </a:lnTo>
                <a:lnTo>
                  <a:pt x="0" y="508355"/>
                </a:lnTo>
                <a:lnTo>
                  <a:pt x="4848352" y="508355"/>
                </a:lnTo>
                <a:lnTo>
                  <a:pt x="4848352" y="504698"/>
                </a:lnTo>
                <a:lnTo>
                  <a:pt x="381571" y="504698"/>
                </a:lnTo>
                <a:lnTo>
                  <a:pt x="243674" y="492074"/>
                </a:lnTo>
                <a:close/>
              </a:path>
              <a:path w="4848860" h="508635">
                <a:moveTo>
                  <a:pt x="634250" y="477596"/>
                </a:moveTo>
                <a:lnTo>
                  <a:pt x="485419" y="486651"/>
                </a:lnTo>
                <a:lnTo>
                  <a:pt x="381571" y="504698"/>
                </a:lnTo>
                <a:lnTo>
                  <a:pt x="4848352" y="504698"/>
                </a:lnTo>
                <a:lnTo>
                  <a:pt x="4848352" y="499262"/>
                </a:lnTo>
                <a:lnTo>
                  <a:pt x="754151" y="499262"/>
                </a:lnTo>
                <a:lnTo>
                  <a:pt x="634250" y="477596"/>
                </a:lnTo>
                <a:close/>
              </a:path>
              <a:path w="4848860" h="508635">
                <a:moveTo>
                  <a:pt x="1090739" y="463130"/>
                </a:moveTo>
                <a:lnTo>
                  <a:pt x="997826" y="472173"/>
                </a:lnTo>
                <a:lnTo>
                  <a:pt x="875995" y="481228"/>
                </a:lnTo>
                <a:lnTo>
                  <a:pt x="754151" y="499262"/>
                </a:lnTo>
                <a:lnTo>
                  <a:pt x="4848352" y="499262"/>
                </a:lnTo>
                <a:lnTo>
                  <a:pt x="4848352" y="484847"/>
                </a:lnTo>
                <a:lnTo>
                  <a:pt x="1257566" y="484847"/>
                </a:lnTo>
                <a:lnTo>
                  <a:pt x="1090739" y="463130"/>
                </a:lnTo>
                <a:close/>
              </a:path>
              <a:path w="4848860" h="508635">
                <a:moveTo>
                  <a:pt x="4848352" y="0"/>
                </a:moveTo>
                <a:lnTo>
                  <a:pt x="4726520" y="27139"/>
                </a:lnTo>
                <a:lnTo>
                  <a:pt x="4484776" y="77800"/>
                </a:lnTo>
                <a:lnTo>
                  <a:pt x="4241101" y="124828"/>
                </a:lnTo>
                <a:lnTo>
                  <a:pt x="3877525" y="189953"/>
                </a:lnTo>
                <a:lnTo>
                  <a:pt x="3757612" y="208051"/>
                </a:lnTo>
                <a:lnTo>
                  <a:pt x="3635781" y="227952"/>
                </a:lnTo>
                <a:lnTo>
                  <a:pt x="3394049" y="264134"/>
                </a:lnTo>
                <a:lnTo>
                  <a:pt x="3030461" y="312966"/>
                </a:lnTo>
                <a:lnTo>
                  <a:pt x="2786786" y="341922"/>
                </a:lnTo>
                <a:lnTo>
                  <a:pt x="2666885" y="354584"/>
                </a:lnTo>
                <a:lnTo>
                  <a:pt x="2545041" y="369062"/>
                </a:lnTo>
                <a:lnTo>
                  <a:pt x="2303310" y="394385"/>
                </a:lnTo>
                <a:lnTo>
                  <a:pt x="2061565" y="416102"/>
                </a:lnTo>
                <a:lnTo>
                  <a:pt x="1939721" y="428751"/>
                </a:lnTo>
                <a:lnTo>
                  <a:pt x="1817890" y="437807"/>
                </a:lnTo>
                <a:lnTo>
                  <a:pt x="1697989" y="448652"/>
                </a:lnTo>
                <a:lnTo>
                  <a:pt x="1334401" y="475792"/>
                </a:lnTo>
                <a:lnTo>
                  <a:pt x="1257566" y="484847"/>
                </a:lnTo>
                <a:lnTo>
                  <a:pt x="4848352" y="484847"/>
                </a:lnTo>
                <a:lnTo>
                  <a:pt x="4848352" y="0"/>
                </a:lnTo>
                <a:close/>
              </a:path>
            </a:pathLst>
          </a:custGeom>
          <a:solidFill>
            <a:srgbClr val="004689"/>
          </a:solidFill>
        </p:spPr>
        <p:txBody>
          <a:bodyPr wrap="square" lIns="0" tIns="0" rIns="0" bIns="0" rtlCol="0"/>
          <a:lstStyle/>
          <a:p>
            <a:endParaRPr/>
          </a:p>
        </p:txBody>
      </p:sp>
      <p:sp>
        <p:nvSpPr>
          <p:cNvPr id="24" name="object 24"/>
          <p:cNvSpPr txBox="1"/>
          <p:nvPr/>
        </p:nvSpPr>
        <p:spPr>
          <a:xfrm>
            <a:off x="967649" y="3880667"/>
            <a:ext cx="516890" cy="2229485"/>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99B3D2"/>
                </a:solidFill>
                <a:latin typeface="Calibri"/>
                <a:cs typeface="Calibri"/>
              </a:rPr>
              <a:t>200.000</a:t>
            </a:r>
            <a:r>
              <a:rPr sz="900" spc="-70" dirty="0">
                <a:solidFill>
                  <a:srgbClr val="99B3D2"/>
                </a:solidFill>
                <a:latin typeface="Calibri"/>
                <a:cs typeface="Calibri"/>
              </a:rPr>
              <a:t> </a:t>
            </a:r>
            <a:r>
              <a:rPr sz="900" spc="35" dirty="0">
                <a:solidFill>
                  <a:srgbClr val="99B3D2"/>
                </a:solidFill>
                <a:latin typeface="Calibri"/>
                <a:cs typeface="Calibri"/>
              </a:rPr>
              <a:t>€</a:t>
            </a:r>
            <a:endParaRPr sz="900">
              <a:latin typeface="Calibri"/>
              <a:cs typeface="Calibri"/>
            </a:endParaRPr>
          </a:p>
          <a:p>
            <a:pPr marL="12700">
              <a:lnSpc>
                <a:spcPct val="100000"/>
              </a:lnSpc>
              <a:spcBef>
                <a:spcPts val="950"/>
              </a:spcBef>
            </a:pPr>
            <a:r>
              <a:rPr sz="900" spc="25" dirty="0">
                <a:solidFill>
                  <a:srgbClr val="99B3D2"/>
                </a:solidFill>
                <a:latin typeface="Calibri"/>
                <a:cs typeface="Calibri"/>
              </a:rPr>
              <a:t>175.000</a:t>
            </a:r>
            <a:r>
              <a:rPr sz="900" spc="-70" dirty="0">
                <a:solidFill>
                  <a:srgbClr val="99B3D2"/>
                </a:solidFill>
                <a:latin typeface="Calibri"/>
                <a:cs typeface="Calibri"/>
              </a:rPr>
              <a:t> </a:t>
            </a:r>
            <a:r>
              <a:rPr sz="900" spc="35" dirty="0">
                <a:solidFill>
                  <a:srgbClr val="99B3D2"/>
                </a:solidFill>
                <a:latin typeface="Calibri"/>
                <a:cs typeface="Calibri"/>
              </a:rPr>
              <a:t>€</a:t>
            </a:r>
            <a:endParaRPr sz="900">
              <a:latin typeface="Calibri"/>
              <a:cs typeface="Calibri"/>
            </a:endParaRPr>
          </a:p>
          <a:p>
            <a:pPr marL="12700">
              <a:lnSpc>
                <a:spcPct val="100000"/>
              </a:lnSpc>
              <a:spcBef>
                <a:spcPts val="955"/>
              </a:spcBef>
            </a:pPr>
            <a:r>
              <a:rPr sz="900" spc="25" dirty="0">
                <a:solidFill>
                  <a:srgbClr val="99B3D2"/>
                </a:solidFill>
                <a:latin typeface="Calibri"/>
                <a:cs typeface="Calibri"/>
              </a:rPr>
              <a:t>150.000</a:t>
            </a:r>
            <a:r>
              <a:rPr sz="900" spc="-70" dirty="0">
                <a:solidFill>
                  <a:srgbClr val="99B3D2"/>
                </a:solidFill>
                <a:latin typeface="Calibri"/>
                <a:cs typeface="Calibri"/>
              </a:rPr>
              <a:t> </a:t>
            </a:r>
            <a:r>
              <a:rPr sz="900" spc="35" dirty="0">
                <a:solidFill>
                  <a:srgbClr val="99B3D2"/>
                </a:solidFill>
                <a:latin typeface="Calibri"/>
                <a:cs typeface="Calibri"/>
              </a:rPr>
              <a:t>€</a:t>
            </a:r>
            <a:endParaRPr sz="900">
              <a:latin typeface="Calibri"/>
              <a:cs typeface="Calibri"/>
            </a:endParaRPr>
          </a:p>
          <a:p>
            <a:pPr marL="12700">
              <a:lnSpc>
                <a:spcPct val="100000"/>
              </a:lnSpc>
              <a:spcBef>
                <a:spcPts val="955"/>
              </a:spcBef>
            </a:pPr>
            <a:r>
              <a:rPr sz="900" spc="25" dirty="0">
                <a:solidFill>
                  <a:srgbClr val="99B3D2"/>
                </a:solidFill>
                <a:latin typeface="Calibri"/>
                <a:cs typeface="Calibri"/>
              </a:rPr>
              <a:t>125.000</a:t>
            </a:r>
            <a:r>
              <a:rPr sz="900" spc="-70" dirty="0">
                <a:solidFill>
                  <a:srgbClr val="99B3D2"/>
                </a:solidFill>
                <a:latin typeface="Calibri"/>
                <a:cs typeface="Calibri"/>
              </a:rPr>
              <a:t> </a:t>
            </a:r>
            <a:r>
              <a:rPr sz="900" spc="35" dirty="0">
                <a:solidFill>
                  <a:srgbClr val="99B3D2"/>
                </a:solidFill>
                <a:latin typeface="Calibri"/>
                <a:cs typeface="Calibri"/>
              </a:rPr>
              <a:t>€</a:t>
            </a:r>
            <a:endParaRPr sz="900">
              <a:latin typeface="Calibri"/>
              <a:cs typeface="Calibri"/>
            </a:endParaRPr>
          </a:p>
          <a:p>
            <a:pPr marL="12700">
              <a:lnSpc>
                <a:spcPct val="100000"/>
              </a:lnSpc>
              <a:spcBef>
                <a:spcPts val="955"/>
              </a:spcBef>
            </a:pPr>
            <a:r>
              <a:rPr sz="900" spc="25" dirty="0">
                <a:solidFill>
                  <a:srgbClr val="99B3D2"/>
                </a:solidFill>
                <a:latin typeface="Calibri"/>
                <a:cs typeface="Calibri"/>
              </a:rPr>
              <a:t>100.000</a:t>
            </a:r>
            <a:r>
              <a:rPr sz="900" spc="-70" dirty="0">
                <a:solidFill>
                  <a:srgbClr val="99B3D2"/>
                </a:solidFill>
                <a:latin typeface="Calibri"/>
                <a:cs typeface="Calibri"/>
              </a:rPr>
              <a:t> </a:t>
            </a:r>
            <a:r>
              <a:rPr sz="900" spc="35" dirty="0">
                <a:solidFill>
                  <a:srgbClr val="99B3D2"/>
                </a:solidFill>
                <a:latin typeface="Calibri"/>
                <a:cs typeface="Calibri"/>
              </a:rPr>
              <a:t>€</a:t>
            </a:r>
            <a:endParaRPr sz="900">
              <a:latin typeface="Calibri"/>
              <a:cs typeface="Calibri"/>
            </a:endParaRPr>
          </a:p>
          <a:p>
            <a:pPr marL="75565">
              <a:lnSpc>
                <a:spcPct val="100000"/>
              </a:lnSpc>
              <a:spcBef>
                <a:spcPts val="950"/>
              </a:spcBef>
            </a:pPr>
            <a:r>
              <a:rPr sz="900" spc="25" dirty="0">
                <a:solidFill>
                  <a:srgbClr val="99B3D2"/>
                </a:solidFill>
                <a:latin typeface="Calibri"/>
                <a:cs typeface="Calibri"/>
              </a:rPr>
              <a:t>75.000</a:t>
            </a:r>
            <a:r>
              <a:rPr sz="900" spc="-85" dirty="0">
                <a:solidFill>
                  <a:srgbClr val="99B3D2"/>
                </a:solidFill>
                <a:latin typeface="Calibri"/>
                <a:cs typeface="Calibri"/>
              </a:rPr>
              <a:t> </a:t>
            </a:r>
            <a:r>
              <a:rPr sz="900" spc="35" dirty="0">
                <a:solidFill>
                  <a:srgbClr val="99B3D2"/>
                </a:solidFill>
                <a:latin typeface="Calibri"/>
                <a:cs typeface="Calibri"/>
              </a:rPr>
              <a:t>€</a:t>
            </a:r>
            <a:endParaRPr sz="900">
              <a:latin typeface="Calibri"/>
              <a:cs typeface="Calibri"/>
            </a:endParaRPr>
          </a:p>
          <a:p>
            <a:pPr marL="75565">
              <a:lnSpc>
                <a:spcPct val="100000"/>
              </a:lnSpc>
              <a:spcBef>
                <a:spcPts val="955"/>
              </a:spcBef>
            </a:pPr>
            <a:r>
              <a:rPr sz="900" spc="25" dirty="0">
                <a:solidFill>
                  <a:srgbClr val="99B3D2"/>
                </a:solidFill>
                <a:latin typeface="Calibri"/>
                <a:cs typeface="Calibri"/>
              </a:rPr>
              <a:t>50.000</a:t>
            </a:r>
            <a:r>
              <a:rPr sz="900" spc="-85" dirty="0">
                <a:solidFill>
                  <a:srgbClr val="99B3D2"/>
                </a:solidFill>
                <a:latin typeface="Calibri"/>
                <a:cs typeface="Calibri"/>
              </a:rPr>
              <a:t> </a:t>
            </a:r>
            <a:r>
              <a:rPr sz="900" spc="35" dirty="0">
                <a:solidFill>
                  <a:srgbClr val="99B3D2"/>
                </a:solidFill>
                <a:latin typeface="Calibri"/>
                <a:cs typeface="Calibri"/>
              </a:rPr>
              <a:t>€</a:t>
            </a:r>
            <a:endParaRPr sz="900">
              <a:latin typeface="Calibri"/>
              <a:cs typeface="Calibri"/>
            </a:endParaRPr>
          </a:p>
          <a:p>
            <a:pPr marL="75565">
              <a:lnSpc>
                <a:spcPct val="100000"/>
              </a:lnSpc>
              <a:spcBef>
                <a:spcPts val="955"/>
              </a:spcBef>
            </a:pPr>
            <a:r>
              <a:rPr sz="900" spc="25" dirty="0">
                <a:solidFill>
                  <a:srgbClr val="99B3D2"/>
                </a:solidFill>
                <a:latin typeface="Calibri"/>
                <a:cs typeface="Calibri"/>
              </a:rPr>
              <a:t>25.000</a:t>
            </a:r>
            <a:r>
              <a:rPr sz="900" spc="-85" dirty="0">
                <a:solidFill>
                  <a:srgbClr val="99B3D2"/>
                </a:solidFill>
                <a:latin typeface="Calibri"/>
                <a:cs typeface="Calibri"/>
              </a:rPr>
              <a:t> </a:t>
            </a:r>
            <a:r>
              <a:rPr sz="900" spc="35" dirty="0">
                <a:solidFill>
                  <a:srgbClr val="99B3D2"/>
                </a:solidFill>
                <a:latin typeface="Calibri"/>
                <a:cs typeface="Calibri"/>
              </a:rPr>
              <a:t>€</a:t>
            </a:r>
            <a:endParaRPr sz="900">
              <a:latin typeface="Calibri"/>
              <a:cs typeface="Calibri"/>
            </a:endParaRPr>
          </a:p>
          <a:p>
            <a:pPr marR="5080" algn="r">
              <a:lnSpc>
                <a:spcPct val="100000"/>
              </a:lnSpc>
              <a:spcBef>
                <a:spcPts val="955"/>
              </a:spcBef>
            </a:pPr>
            <a:r>
              <a:rPr sz="900" spc="35" dirty="0">
                <a:solidFill>
                  <a:srgbClr val="99B3D2"/>
                </a:solidFill>
                <a:latin typeface="Calibri"/>
                <a:cs typeface="Calibri"/>
              </a:rPr>
              <a:t>0</a:t>
            </a:r>
            <a:r>
              <a:rPr sz="900" spc="-100" dirty="0">
                <a:solidFill>
                  <a:srgbClr val="99B3D2"/>
                </a:solidFill>
                <a:latin typeface="Calibri"/>
                <a:cs typeface="Calibri"/>
              </a:rPr>
              <a:t> </a:t>
            </a:r>
            <a:r>
              <a:rPr sz="900" spc="35" dirty="0">
                <a:solidFill>
                  <a:srgbClr val="99B3D2"/>
                </a:solidFill>
                <a:latin typeface="Calibri"/>
                <a:cs typeface="Calibri"/>
              </a:rPr>
              <a:t>€</a:t>
            </a:r>
            <a:endParaRPr sz="900">
              <a:latin typeface="Calibri"/>
              <a:cs typeface="Calibri"/>
            </a:endParaRPr>
          </a:p>
        </p:txBody>
      </p:sp>
      <p:sp>
        <p:nvSpPr>
          <p:cNvPr id="25" name="object 25"/>
          <p:cNvSpPr/>
          <p:nvPr/>
        </p:nvSpPr>
        <p:spPr>
          <a:xfrm>
            <a:off x="1578089" y="4505680"/>
            <a:ext cx="4848860" cy="0"/>
          </a:xfrm>
          <a:custGeom>
            <a:avLst/>
            <a:gdLst/>
            <a:ahLst/>
            <a:cxnLst/>
            <a:rect l="l" t="t" r="r" b="b"/>
            <a:pathLst>
              <a:path w="4848860">
                <a:moveTo>
                  <a:pt x="0" y="0"/>
                </a:moveTo>
                <a:lnTo>
                  <a:pt x="4848352" y="0"/>
                </a:lnTo>
              </a:path>
            </a:pathLst>
          </a:custGeom>
          <a:ln w="6350">
            <a:solidFill>
              <a:srgbClr val="A3AFD1"/>
            </a:solidFill>
          </a:ln>
        </p:spPr>
        <p:txBody>
          <a:bodyPr wrap="square" lIns="0" tIns="0" rIns="0" bIns="0" rtlCol="0"/>
          <a:lstStyle/>
          <a:p>
            <a:endParaRPr/>
          </a:p>
        </p:txBody>
      </p:sp>
      <p:sp>
        <p:nvSpPr>
          <p:cNvPr id="26" name="object 26"/>
          <p:cNvSpPr/>
          <p:nvPr/>
        </p:nvSpPr>
        <p:spPr>
          <a:xfrm>
            <a:off x="1578089" y="4247057"/>
            <a:ext cx="4848860" cy="0"/>
          </a:xfrm>
          <a:custGeom>
            <a:avLst/>
            <a:gdLst/>
            <a:ahLst/>
            <a:cxnLst/>
            <a:rect l="l" t="t" r="r" b="b"/>
            <a:pathLst>
              <a:path w="4848860">
                <a:moveTo>
                  <a:pt x="0" y="0"/>
                </a:moveTo>
                <a:lnTo>
                  <a:pt x="4848352" y="0"/>
                </a:lnTo>
              </a:path>
            </a:pathLst>
          </a:custGeom>
          <a:ln w="6350">
            <a:solidFill>
              <a:srgbClr val="A3AFD1"/>
            </a:solidFill>
          </a:ln>
        </p:spPr>
        <p:txBody>
          <a:bodyPr wrap="square" lIns="0" tIns="0" rIns="0" bIns="0" rtlCol="0"/>
          <a:lstStyle/>
          <a:p>
            <a:endParaRPr/>
          </a:p>
        </p:txBody>
      </p:sp>
      <p:sp>
        <p:nvSpPr>
          <p:cNvPr id="27" name="object 27"/>
          <p:cNvSpPr/>
          <p:nvPr/>
        </p:nvSpPr>
        <p:spPr>
          <a:xfrm>
            <a:off x="1578089" y="3988435"/>
            <a:ext cx="4848860" cy="0"/>
          </a:xfrm>
          <a:custGeom>
            <a:avLst/>
            <a:gdLst/>
            <a:ahLst/>
            <a:cxnLst/>
            <a:rect l="l" t="t" r="r" b="b"/>
            <a:pathLst>
              <a:path w="4848860">
                <a:moveTo>
                  <a:pt x="0" y="0"/>
                </a:moveTo>
                <a:lnTo>
                  <a:pt x="4848352" y="0"/>
                </a:lnTo>
              </a:path>
            </a:pathLst>
          </a:custGeom>
          <a:ln w="6350">
            <a:solidFill>
              <a:srgbClr val="A3AFD1"/>
            </a:solidFill>
          </a:ln>
        </p:spPr>
        <p:txBody>
          <a:bodyPr wrap="square" lIns="0" tIns="0" rIns="0" bIns="0" rtlCol="0"/>
          <a:lstStyle/>
          <a:p>
            <a:endParaRPr/>
          </a:p>
        </p:txBody>
      </p:sp>
      <p:sp>
        <p:nvSpPr>
          <p:cNvPr id="28" name="object 28"/>
          <p:cNvSpPr/>
          <p:nvPr/>
        </p:nvSpPr>
        <p:spPr>
          <a:xfrm>
            <a:off x="1578089" y="4764303"/>
            <a:ext cx="4848860" cy="0"/>
          </a:xfrm>
          <a:custGeom>
            <a:avLst/>
            <a:gdLst/>
            <a:ahLst/>
            <a:cxnLst/>
            <a:rect l="l" t="t" r="r" b="b"/>
            <a:pathLst>
              <a:path w="4848860">
                <a:moveTo>
                  <a:pt x="0" y="0"/>
                </a:moveTo>
                <a:lnTo>
                  <a:pt x="4848352" y="0"/>
                </a:lnTo>
              </a:path>
            </a:pathLst>
          </a:custGeom>
          <a:ln w="6350">
            <a:solidFill>
              <a:srgbClr val="A3AFD1"/>
            </a:solidFill>
          </a:ln>
        </p:spPr>
        <p:txBody>
          <a:bodyPr wrap="square" lIns="0" tIns="0" rIns="0" bIns="0" rtlCol="0"/>
          <a:lstStyle/>
          <a:p>
            <a:endParaRPr/>
          </a:p>
        </p:txBody>
      </p:sp>
      <p:sp>
        <p:nvSpPr>
          <p:cNvPr id="29" name="object 29"/>
          <p:cNvSpPr/>
          <p:nvPr/>
        </p:nvSpPr>
        <p:spPr>
          <a:xfrm>
            <a:off x="1578089" y="5022939"/>
            <a:ext cx="4848860" cy="0"/>
          </a:xfrm>
          <a:custGeom>
            <a:avLst/>
            <a:gdLst/>
            <a:ahLst/>
            <a:cxnLst/>
            <a:rect l="l" t="t" r="r" b="b"/>
            <a:pathLst>
              <a:path w="4848860">
                <a:moveTo>
                  <a:pt x="0" y="0"/>
                </a:moveTo>
                <a:lnTo>
                  <a:pt x="4848352" y="0"/>
                </a:lnTo>
              </a:path>
            </a:pathLst>
          </a:custGeom>
          <a:ln w="6350">
            <a:solidFill>
              <a:srgbClr val="A3AFD1"/>
            </a:solidFill>
          </a:ln>
        </p:spPr>
        <p:txBody>
          <a:bodyPr wrap="square" lIns="0" tIns="0" rIns="0" bIns="0" rtlCol="0"/>
          <a:lstStyle/>
          <a:p>
            <a:endParaRPr/>
          </a:p>
        </p:txBody>
      </p:sp>
      <p:sp>
        <p:nvSpPr>
          <p:cNvPr id="30" name="object 30"/>
          <p:cNvSpPr/>
          <p:nvPr/>
        </p:nvSpPr>
        <p:spPr>
          <a:xfrm>
            <a:off x="1578089" y="5281561"/>
            <a:ext cx="4848860" cy="0"/>
          </a:xfrm>
          <a:custGeom>
            <a:avLst/>
            <a:gdLst/>
            <a:ahLst/>
            <a:cxnLst/>
            <a:rect l="l" t="t" r="r" b="b"/>
            <a:pathLst>
              <a:path w="4848860">
                <a:moveTo>
                  <a:pt x="0" y="0"/>
                </a:moveTo>
                <a:lnTo>
                  <a:pt x="4848352" y="0"/>
                </a:lnTo>
              </a:path>
            </a:pathLst>
          </a:custGeom>
          <a:ln w="6350">
            <a:solidFill>
              <a:srgbClr val="A3AFD1"/>
            </a:solidFill>
          </a:ln>
        </p:spPr>
        <p:txBody>
          <a:bodyPr wrap="square" lIns="0" tIns="0" rIns="0" bIns="0" rtlCol="0"/>
          <a:lstStyle/>
          <a:p>
            <a:endParaRPr/>
          </a:p>
        </p:txBody>
      </p:sp>
      <p:sp>
        <p:nvSpPr>
          <p:cNvPr id="31" name="object 31"/>
          <p:cNvSpPr/>
          <p:nvPr/>
        </p:nvSpPr>
        <p:spPr>
          <a:xfrm>
            <a:off x="1578089" y="5540184"/>
            <a:ext cx="4848860" cy="0"/>
          </a:xfrm>
          <a:custGeom>
            <a:avLst/>
            <a:gdLst/>
            <a:ahLst/>
            <a:cxnLst/>
            <a:rect l="l" t="t" r="r" b="b"/>
            <a:pathLst>
              <a:path w="4848860">
                <a:moveTo>
                  <a:pt x="0" y="0"/>
                </a:moveTo>
                <a:lnTo>
                  <a:pt x="4848352" y="0"/>
                </a:lnTo>
              </a:path>
            </a:pathLst>
          </a:custGeom>
          <a:ln w="6350">
            <a:solidFill>
              <a:srgbClr val="A3AFD1"/>
            </a:solidFill>
          </a:ln>
        </p:spPr>
        <p:txBody>
          <a:bodyPr wrap="square" lIns="0" tIns="0" rIns="0" bIns="0" rtlCol="0"/>
          <a:lstStyle/>
          <a:p>
            <a:endParaRPr/>
          </a:p>
        </p:txBody>
      </p:sp>
      <p:sp>
        <p:nvSpPr>
          <p:cNvPr id="32" name="object 32"/>
          <p:cNvSpPr/>
          <p:nvPr/>
        </p:nvSpPr>
        <p:spPr>
          <a:xfrm>
            <a:off x="1578089" y="5798807"/>
            <a:ext cx="4848860" cy="0"/>
          </a:xfrm>
          <a:custGeom>
            <a:avLst/>
            <a:gdLst/>
            <a:ahLst/>
            <a:cxnLst/>
            <a:rect l="l" t="t" r="r" b="b"/>
            <a:pathLst>
              <a:path w="4848860">
                <a:moveTo>
                  <a:pt x="0" y="0"/>
                </a:moveTo>
                <a:lnTo>
                  <a:pt x="4848352" y="0"/>
                </a:lnTo>
              </a:path>
            </a:pathLst>
          </a:custGeom>
          <a:ln w="6350">
            <a:solidFill>
              <a:srgbClr val="A3AFD1"/>
            </a:solidFill>
          </a:ln>
        </p:spPr>
        <p:txBody>
          <a:bodyPr wrap="square" lIns="0" tIns="0" rIns="0" bIns="0" rtlCol="0"/>
          <a:lstStyle/>
          <a:p>
            <a:endParaRPr/>
          </a:p>
        </p:txBody>
      </p:sp>
      <p:sp>
        <p:nvSpPr>
          <p:cNvPr id="33" name="object 33"/>
          <p:cNvSpPr/>
          <p:nvPr/>
        </p:nvSpPr>
        <p:spPr>
          <a:xfrm>
            <a:off x="1594154" y="5376443"/>
            <a:ext cx="4788535" cy="677545"/>
          </a:xfrm>
          <a:custGeom>
            <a:avLst/>
            <a:gdLst/>
            <a:ahLst/>
            <a:cxnLst/>
            <a:rect l="l" t="t" r="r" b="b"/>
            <a:pathLst>
              <a:path w="4788535" h="677545">
                <a:moveTo>
                  <a:pt x="4788331" y="0"/>
                </a:moveTo>
                <a:lnTo>
                  <a:pt x="0" y="677456"/>
                </a:lnTo>
              </a:path>
            </a:pathLst>
          </a:custGeom>
          <a:ln w="25400">
            <a:solidFill>
              <a:srgbClr val="004689"/>
            </a:solidFill>
            <a:prstDash val="dot"/>
          </a:ln>
        </p:spPr>
        <p:txBody>
          <a:bodyPr wrap="square" lIns="0" tIns="0" rIns="0" bIns="0" rtlCol="0"/>
          <a:lstStyle/>
          <a:p>
            <a:endParaRPr/>
          </a:p>
        </p:txBody>
      </p:sp>
      <p:sp>
        <p:nvSpPr>
          <p:cNvPr id="34" name="object 34"/>
          <p:cNvSpPr/>
          <p:nvPr/>
        </p:nvSpPr>
        <p:spPr>
          <a:xfrm>
            <a:off x="6432626" y="5369344"/>
            <a:ext cx="0" cy="0"/>
          </a:xfrm>
          <a:custGeom>
            <a:avLst/>
            <a:gdLst/>
            <a:ahLst/>
            <a:cxnLst/>
            <a:rect l="l" t="t" r="r" b="b"/>
            <a:pathLst>
              <a:path>
                <a:moveTo>
                  <a:pt x="0" y="0"/>
                </a:moveTo>
                <a:lnTo>
                  <a:pt x="0" y="0"/>
                </a:lnTo>
              </a:path>
            </a:pathLst>
          </a:custGeom>
          <a:ln w="25400">
            <a:solidFill>
              <a:srgbClr val="004689"/>
            </a:solidFill>
          </a:ln>
        </p:spPr>
        <p:txBody>
          <a:bodyPr wrap="square" lIns="0" tIns="0" rIns="0" bIns="0" rtlCol="0"/>
          <a:lstStyle/>
          <a:p>
            <a:endParaRPr/>
          </a:p>
        </p:txBody>
      </p:sp>
      <p:sp>
        <p:nvSpPr>
          <p:cNvPr id="35" name="object 35"/>
          <p:cNvSpPr/>
          <p:nvPr/>
        </p:nvSpPr>
        <p:spPr>
          <a:xfrm>
            <a:off x="1569085" y="6057430"/>
            <a:ext cx="0" cy="0"/>
          </a:xfrm>
          <a:custGeom>
            <a:avLst/>
            <a:gdLst/>
            <a:ahLst/>
            <a:cxnLst/>
            <a:rect l="l" t="t" r="r" b="b"/>
            <a:pathLst>
              <a:path>
                <a:moveTo>
                  <a:pt x="0" y="0"/>
                </a:moveTo>
                <a:lnTo>
                  <a:pt x="0" y="0"/>
                </a:lnTo>
              </a:path>
            </a:pathLst>
          </a:custGeom>
          <a:ln w="25400">
            <a:solidFill>
              <a:srgbClr val="004689"/>
            </a:solidFill>
          </a:ln>
        </p:spPr>
        <p:txBody>
          <a:bodyPr wrap="square" lIns="0" tIns="0" rIns="0" bIns="0" rtlCol="0"/>
          <a:lstStyle/>
          <a:p>
            <a:endParaRPr/>
          </a:p>
        </p:txBody>
      </p:sp>
      <p:sp>
        <p:nvSpPr>
          <p:cNvPr id="36" name="object 36"/>
          <p:cNvSpPr/>
          <p:nvPr/>
        </p:nvSpPr>
        <p:spPr>
          <a:xfrm>
            <a:off x="6429616" y="3974350"/>
            <a:ext cx="0" cy="2080260"/>
          </a:xfrm>
          <a:custGeom>
            <a:avLst/>
            <a:gdLst/>
            <a:ahLst/>
            <a:cxnLst/>
            <a:rect l="l" t="t" r="r" b="b"/>
            <a:pathLst>
              <a:path h="2080260">
                <a:moveTo>
                  <a:pt x="0" y="0"/>
                </a:moveTo>
                <a:lnTo>
                  <a:pt x="0" y="2079917"/>
                </a:lnTo>
              </a:path>
            </a:pathLst>
          </a:custGeom>
          <a:ln w="6350">
            <a:solidFill>
              <a:srgbClr val="004689"/>
            </a:solidFill>
          </a:ln>
        </p:spPr>
        <p:txBody>
          <a:bodyPr wrap="square" lIns="0" tIns="0" rIns="0" bIns="0" rtlCol="0"/>
          <a:lstStyle/>
          <a:p>
            <a:endParaRPr/>
          </a:p>
        </p:txBody>
      </p:sp>
      <p:sp>
        <p:nvSpPr>
          <p:cNvPr id="37" name="object 37"/>
          <p:cNvSpPr/>
          <p:nvPr/>
        </p:nvSpPr>
        <p:spPr>
          <a:xfrm>
            <a:off x="5940628" y="5141493"/>
            <a:ext cx="0" cy="1412875"/>
          </a:xfrm>
          <a:custGeom>
            <a:avLst/>
            <a:gdLst/>
            <a:ahLst/>
            <a:cxnLst/>
            <a:rect l="l" t="t" r="r" b="b"/>
            <a:pathLst>
              <a:path h="1412875">
                <a:moveTo>
                  <a:pt x="0" y="0"/>
                </a:moveTo>
                <a:lnTo>
                  <a:pt x="0" y="1412354"/>
                </a:lnTo>
              </a:path>
            </a:pathLst>
          </a:custGeom>
          <a:ln w="12700">
            <a:solidFill>
              <a:srgbClr val="ED1C24"/>
            </a:solidFill>
          </a:ln>
        </p:spPr>
        <p:txBody>
          <a:bodyPr wrap="square" lIns="0" tIns="0" rIns="0" bIns="0" rtlCol="0"/>
          <a:lstStyle/>
          <a:p>
            <a:endParaRPr/>
          </a:p>
        </p:txBody>
      </p:sp>
      <p:sp>
        <p:nvSpPr>
          <p:cNvPr id="38" name="object 38"/>
          <p:cNvSpPr/>
          <p:nvPr/>
        </p:nvSpPr>
        <p:spPr>
          <a:xfrm>
            <a:off x="5908217" y="6534163"/>
            <a:ext cx="65405" cy="89535"/>
          </a:xfrm>
          <a:custGeom>
            <a:avLst/>
            <a:gdLst/>
            <a:ahLst/>
            <a:cxnLst/>
            <a:rect l="l" t="t" r="r" b="b"/>
            <a:pathLst>
              <a:path w="65404" h="89534">
                <a:moveTo>
                  <a:pt x="64820" y="0"/>
                </a:moveTo>
                <a:lnTo>
                  <a:pt x="0" y="0"/>
                </a:lnTo>
                <a:lnTo>
                  <a:pt x="32410" y="89052"/>
                </a:lnTo>
                <a:lnTo>
                  <a:pt x="64820" y="0"/>
                </a:lnTo>
                <a:close/>
              </a:path>
            </a:pathLst>
          </a:custGeom>
          <a:solidFill>
            <a:srgbClr val="ED1C24"/>
          </a:solidFill>
        </p:spPr>
        <p:txBody>
          <a:bodyPr wrap="square" lIns="0" tIns="0" rIns="0" bIns="0" rtlCol="0"/>
          <a:lstStyle/>
          <a:p>
            <a:endParaRPr/>
          </a:p>
        </p:txBody>
      </p:sp>
      <p:sp>
        <p:nvSpPr>
          <p:cNvPr id="39" name="object 39"/>
          <p:cNvSpPr/>
          <p:nvPr/>
        </p:nvSpPr>
        <p:spPr>
          <a:xfrm>
            <a:off x="5317197" y="5373840"/>
            <a:ext cx="0" cy="1180465"/>
          </a:xfrm>
          <a:custGeom>
            <a:avLst/>
            <a:gdLst/>
            <a:ahLst/>
            <a:cxnLst/>
            <a:rect l="l" t="t" r="r" b="b"/>
            <a:pathLst>
              <a:path h="1180465">
                <a:moveTo>
                  <a:pt x="0" y="0"/>
                </a:moveTo>
                <a:lnTo>
                  <a:pt x="0" y="1180007"/>
                </a:lnTo>
              </a:path>
            </a:pathLst>
          </a:custGeom>
          <a:ln w="12700">
            <a:solidFill>
              <a:srgbClr val="ED1C24"/>
            </a:solidFill>
          </a:ln>
        </p:spPr>
        <p:txBody>
          <a:bodyPr wrap="square" lIns="0" tIns="0" rIns="0" bIns="0" rtlCol="0"/>
          <a:lstStyle/>
          <a:p>
            <a:endParaRPr/>
          </a:p>
        </p:txBody>
      </p:sp>
      <p:sp>
        <p:nvSpPr>
          <p:cNvPr id="40" name="object 40"/>
          <p:cNvSpPr/>
          <p:nvPr/>
        </p:nvSpPr>
        <p:spPr>
          <a:xfrm>
            <a:off x="5284787" y="6534163"/>
            <a:ext cx="65405" cy="89535"/>
          </a:xfrm>
          <a:custGeom>
            <a:avLst/>
            <a:gdLst/>
            <a:ahLst/>
            <a:cxnLst/>
            <a:rect l="l" t="t" r="r" b="b"/>
            <a:pathLst>
              <a:path w="65404" h="89534">
                <a:moveTo>
                  <a:pt x="64820" y="0"/>
                </a:moveTo>
                <a:lnTo>
                  <a:pt x="0" y="0"/>
                </a:lnTo>
                <a:lnTo>
                  <a:pt x="32410" y="89052"/>
                </a:lnTo>
                <a:lnTo>
                  <a:pt x="64820" y="0"/>
                </a:lnTo>
                <a:close/>
              </a:path>
            </a:pathLst>
          </a:custGeom>
          <a:solidFill>
            <a:srgbClr val="ED1C24"/>
          </a:solidFill>
        </p:spPr>
        <p:txBody>
          <a:bodyPr wrap="square" lIns="0" tIns="0" rIns="0" bIns="0" rtlCol="0"/>
          <a:lstStyle/>
          <a:p>
            <a:endParaRPr/>
          </a:p>
        </p:txBody>
      </p:sp>
      <p:sp>
        <p:nvSpPr>
          <p:cNvPr id="41" name="object 41"/>
          <p:cNvSpPr/>
          <p:nvPr/>
        </p:nvSpPr>
        <p:spPr>
          <a:xfrm>
            <a:off x="4678514" y="5558345"/>
            <a:ext cx="0" cy="995680"/>
          </a:xfrm>
          <a:custGeom>
            <a:avLst/>
            <a:gdLst/>
            <a:ahLst/>
            <a:cxnLst/>
            <a:rect l="l" t="t" r="r" b="b"/>
            <a:pathLst>
              <a:path h="995679">
                <a:moveTo>
                  <a:pt x="0" y="0"/>
                </a:moveTo>
                <a:lnTo>
                  <a:pt x="0" y="995489"/>
                </a:lnTo>
              </a:path>
            </a:pathLst>
          </a:custGeom>
          <a:ln w="12700">
            <a:solidFill>
              <a:srgbClr val="ED1C24"/>
            </a:solidFill>
          </a:ln>
        </p:spPr>
        <p:txBody>
          <a:bodyPr wrap="square" lIns="0" tIns="0" rIns="0" bIns="0" rtlCol="0"/>
          <a:lstStyle/>
          <a:p>
            <a:endParaRPr/>
          </a:p>
        </p:txBody>
      </p:sp>
      <p:sp>
        <p:nvSpPr>
          <p:cNvPr id="42" name="object 42"/>
          <p:cNvSpPr/>
          <p:nvPr/>
        </p:nvSpPr>
        <p:spPr>
          <a:xfrm>
            <a:off x="4646104" y="6534163"/>
            <a:ext cx="65405" cy="89535"/>
          </a:xfrm>
          <a:custGeom>
            <a:avLst/>
            <a:gdLst/>
            <a:ahLst/>
            <a:cxnLst/>
            <a:rect l="l" t="t" r="r" b="b"/>
            <a:pathLst>
              <a:path w="65404" h="89534">
                <a:moveTo>
                  <a:pt x="64820" y="0"/>
                </a:moveTo>
                <a:lnTo>
                  <a:pt x="0" y="0"/>
                </a:lnTo>
                <a:lnTo>
                  <a:pt x="32410" y="89052"/>
                </a:lnTo>
                <a:lnTo>
                  <a:pt x="64820" y="0"/>
                </a:lnTo>
                <a:close/>
              </a:path>
            </a:pathLst>
          </a:custGeom>
          <a:solidFill>
            <a:srgbClr val="ED1C24"/>
          </a:solidFill>
        </p:spPr>
        <p:txBody>
          <a:bodyPr wrap="square" lIns="0" tIns="0" rIns="0" bIns="0" rtlCol="0"/>
          <a:lstStyle/>
          <a:p>
            <a:endParaRPr/>
          </a:p>
        </p:txBody>
      </p:sp>
      <p:sp>
        <p:nvSpPr>
          <p:cNvPr id="43" name="object 43"/>
          <p:cNvSpPr/>
          <p:nvPr/>
        </p:nvSpPr>
        <p:spPr>
          <a:xfrm>
            <a:off x="4049725" y="5713628"/>
            <a:ext cx="0" cy="840740"/>
          </a:xfrm>
          <a:custGeom>
            <a:avLst/>
            <a:gdLst/>
            <a:ahLst/>
            <a:cxnLst/>
            <a:rect l="l" t="t" r="r" b="b"/>
            <a:pathLst>
              <a:path h="840740">
                <a:moveTo>
                  <a:pt x="0" y="0"/>
                </a:moveTo>
                <a:lnTo>
                  <a:pt x="0" y="840219"/>
                </a:lnTo>
              </a:path>
            </a:pathLst>
          </a:custGeom>
          <a:ln w="12700">
            <a:solidFill>
              <a:srgbClr val="ED1C24"/>
            </a:solidFill>
          </a:ln>
        </p:spPr>
        <p:txBody>
          <a:bodyPr wrap="square" lIns="0" tIns="0" rIns="0" bIns="0" rtlCol="0"/>
          <a:lstStyle/>
          <a:p>
            <a:endParaRPr/>
          </a:p>
        </p:txBody>
      </p:sp>
      <p:sp>
        <p:nvSpPr>
          <p:cNvPr id="44" name="object 44"/>
          <p:cNvSpPr/>
          <p:nvPr/>
        </p:nvSpPr>
        <p:spPr>
          <a:xfrm>
            <a:off x="4017302" y="6534163"/>
            <a:ext cx="65405" cy="89535"/>
          </a:xfrm>
          <a:custGeom>
            <a:avLst/>
            <a:gdLst/>
            <a:ahLst/>
            <a:cxnLst/>
            <a:rect l="l" t="t" r="r" b="b"/>
            <a:pathLst>
              <a:path w="65404" h="89534">
                <a:moveTo>
                  <a:pt x="64820" y="0"/>
                </a:moveTo>
                <a:lnTo>
                  <a:pt x="0" y="0"/>
                </a:lnTo>
                <a:lnTo>
                  <a:pt x="32423" y="89052"/>
                </a:lnTo>
                <a:lnTo>
                  <a:pt x="64820" y="0"/>
                </a:lnTo>
                <a:close/>
              </a:path>
            </a:pathLst>
          </a:custGeom>
          <a:solidFill>
            <a:srgbClr val="ED1C24"/>
          </a:solidFill>
        </p:spPr>
        <p:txBody>
          <a:bodyPr wrap="square" lIns="0" tIns="0" rIns="0" bIns="0" rtlCol="0"/>
          <a:lstStyle/>
          <a:p>
            <a:endParaRPr/>
          </a:p>
        </p:txBody>
      </p:sp>
      <p:sp>
        <p:nvSpPr>
          <p:cNvPr id="45" name="object 45"/>
          <p:cNvSpPr/>
          <p:nvPr/>
        </p:nvSpPr>
        <p:spPr>
          <a:xfrm>
            <a:off x="3448799" y="5826493"/>
            <a:ext cx="0" cy="727710"/>
          </a:xfrm>
          <a:custGeom>
            <a:avLst/>
            <a:gdLst/>
            <a:ahLst/>
            <a:cxnLst/>
            <a:rect l="l" t="t" r="r" b="b"/>
            <a:pathLst>
              <a:path h="727709">
                <a:moveTo>
                  <a:pt x="0" y="0"/>
                </a:moveTo>
                <a:lnTo>
                  <a:pt x="0" y="727354"/>
                </a:lnTo>
              </a:path>
            </a:pathLst>
          </a:custGeom>
          <a:ln w="12700">
            <a:solidFill>
              <a:srgbClr val="ED1C24"/>
            </a:solidFill>
          </a:ln>
        </p:spPr>
        <p:txBody>
          <a:bodyPr wrap="square" lIns="0" tIns="0" rIns="0" bIns="0" rtlCol="0"/>
          <a:lstStyle/>
          <a:p>
            <a:endParaRPr/>
          </a:p>
        </p:txBody>
      </p:sp>
      <p:sp>
        <p:nvSpPr>
          <p:cNvPr id="46" name="object 46"/>
          <p:cNvSpPr/>
          <p:nvPr/>
        </p:nvSpPr>
        <p:spPr>
          <a:xfrm>
            <a:off x="3416388" y="6534163"/>
            <a:ext cx="65405" cy="89535"/>
          </a:xfrm>
          <a:custGeom>
            <a:avLst/>
            <a:gdLst/>
            <a:ahLst/>
            <a:cxnLst/>
            <a:rect l="l" t="t" r="r" b="b"/>
            <a:pathLst>
              <a:path w="65404" h="89534">
                <a:moveTo>
                  <a:pt x="64820" y="0"/>
                </a:moveTo>
                <a:lnTo>
                  <a:pt x="0" y="0"/>
                </a:lnTo>
                <a:lnTo>
                  <a:pt x="32410" y="89052"/>
                </a:lnTo>
                <a:lnTo>
                  <a:pt x="64820" y="0"/>
                </a:lnTo>
                <a:close/>
              </a:path>
            </a:pathLst>
          </a:custGeom>
          <a:solidFill>
            <a:srgbClr val="ED1C24"/>
          </a:solidFill>
        </p:spPr>
        <p:txBody>
          <a:bodyPr wrap="square" lIns="0" tIns="0" rIns="0" bIns="0" rtlCol="0"/>
          <a:lstStyle/>
          <a:p>
            <a:endParaRPr/>
          </a:p>
        </p:txBody>
      </p:sp>
      <p:sp>
        <p:nvSpPr>
          <p:cNvPr id="47" name="object 47"/>
          <p:cNvSpPr/>
          <p:nvPr/>
        </p:nvSpPr>
        <p:spPr>
          <a:xfrm>
            <a:off x="1954237" y="6044349"/>
            <a:ext cx="0" cy="509905"/>
          </a:xfrm>
          <a:custGeom>
            <a:avLst/>
            <a:gdLst/>
            <a:ahLst/>
            <a:cxnLst/>
            <a:rect l="l" t="t" r="r" b="b"/>
            <a:pathLst>
              <a:path h="509904">
                <a:moveTo>
                  <a:pt x="0" y="0"/>
                </a:moveTo>
                <a:lnTo>
                  <a:pt x="0" y="509498"/>
                </a:lnTo>
              </a:path>
            </a:pathLst>
          </a:custGeom>
          <a:ln w="12700">
            <a:solidFill>
              <a:srgbClr val="ED1C24"/>
            </a:solidFill>
          </a:ln>
        </p:spPr>
        <p:txBody>
          <a:bodyPr wrap="square" lIns="0" tIns="0" rIns="0" bIns="0" rtlCol="0"/>
          <a:lstStyle/>
          <a:p>
            <a:endParaRPr/>
          </a:p>
        </p:txBody>
      </p:sp>
      <p:sp>
        <p:nvSpPr>
          <p:cNvPr id="48" name="object 48"/>
          <p:cNvSpPr/>
          <p:nvPr/>
        </p:nvSpPr>
        <p:spPr>
          <a:xfrm>
            <a:off x="1921827" y="6534163"/>
            <a:ext cx="65405" cy="89535"/>
          </a:xfrm>
          <a:custGeom>
            <a:avLst/>
            <a:gdLst/>
            <a:ahLst/>
            <a:cxnLst/>
            <a:rect l="l" t="t" r="r" b="b"/>
            <a:pathLst>
              <a:path w="65405" h="89534">
                <a:moveTo>
                  <a:pt x="64820" y="0"/>
                </a:moveTo>
                <a:lnTo>
                  <a:pt x="0" y="0"/>
                </a:lnTo>
                <a:lnTo>
                  <a:pt x="32410" y="89052"/>
                </a:lnTo>
                <a:lnTo>
                  <a:pt x="64820" y="0"/>
                </a:lnTo>
                <a:close/>
              </a:path>
            </a:pathLst>
          </a:custGeom>
          <a:solidFill>
            <a:srgbClr val="ED1C24"/>
          </a:solidFill>
        </p:spPr>
        <p:txBody>
          <a:bodyPr wrap="square" lIns="0" tIns="0" rIns="0" bIns="0" rtlCol="0"/>
          <a:lstStyle/>
          <a:p>
            <a:endParaRPr/>
          </a:p>
        </p:txBody>
      </p:sp>
      <p:sp>
        <p:nvSpPr>
          <p:cNvPr id="49" name="object 49"/>
          <p:cNvSpPr/>
          <p:nvPr/>
        </p:nvSpPr>
        <p:spPr>
          <a:xfrm>
            <a:off x="2328913" y="6044349"/>
            <a:ext cx="0" cy="509905"/>
          </a:xfrm>
          <a:custGeom>
            <a:avLst/>
            <a:gdLst/>
            <a:ahLst/>
            <a:cxnLst/>
            <a:rect l="l" t="t" r="r" b="b"/>
            <a:pathLst>
              <a:path h="509904">
                <a:moveTo>
                  <a:pt x="0" y="0"/>
                </a:moveTo>
                <a:lnTo>
                  <a:pt x="0" y="509498"/>
                </a:lnTo>
              </a:path>
            </a:pathLst>
          </a:custGeom>
          <a:ln w="12700">
            <a:solidFill>
              <a:srgbClr val="ED1C24"/>
            </a:solidFill>
          </a:ln>
        </p:spPr>
        <p:txBody>
          <a:bodyPr wrap="square" lIns="0" tIns="0" rIns="0" bIns="0" rtlCol="0"/>
          <a:lstStyle/>
          <a:p>
            <a:endParaRPr/>
          </a:p>
        </p:txBody>
      </p:sp>
      <p:sp>
        <p:nvSpPr>
          <p:cNvPr id="50" name="object 50"/>
          <p:cNvSpPr/>
          <p:nvPr/>
        </p:nvSpPr>
        <p:spPr>
          <a:xfrm>
            <a:off x="2296502" y="6534163"/>
            <a:ext cx="65405" cy="89535"/>
          </a:xfrm>
          <a:custGeom>
            <a:avLst/>
            <a:gdLst/>
            <a:ahLst/>
            <a:cxnLst/>
            <a:rect l="l" t="t" r="r" b="b"/>
            <a:pathLst>
              <a:path w="65405" h="89534">
                <a:moveTo>
                  <a:pt x="64820" y="0"/>
                </a:moveTo>
                <a:lnTo>
                  <a:pt x="0" y="0"/>
                </a:lnTo>
                <a:lnTo>
                  <a:pt x="32410" y="89052"/>
                </a:lnTo>
                <a:lnTo>
                  <a:pt x="64820" y="0"/>
                </a:lnTo>
                <a:close/>
              </a:path>
            </a:pathLst>
          </a:custGeom>
          <a:solidFill>
            <a:srgbClr val="ED1C24"/>
          </a:solidFill>
        </p:spPr>
        <p:txBody>
          <a:bodyPr wrap="square" lIns="0" tIns="0" rIns="0" bIns="0" rtlCol="0"/>
          <a:lstStyle/>
          <a:p>
            <a:endParaRPr/>
          </a:p>
        </p:txBody>
      </p:sp>
      <p:sp>
        <p:nvSpPr>
          <p:cNvPr id="51" name="object 51"/>
          <p:cNvSpPr/>
          <p:nvPr/>
        </p:nvSpPr>
        <p:spPr>
          <a:xfrm>
            <a:off x="2836240" y="6026353"/>
            <a:ext cx="0" cy="527685"/>
          </a:xfrm>
          <a:custGeom>
            <a:avLst/>
            <a:gdLst/>
            <a:ahLst/>
            <a:cxnLst/>
            <a:rect l="l" t="t" r="r" b="b"/>
            <a:pathLst>
              <a:path h="527684">
                <a:moveTo>
                  <a:pt x="0" y="0"/>
                </a:moveTo>
                <a:lnTo>
                  <a:pt x="0" y="527494"/>
                </a:lnTo>
              </a:path>
            </a:pathLst>
          </a:custGeom>
          <a:ln w="12700">
            <a:solidFill>
              <a:srgbClr val="ED1C24"/>
            </a:solidFill>
          </a:ln>
        </p:spPr>
        <p:txBody>
          <a:bodyPr wrap="square" lIns="0" tIns="0" rIns="0" bIns="0" rtlCol="0"/>
          <a:lstStyle/>
          <a:p>
            <a:endParaRPr/>
          </a:p>
        </p:txBody>
      </p:sp>
      <p:sp>
        <p:nvSpPr>
          <p:cNvPr id="52" name="object 52"/>
          <p:cNvSpPr/>
          <p:nvPr/>
        </p:nvSpPr>
        <p:spPr>
          <a:xfrm>
            <a:off x="2803829" y="6534163"/>
            <a:ext cx="65405" cy="89535"/>
          </a:xfrm>
          <a:custGeom>
            <a:avLst/>
            <a:gdLst/>
            <a:ahLst/>
            <a:cxnLst/>
            <a:rect l="l" t="t" r="r" b="b"/>
            <a:pathLst>
              <a:path w="65405" h="89534">
                <a:moveTo>
                  <a:pt x="64820" y="0"/>
                </a:moveTo>
                <a:lnTo>
                  <a:pt x="0" y="0"/>
                </a:lnTo>
                <a:lnTo>
                  <a:pt x="32410" y="89052"/>
                </a:lnTo>
                <a:lnTo>
                  <a:pt x="64820" y="0"/>
                </a:lnTo>
                <a:close/>
              </a:path>
            </a:pathLst>
          </a:custGeom>
          <a:solidFill>
            <a:srgbClr val="ED1C24"/>
          </a:solidFill>
        </p:spPr>
        <p:txBody>
          <a:bodyPr wrap="square" lIns="0" tIns="0" rIns="0" bIns="0" rtlCol="0"/>
          <a:lstStyle/>
          <a:p>
            <a:endParaRPr/>
          </a:p>
        </p:txBody>
      </p:sp>
      <p:sp>
        <p:nvSpPr>
          <p:cNvPr id="53" name="object 53"/>
          <p:cNvSpPr txBox="1"/>
          <p:nvPr/>
        </p:nvSpPr>
        <p:spPr>
          <a:xfrm>
            <a:off x="1503786" y="7248173"/>
            <a:ext cx="887730" cy="162560"/>
          </a:xfrm>
          <a:prstGeom prst="rect">
            <a:avLst/>
          </a:prstGeom>
        </p:spPr>
        <p:txBody>
          <a:bodyPr vert="horz" wrap="square" lIns="0" tIns="12700" rIns="0" bIns="0" rtlCol="0">
            <a:spAutoFit/>
          </a:bodyPr>
          <a:lstStyle/>
          <a:p>
            <a:pPr marL="12700">
              <a:lnSpc>
                <a:spcPct val="100000"/>
              </a:lnSpc>
              <a:spcBef>
                <a:spcPts val="100"/>
              </a:spcBef>
              <a:tabLst>
                <a:tab pos="376555" algn="l"/>
                <a:tab pos="748665" algn="l"/>
              </a:tabLst>
            </a:pPr>
            <a:r>
              <a:rPr sz="900" spc="35" dirty="0">
                <a:solidFill>
                  <a:srgbClr val="99B3D2"/>
                </a:solidFill>
                <a:latin typeface="Calibri"/>
                <a:cs typeface="Calibri"/>
              </a:rPr>
              <a:t>25	29	32</a:t>
            </a:r>
            <a:endParaRPr sz="900">
              <a:latin typeface="Calibri"/>
              <a:cs typeface="Calibri"/>
            </a:endParaRPr>
          </a:p>
        </p:txBody>
      </p:sp>
      <p:sp>
        <p:nvSpPr>
          <p:cNvPr id="54" name="object 54"/>
          <p:cNvSpPr txBox="1"/>
          <p:nvPr/>
        </p:nvSpPr>
        <p:spPr>
          <a:xfrm>
            <a:off x="2744741" y="7248173"/>
            <a:ext cx="151130" cy="162560"/>
          </a:xfrm>
          <a:prstGeom prst="rect">
            <a:avLst/>
          </a:prstGeom>
        </p:spPr>
        <p:txBody>
          <a:bodyPr vert="horz" wrap="square" lIns="0" tIns="12700" rIns="0" bIns="0" rtlCol="0">
            <a:spAutoFit/>
          </a:bodyPr>
          <a:lstStyle/>
          <a:p>
            <a:pPr marL="12700">
              <a:lnSpc>
                <a:spcPct val="100000"/>
              </a:lnSpc>
              <a:spcBef>
                <a:spcPts val="100"/>
              </a:spcBef>
            </a:pPr>
            <a:r>
              <a:rPr sz="900" spc="35" dirty="0">
                <a:solidFill>
                  <a:srgbClr val="99B3D2"/>
                </a:solidFill>
                <a:latin typeface="Calibri"/>
                <a:cs typeface="Calibri"/>
              </a:rPr>
              <a:t>36</a:t>
            </a:r>
            <a:endParaRPr sz="900">
              <a:latin typeface="Calibri"/>
              <a:cs typeface="Calibri"/>
            </a:endParaRPr>
          </a:p>
        </p:txBody>
      </p:sp>
      <p:sp>
        <p:nvSpPr>
          <p:cNvPr id="55" name="object 55"/>
          <p:cNvSpPr txBox="1"/>
          <p:nvPr/>
        </p:nvSpPr>
        <p:spPr>
          <a:xfrm>
            <a:off x="3376592" y="7248173"/>
            <a:ext cx="151130" cy="162560"/>
          </a:xfrm>
          <a:prstGeom prst="rect">
            <a:avLst/>
          </a:prstGeom>
        </p:spPr>
        <p:txBody>
          <a:bodyPr vert="horz" wrap="square" lIns="0" tIns="12700" rIns="0" bIns="0" rtlCol="0">
            <a:spAutoFit/>
          </a:bodyPr>
          <a:lstStyle/>
          <a:p>
            <a:pPr marL="12700">
              <a:lnSpc>
                <a:spcPct val="100000"/>
              </a:lnSpc>
              <a:spcBef>
                <a:spcPts val="100"/>
              </a:spcBef>
            </a:pPr>
            <a:r>
              <a:rPr sz="900" spc="35" dirty="0">
                <a:solidFill>
                  <a:srgbClr val="99B3D2"/>
                </a:solidFill>
                <a:latin typeface="Calibri"/>
                <a:cs typeface="Calibri"/>
              </a:rPr>
              <a:t>41</a:t>
            </a:r>
            <a:endParaRPr sz="900">
              <a:latin typeface="Calibri"/>
              <a:cs typeface="Calibri"/>
            </a:endParaRPr>
          </a:p>
        </p:txBody>
      </p:sp>
      <p:sp>
        <p:nvSpPr>
          <p:cNvPr id="56" name="object 56"/>
          <p:cNvSpPr txBox="1"/>
          <p:nvPr/>
        </p:nvSpPr>
        <p:spPr>
          <a:xfrm>
            <a:off x="3998612" y="7248173"/>
            <a:ext cx="151130" cy="162560"/>
          </a:xfrm>
          <a:prstGeom prst="rect">
            <a:avLst/>
          </a:prstGeom>
        </p:spPr>
        <p:txBody>
          <a:bodyPr vert="horz" wrap="square" lIns="0" tIns="12700" rIns="0" bIns="0" rtlCol="0">
            <a:spAutoFit/>
          </a:bodyPr>
          <a:lstStyle/>
          <a:p>
            <a:pPr marL="12700">
              <a:lnSpc>
                <a:spcPct val="100000"/>
              </a:lnSpc>
              <a:spcBef>
                <a:spcPts val="100"/>
              </a:spcBef>
            </a:pPr>
            <a:r>
              <a:rPr sz="900" spc="35" dirty="0">
                <a:solidFill>
                  <a:srgbClr val="99B3D2"/>
                </a:solidFill>
                <a:latin typeface="Calibri"/>
                <a:cs typeface="Calibri"/>
              </a:rPr>
              <a:t>46</a:t>
            </a:r>
            <a:endParaRPr sz="900">
              <a:latin typeface="Calibri"/>
              <a:cs typeface="Calibri"/>
            </a:endParaRPr>
          </a:p>
        </p:txBody>
      </p:sp>
      <p:sp>
        <p:nvSpPr>
          <p:cNvPr id="57" name="object 57"/>
          <p:cNvSpPr txBox="1"/>
          <p:nvPr/>
        </p:nvSpPr>
        <p:spPr>
          <a:xfrm>
            <a:off x="4617432" y="7248173"/>
            <a:ext cx="151130" cy="162560"/>
          </a:xfrm>
          <a:prstGeom prst="rect">
            <a:avLst/>
          </a:prstGeom>
        </p:spPr>
        <p:txBody>
          <a:bodyPr vert="horz" wrap="square" lIns="0" tIns="12700" rIns="0" bIns="0" rtlCol="0">
            <a:spAutoFit/>
          </a:bodyPr>
          <a:lstStyle/>
          <a:p>
            <a:pPr marL="12700">
              <a:lnSpc>
                <a:spcPct val="100000"/>
              </a:lnSpc>
              <a:spcBef>
                <a:spcPts val="100"/>
              </a:spcBef>
            </a:pPr>
            <a:r>
              <a:rPr sz="900" spc="35" dirty="0">
                <a:solidFill>
                  <a:srgbClr val="99B3D2"/>
                </a:solidFill>
                <a:latin typeface="Calibri"/>
                <a:cs typeface="Calibri"/>
              </a:rPr>
              <a:t>51</a:t>
            </a:r>
            <a:endParaRPr sz="900">
              <a:latin typeface="Calibri"/>
              <a:cs typeface="Calibri"/>
            </a:endParaRPr>
          </a:p>
        </p:txBody>
      </p:sp>
      <p:sp>
        <p:nvSpPr>
          <p:cNvPr id="58" name="object 58"/>
          <p:cNvSpPr txBox="1"/>
          <p:nvPr/>
        </p:nvSpPr>
        <p:spPr>
          <a:xfrm>
            <a:off x="5240368" y="7248173"/>
            <a:ext cx="151130" cy="162560"/>
          </a:xfrm>
          <a:prstGeom prst="rect">
            <a:avLst/>
          </a:prstGeom>
        </p:spPr>
        <p:txBody>
          <a:bodyPr vert="horz" wrap="square" lIns="0" tIns="12700" rIns="0" bIns="0" rtlCol="0">
            <a:spAutoFit/>
          </a:bodyPr>
          <a:lstStyle/>
          <a:p>
            <a:pPr marL="12700">
              <a:lnSpc>
                <a:spcPct val="100000"/>
              </a:lnSpc>
              <a:spcBef>
                <a:spcPts val="100"/>
              </a:spcBef>
            </a:pPr>
            <a:r>
              <a:rPr sz="900" spc="35" dirty="0">
                <a:solidFill>
                  <a:srgbClr val="99B3D2"/>
                </a:solidFill>
                <a:latin typeface="Calibri"/>
                <a:cs typeface="Calibri"/>
              </a:rPr>
              <a:t>56</a:t>
            </a:r>
            <a:endParaRPr sz="900">
              <a:latin typeface="Calibri"/>
              <a:cs typeface="Calibri"/>
            </a:endParaRPr>
          </a:p>
        </p:txBody>
      </p:sp>
      <p:sp>
        <p:nvSpPr>
          <p:cNvPr id="59" name="object 59"/>
          <p:cNvSpPr txBox="1"/>
          <p:nvPr/>
        </p:nvSpPr>
        <p:spPr>
          <a:xfrm>
            <a:off x="5864560" y="7248173"/>
            <a:ext cx="151130" cy="162560"/>
          </a:xfrm>
          <a:prstGeom prst="rect">
            <a:avLst/>
          </a:prstGeom>
        </p:spPr>
        <p:txBody>
          <a:bodyPr vert="horz" wrap="square" lIns="0" tIns="12700" rIns="0" bIns="0" rtlCol="0">
            <a:spAutoFit/>
          </a:bodyPr>
          <a:lstStyle/>
          <a:p>
            <a:pPr marL="12700">
              <a:lnSpc>
                <a:spcPct val="100000"/>
              </a:lnSpc>
              <a:spcBef>
                <a:spcPts val="100"/>
              </a:spcBef>
            </a:pPr>
            <a:r>
              <a:rPr sz="900" spc="35" dirty="0">
                <a:solidFill>
                  <a:srgbClr val="99B3D2"/>
                </a:solidFill>
                <a:latin typeface="Calibri"/>
                <a:cs typeface="Calibri"/>
              </a:rPr>
              <a:t>61</a:t>
            </a:r>
            <a:endParaRPr sz="900">
              <a:latin typeface="Calibri"/>
              <a:cs typeface="Calibri"/>
            </a:endParaRPr>
          </a:p>
        </p:txBody>
      </p:sp>
      <p:sp>
        <p:nvSpPr>
          <p:cNvPr id="60" name="object 60"/>
          <p:cNvSpPr/>
          <p:nvPr/>
        </p:nvSpPr>
        <p:spPr>
          <a:xfrm>
            <a:off x="1578089" y="7176909"/>
            <a:ext cx="0" cy="71120"/>
          </a:xfrm>
          <a:custGeom>
            <a:avLst/>
            <a:gdLst/>
            <a:ahLst/>
            <a:cxnLst/>
            <a:rect l="l" t="t" r="r" b="b"/>
            <a:pathLst>
              <a:path h="71120">
                <a:moveTo>
                  <a:pt x="0" y="0"/>
                </a:moveTo>
                <a:lnTo>
                  <a:pt x="0" y="70573"/>
                </a:lnTo>
              </a:path>
            </a:pathLst>
          </a:custGeom>
          <a:ln w="6350">
            <a:solidFill>
              <a:srgbClr val="004689"/>
            </a:solidFill>
          </a:ln>
        </p:spPr>
        <p:txBody>
          <a:bodyPr wrap="square" lIns="0" tIns="0" rIns="0" bIns="0" rtlCol="0"/>
          <a:lstStyle/>
          <a:p>
            <a:endParaRPr/>
          </a:p>
        </p:txBody>
      </p:sp>
      <p:sp>
        <p:nvSpPr>
          <p:cNvPr id="61" name="object 61"/>
          <p:cNvSpPr/>
          <p:nvPr/>
        </p:nvSpPr>
        <p:spPr>
          <a:xfrm>
            <a:off x="1951278" y="7176909"/>
            <a:ext cx="0" cy="71120"/>
          </a:xfrm>
          <a:custGeom>
            <a:avLst/>
            <a:gdLst/>
            <a:ahLst/>
            <a:cxnLst/>
            <a:rect l="l" t="t" r="r" b="b"/>
            <a:pathLst>
              <a:path h="71120">
                <a:moveTo>
                  <a:pt x="0" y="0"/>
                </a:moveTo>
                <a:lnTo>
                  <a:pt x="0" y="70573"/>
                </a:lnTo>
              </a:path>
            </a:pathLst>
          </a:custGeom>
          <a:ln w="6350">
            <a:solidFill>
              <a:srgbClr val="004689"/>
            </a:solidFill>
          </a:ln>
        </p:spPr>
        <p:txBody>
          <a:bodyPr wrap="square" lIns="0" tIns="0" rIns="0" bIns="0" rtlCol="0"/>
          <a:lstStyle/>
          <a:p>
            <a:endParaRPr/>
          </a:p>
        </p:txBody>
      </p:sp>
      <p:sp>
        <p:nvSpPr>
          <p:cNvPr id="62" name="object 62"/>
          <p:cNvSpPr/>
          <p:nvPr/>
        </p:nvSpPr>
        <p:spPr>
          <a:xfrm>
            <a:off x="2324480" y="7176909"/>
            <a:ext cx="0" cy="71120"/>
          </a:xfrm>
          <a:custGeom>
            <a:avLst/>
            <a:gdLst/>
            <a:ahLst/>
            <a:cxnLst/>
            <a:rect l="l" t="t" r="r" b="b"/>
            <a:pathLst>
              <a:path h="71120">
                <a:moveTo>
                  <a:pt x="0" y="0"/>
                </a:moveTo>
                <a:lnTo>
                  <a:pt x="0" y="70573"/>
                </a:lnTo>
              </a:path>
            </a:pathLst>
          </a:custGeom>
          <a:ln w="6350">
            <a:solidFill>
              <a:srgbClr val="004689"/>
            </a:solidFill>
          </a:ln>
        </p:spPr>
        <p:txBody>
          <a:bodyPr wrap="square" lIns="0" tIns="0" rIns="0" bIns="0" rtlCol="0"/>
          <a:lstStyle/>
          <a:p>
            <a:endParaRPr/>
          </a:p>
        </p:txBody>
      </p:sp>
      <p:sp>
        <p:nvSpPr>
          <p:cNvPr id="63" name="object 63"/>
          <p:cNvSpPr/>
          <p:nvPr/>
        </p:nvSpPr>
        <p:spPr>
          <a:xfrm>
            <a:off x="2822067" y="7176909"/>
            <a:ext cx="0" cy="71120"/>
          </a:xfrm>
          <a:custGeom>
            <a:avLst/>
            <a:gdLst/>
            <a:ahLst/>
            <a:cxnLst/>
            <a:rect l="l" t="t" r="r" b="b"/>
            <a:pathLst>
              <a:path h="71120">
                <a:moveTo>
                  <a:pt x="0" y="0"/>
                </a:moveTo>
                <a:lnTo>
                  <a:pt x="0" y="70573"/>
                </a:lnTo>
              </a:path>
            </a:pathLst>
          </a:custGeom>
          <a:ln w="6350">
            <a:solidFill>
              <a:srgbClr val="004689"/>
            </a:solidFill>
          </a:ln>
        </p:spPr>
        <p:txBody>
          <a:bodyPr wrap="square" lIns="0" tIns="0" rIns="0" bIns="0" rtlCol="0"/>
          <a:lstStyle/>
          <a:p>
            <a:endParaRPr/>
          </a:p>
        </p:txBody>
      </p:sp>
      <p:sp>
        <p:nvSpPr>
          <p:cNvPr id="64" name="object 64"/>
          <p:cNvSpPr/>
          <p:nvPr/>
        </p:nvSpPr>
        <p:spPr>
          <a:xfrm>
            <a:off x="3444062" y="7176909"/>
            <a:ext cx="0" cy="71120"/>
          </a:xfrm>
          <a:custGeom>
            <a:avLst/>
            <a:gdLst/>
            <a:ahLst/>
            <a:cxnLst/>
            <a:rect l="l" t="t" r="r" b="b"/>
            <a:pathLst>
              <a:path h="71120">
                <a:moveTo>
                  <a:pt x="0" y="0"/>
                </a:moveTo>
                <a:lnTo>
                  <a:pt x="0" y="70573"/>
                </a:lnTo>
              </a:path>
            </a:pathLst>
          </a:custGeom>
          <a:ln w="6350">
            <a:solidFill>
              <a:srgbClr val="004689"/>
            </a:solidFill>
          </a:ln>
        </p:spPr>
        <p:txBody>
          <a:bodyPr wrap="square" lIns="0" tIns="0" rIns="0" bIns="0" rtlCol="0"/>
          <a:lstStyle/>
          <a:p>
            <a:endParaRPr/>
          </a:p>
        </p:txBody>
      </p:sp>
      <p:sp>
        <p:nvSpPr>
          <p:cNvPr id="65" name="object 65"/>
          <p:cNvSpPr/>
          <p:nvPr/>
        </p:nvSpPr>
        <p:spPr>
          <a:xfrm>
            <a:off x="4066044" y="7176909"/>
            <a:ext cx="0" cy="71120"/>
          </a:xfrm>
          <a:custGeom>
            <a:avLst/>
            <a:gdLst/>
            <a:ahLst/>
            <a:cxnLst/>
            <a:rect l="l" t="t" r="r" b="b"/>
            <a:pathLst>
              <a:path h="71120">
                <a:moveTo>
                  <a:pt x="0" y="0"/>
                </a:moveTo>
                <a:lnTo>
                  <a:pt x="0" y="70573"/>
                </a:lnTo>
              </a:path>
            </a:pathLst>
          </a:custGeom>
          <a:ln w="6350">
            <a:solidFill>
              <a:srgbClr val="004689"/>
            </a:solidFill>
          </a:ln>
        </p:spPr>
        <p:txBody>
          <a:bodyPr wrap="square" lIns="0" tIns="0" rIns="0" bIns="0" rtlCol="0"/>
          <a:lstStyle/>
          <a:p>
            <a:endParaRPr/>
          </a:p>
        </p:txBody>
      </p:sp>
      <p:sp>
        <p:nvSpPr>
          <p:cNvPr id="66" name="object 66"/>
          <p:cNvSpPr/>
          <p:nvPr/>
        </p:nvSpPr>
        <p:spPr>
          <a:xfrm>
            <a:off x="4688039" y="7176909"/>
            <a:ext cx="0" cy="71120"/>
          </a:xfrm>
          <a:custGeom>
            <a:avLst/>
            <a:gdLst/>
            <a:ahLst/>
            <a:cxnLst/>
            <a:rect l="l" t="t" r="r" b="b"/>
            <a:pathLst>
              <a:path h="71120">
                <a:moveTo>
                  <a:pt x="0" y="0"/>
                </a:moveTo>
                <a:lnTo>
                  <a:pt x="0" y="70573"/>
                </a:lnTo>
              </a:path>
            </a:pathLst>
          </a:custGeom>
          <a:ln w="6350">
            <a:solidFill>
              <a:srgbClr val="004689"/>
            </a:solidFill>
          </a:ln>
        </p:spPr>
        <p:txBody>
          <a:bodyPr wrap="square" lIns="0" tIns="0" rIns="0" bIns="0" rtlCol="0"/>
          <a:lstStyle/>
          <a:p>
            <a:endParaRPr/>
          </a:p>
        </p:txBody>
      </p:sp>
      <p:sp>
        <p:nvSpPr>
          <p:cNvPr id="67" name="object 67"/>
          <p:cNvSpPr/>
          <p:nvPr/>
        </p:nvSpPr>
        <p:spPr>
          <a:xfrm>
            <a:off x="5310035" y="7176909"/>
            <a:ext cx="0" cy="71120"/>
          </a:xfrm>
          <a:custGeom>
            <a:avLst/>
            <a:gdLst/>
            <a:ahLst/>
            <a:cxnLst/>
            <a:rect l="l" t="t" r="r" b="b"/>
            <a:pathLst>
              <a:path h="71120">
                <a:moveTo>
                  <a:pt x="0" y="0"/>
                </a:moveTo>
                <a:lnTo>
                  <a:pt x="0" y="70573"/>
                </a:lnTo>
              </a:path>
            </a:pathLst>
          </a:custGeom>
          <a:ln w="6350">
            <a:solidFill>
              <a:srgbClr val="004689"/>
            </a:solidFill>
          </a:ln>
        </p:spPr>
        <p:txBody>
          <a:bodyPr wrap="square" lIns="0" tIns="0" rIns="0" bIns="0" rtlCol="0"/>
          <a:lstStyle/>
          <a:p>
            <a:endParaRPr/>
          </a:p>
        </p:txBody>
      </p:sp>
      <p:sp>
        <p:nvSpPr>
          <p:cNvPr id="68" name="object 68"/>
          <p:cNvSpPr/>
          <p:nvPr/>
        </p:nvSpPr>
        <p:spPr>
          <a:xfrm>
            <a:off x="5932017" y="7176909"/>
            <a:ext cx="0" cy="71120"/>
          </a:xfrm>
          <a:custGeom>
            <a:avLst/>
            <a:gdLst/>
            <a:ahLst/>
            <a:cxnLst/>
            <a:rect l="l" t="t" r="r" b="b"/>
            <a:pathLst>
              <a:path h="71120">
                <a:moveTo>
                  <a:pt x="0" y="0"/>
                </a:moveTo>
                <a:lnTo>
                  <a:pt x="0" y="70573"/>
                </a:lnTo>
              </a:path>
            </a:pathLst>
          </a:custGeom>
          <a:ln w="6350">
            <a:solidFill>
              <a:srgbClr val="004689"/>
            </a:solidFill>
          </a:ln>
        </p:spPr>
        <p:txBody>
          <a:bodyPr wrap="square" lIns="0" tIns="0" rIns="0" bIns="0" rtlCol="0"/>
          <a:lstStyle/>
          <a:p>
            <a:endParaRPr/>
          </a:p>
        </p:txBody>
      </p:sp>
      <p:sp>
        <p:nvSpPr>
          <p:cNvPr id="69" name="object 69"/>
          <p:cNvSpPr/>
          <p:nvPr/>
        </p:nvSpPr>
        <p:spPr>
          <a:xfrm>
            <a:off x="6429616" y="7175487"/>
            <a:ext cx="0" cy="71120"/>
          </a:xfrm>
          <a:custGeom>
            <a:avLst/>
            <a:gdLst/>
            <a:ahLst/>
            <a:cxnLst/>
            <a:rect l="l" t="t" r="r" b="b"/>
            <a:pathLst>
              <a:path h="71120">
                <a:moveTo>
                  <a:pt x="0" y="0"/>
                </a:moveTo>
                <a:lnTo>
                  <a:pt x="0" y="70573"/>
                </a:lnTo>
              </a:path>
            </a:pathLst>
          </a:custGeom>
          <a:ln w="6350">
            <a:solidFill>
              <a:srgbClr val="004689"/>
            </a:solidFill>
          </a:ln>
        </p:spPr>
        <p:txBody>
          <a:bodyPr wrap="square" lIns="0" tIns="0" rIns="0" bIns="0" rtlCol="0"/>
          <a:lstStyle/>
          <a:p>
            <a:endParaRPr/>
          </a:p>
        </p:txBody>
      </p:sp>
      <p:sp>
        <p:nvSpPr>
          <p:cNvPr id="70" name="object 70"/>
          <p:cNvSpPr txBox="1"/>
          <p:nvPr/>
        </p:nvSpPr>
        <p:spPr>
          <a:xfrm>
            <a:off x="6369308" y="7248173"/>
            <a:ext cx="413384" cy="162560"/>
          </a:xfrm>
          <a:prstGeom prst="rect">
            <a:avLst/>
          </a:prstGeom>
        </p:spPr>
        <p:txBody>
          <a:bodyPr vert="horz" wrap="square" lIns="0" tIns="12700" rIns="0" bIns="0" rtlCol="0">
            <a:spAutoFit/>
          </a:bodyPr>
          <a:lstStyle/>
          <a:p>
            <a:pPr marL="12700">
              <a:lnSpc>
                <a:spcPct val="100000"/>
              </a:lnSpc>
              <a:spcBef>
                <a:spcPts val="100"/>
              </a:spcBef>
            </a:pPr>
            <a:r>
              <a:rPr sz="900" spc="35" dirty="0">
                <a:solidFill>
                  <a:srgbClr val="99B3D2"/>
                </a:solidFill>
                <a:latin typeface="Calibri"/>
                <a:cs typeface="Calibri"/>
              </a:rPr>
              <a:t>65</a:t>
            </a:r>
            <a:r>
              <a:rPr sz="900" spc="-60" dirty="0">
                <a:solidFill>
                  <a:srgbClr val="99B3D2"/>
                </a:solidFill>
                <a:latin typeface="Calibri"/>
                <a:cs typeface="Calibri"/>
              </a:rPr>
              <a:t> </a:t>
            </a:r>
            <a:r>
              <a:rPr sz="900" spc="30" dirty="0">
                <a:solidFill>
                  <a:srgbClr val="99B3D2"/>
                </a:solidFill>
                <a:latin typeface="Calibri"/>
                <a:cs typeface="Calibri"/>
              </a:rPr>
              <a:t>años</a:t>
            </a:r>
            <a:endParaRPr sz="900">
              <a:latin typeface="Calibri"/>
              <a:cs typeface="Calibri"/>
            </a:endParaRPr>
          </a:p>
        </p:txBody>
      </p:sp>
      <p:sp>
        <p:nvSpPr>
          <p:cNvPr id="71" name="object 71"/>
          <p:cNvSpPr txBox="1"/>
          <p:nvPr/>
        </p:nvSpPr>
        <p:spPr>
          <a:xfrm>
            <a:off x="995727" y="3612519"/>
            <a:ext cx="627380" cy="162560"/>
          </a:xfrm>
          <a:prstGeom prst="rect">
            <a:avLst/>
          </a:prstGeom>
        </p:spPr>
        <p:txBody>
          <a:bodyPr vert="horz" wrap="square" lIns="0" tIns="12700" rIns="0" bIns="0" rtlCol="0">
            <a:spAutoFit/>
          </a:bodyPr>
          <a:lstStyle/>
          <a:p>
            <a:pPr marL="12700">
              <a:lnSpc>
                <a:spcPct val="100000"/>
              </a:lnSpc>
              <a:spcBef>
                <a:spcPts val="100"/>
              </a:spcBef>
            </a:pPr>
            <a:r>
              <a:rPr sz="900" spc="45" dirty="0">
                <a:solidFill>
                  <a:srgbClr val="99B3D2"/>
                </a:solidFill>
                <a:latin typeface="Calibri"/>
                <a:cs typeface="Calibri"/>
              </a:rPr>
              <a:t>Un</a:t>
            </a:r>
            <a:r>
              <a:rPr sz="900" spc="-60" dirty="0">
                <a:solidFill>
                  <a:srgbClr val="99B3D2"/>
                </a:solidFill>
                <a:latin typeface="Calibri"/>
                <a:cs typeface="Calibri"/>
              </a:rPr>
              <a:t> </a:t>
            </a:r>
            <a:r>
              <a:rPr sz="900" spc="20" dirty="0">
                <a:solidFill>
                  <a:srgbClr val="99B3D2"/>
                </a:solidFill>
                <a:latin typeface="Calibri"/>
                <a:cs typeface="Calibri"/>
              </a:rPr>
              <a:t>Ejemplo:</a:t>
            </a:r>
            <a:endParaRPr sz="900">
              <a:latin typeface="Calibri"/>
              <a:cs typeface="Calibri"/>
            </a:endParaRPr>
          </a:p>
        </p:txBody>
      </p:sp>
      <p:sp>
        <p:nvSpPr>
          <p:cNvPr id="72" name="object 72"/>
          <p:cNvSpPr txBox="1"/>
          <p:nvPr/>
        </p:nvSpPr>
        <p:spPr>
          <a:xfrm>
            <a:off x="1863694" y="6730348"/>
            <a:ext cx="173990" cy="391160"/>
          </a:xfrm>
          <a:prstGeom prst="rect">
            <a:avLst/>
          </a:prstGeom>
        </p:spPr>
        <p:txBody>
          <a:bodyPr vert="vert270" wrap="square" lIns="0" tIns="10160" rIns="0" bIns="0" rtlCol="0">
            <a:spAutoFit/>
          </a:bodyPr>
          <a:lstStyle/>
          <a:p>
            <a:pPr marL="12700">
              <a:lnSpc>
                <a:spcPct val="100000"/>
              </a:lnSpc>
              <a:spcBef>
                <a:spcPts val="80"/>
              </a:spcBef>
            </a:pPr>
            <a:r>
              <a:rPr sz="900" spc="25" dirty="0">
                <a:solidFill>
                  <a:srgbClr val="99B3D2"/>
                </a:solidFill>
                <a:latin typeface="Calibri"/>
                <a:cs typeface="Calibri"/>
              </a:rPr>
              <a:t>1.000</a:t>
            </a:r>
            <a:r>
              <a:rPr sz="900" spc="-65" dirty="0">
                <a:solidFill>
                  <a:srgbClr val="99B3D2"/>
                </a:solidFill>
                <a:latin typeface="Calibri"/>
                <a:cs typeface="Calibri"/>
              </a:rPr>
              <a:t> </a:t>
            </a:r>
            <a:r>
              <a:rPr sz="900" spc="35" dirty="0">
                <a:solidFill>
                  <a:srgbClr val="99B3D2"/>
                </a:solidFill>
                <a:latin typeface="Calibri"/>
                <a:cs typeface="Calibri"/>
              </a:rPr>
              <a:t>€</a:t>
            </a:r>
            <a:endParaRPr sz="900">
              <a:latin typeface="Calibri"/>
              <a:cs typeface="Calibri"/>
            </a:endParaRPr>
          </a:p>
        </p:txBody>
      </p:sp>
      <p:sp>
        <p:nvSpPr>
          <p:cNvPr id="73" name="object 73"/>
          <p:cNvSpPr txBox="1"/>
          <p:nvPr/>
        </p:nvSpPr>
        <p:spPr>
          <a:xfrm>
            <a:off x="5853564" y="6726233"/>
            <a:ext cx="173990" cy="391160"/>
          </a:xfrm>
          <a:prstGeom prst="rect">
            <a:avLst/>
          </a:prstGeom>
        </p:spPr>
        <p:txBody>
          <a:bodyPr vert="vert270" wrap="square" lIns="0" tIns="10160" rIns="0" bIns="0" rtlCol="0">
            <a:spAutoFit/>
          </a:bodyPr>
          <a:lstStyle/>
          <a:p>
            <a:pPr marL="12700">
              <a:lnSpc>
                <a:spcPct val="100000"/>
              </a:lnSpc>
              <a:spcBef>
                <a:spcPts val="80"/>
              </a:spcBef>
            </a:pPr>
            <a:r>
              <a:rPr sz="900" spc="25" dirty="0">
                <a:solidFill>
                  <a:srgbClr val="99B3D2"/>
                </a:solidFill>
                <a:latin typeface="Calibri"/>
                <a:cs typeface="Calibri"/>
              </a:rPr>
              <a:t>5.000</a:t>
            </a:r>
            <a:r>
              <a:rPr sz="900" spc="-65" dirty="0">
                <a:solidFill>
                  <a:srgbClr val="99B3D2"/>
                </a:solidFill>
                <a:latin typeface="Calibri"/>
                <a:cs typeface="Calibri"/>
              </a:rPr>
              <a:t> </a:t>
            </a:r>
            <a:r>
              <a:rPr sz="900" spc="35" dirty="0">
                <a:solidFill>
                  <a:srgbClr val="99B3D2"/>
                </a:solidFill>
                <a:latin typeface="Calibri"/>
                <a:cs typeface="Calibri"/>
              </a:rPr>
              <a:t>€</a:t>
            </a:r>
            <a:endParaRPr sz="900">
              <a:latin typeface="Calibri"/>
              <a:cs typeface="Calibri"/>
            </a:endParaRPr>
          </a:p>
        </p:txBody>
      </p:sp>
      <p:sp>
        <p:nvSpPr>
          <p:cNvPr id="74" name="object 74"/>
          <p:cNvSpPr txBox="1"/>
          <p:nvPr/>
        </p:nvSpPr>
        <p:spPr>
          <a:xfrm>
            <a:off x="1980836" y="6661185"/>
            <a:ext cx="124460" cy="429259"/>
          </a:xfrm>
          <a:prstGeom prst="rect">
            <a:avLst/>
          </a:prstGeom>
        </p:spPr>
        <p:txBody>
          <a:bodyPr vert="vert270" wrap="square" lIns="0" tIns="10795" rIns="0" bIns="0" rtlCol="0">
            <a:spAutoFit/>
          </a:bodyPr>
          <a:lstStyle/>
          <a:p>
            <a:pPr marL="12700">
              <a:lnSpc>
                <a:spcPct val="100000"/>
              </a:lnSpc>
              <a:spcBef>
                <a:spcPts val="85"/>
              </a:spcBef>
            </a:pPr>
            <a:r>
              <a:rPr sz="600" spc="10" dirty="0">
                <a:solidFill>
                  <a:srgbClr val="99B3D2"/>
                </a:solidFill>
                <a:latin typeface="Calibri"/>
                <a:cs typeface="Calibri"/>
              </a:rPr>
              <a:t>Medio</a:t>
            </a:r>
            <a:r>
              <a:rPr sz="600" spc="-40" dirty="0">
                <a:solidFill>
                  <a:srgbClr val="99B3D2"/>
                </a:solidFill>
                <a:latin typeface="Calibri"/>
                <a:cs typeface="Calibri"/>
              </a:rPr>
              <a:t> </a:t>
            </a:r>
            <a:r>
              <a:rPr sz="600" spc="15" dirty="0">
                <a:solidFill>
                  <a:srgbClr val="99B3D2"/>
                </a:solidFill>
                <a:latin typeface="Calibri"/>
                <a:cs typeface="Calibri"/>
              </a:rPr>
              <a:t>plazo</a:t>
            </a:r>
            <a:endParaRPr sz="600">
              <a:latin typeface="Calibri"/>
              <a:cs typeface="Calibri"/>
            </a:endParaRPr>
          </a:p>
        </p:txBody>
      </p:sp>
      <p:sp>
        <p:nvSpPr>
          <p:cNvPr id="75" name="object 75"/>
          <p:cNvSpPr txBox="1"/>
          <p:nvPr/>
        </p:nvSpPr>
        <p:spPr>
          <a:xfrm>
            <a:off x="2246485" y="6660347"/>
            <a:ext cx="246379" cy="461645"/>
          </a:xfrm>
          <a:prstGeom prst="rect">
            <a:avLst/>
          </a:prstGeom>
        </p:spPr>
        <p:txBody>
          <a:bodyPr vert="vert270" wrap="square" lIns="0" tIns="10160" rIns="0" bIns="0" rtlCol="0">
            <a:spAutoFit/>
          </a:bodyPr>
          <a:lstStyle/>
          <a:p>
            <a:pPr marL="12700">
              <a:lnSpc>
                <a:spcPts val="1019"/>
              </a:lnSpc>
              <a:spcBef>
                <a:spcPts val="80"/>
              </a:spcBef>
            </a:pPr>
            <a:r>
              <a:rPr sz="900" spc="25" dirty="0">
                <a:solidFill>
                  <a:srgbClr val="99B3D2"/>
                </a:solidFill>
                <a:latin typeface="Calibri"/>
                <a:cs typeface="Calibri"/>
              </a:rPr>
              <a:t>2.000</a:t>
            </a:r>
            <a:r>
              <a:rPr sz="900" spc="-30" dirty="0">
                <a:solidFill>
                  <a:srgbClr val="99B3D2"/>
                </a:solidFill>
                <a:latin typeface="Calibri"/>
                <a:cs typeface="Calibri"/>
              </a:rPr>
              <a:t> </a:t>
            </a:r>
            <a:r>
              <a:rPr sz="900" spc="35" dirty="0">
                <a:solidFill>
                  <a:srgbClr val="99B3D2"/>
                </a:solidFill>
                <a:latin typeface="Calibri"/>
                <a:cs typeface="Calibri"/>
              </a:rPr>
              <a:t>€</a:t>
            </a:r>
            <a:endParaRPr sz="900">
              <a:latin typeface="Calibri"/>
              <a:cs typeface="Calibri"/>
            </a:endParaRPr>
          </a:p>
          <a:p>
            <a:pPr marL="44450">
              <a:lnSpc>
                <a:spcPts val="660"/>
              </a:lnSpc>
            </a:pPr>
            <a:r>
              <a:rPr sz="600" spc="10" dirty="0">
                <a:solidFill>
                  <a:srgbClr val="99B3D2"/>
                </a:solidFill>
                <a:latin typeface="Calibri"/>
                <a:cs typeface="Calibri"/>
              </a:rPr>
              <a:t>Medio</a:t>
            </a:r>
            <a:r>
              <a:rPr sz="600" spc="-40" dirty="0">
                <a:solidFill>
                  <a:srgbClr val="99B3D2"/>
                </a:solidFill>
                <a:latin typeface="Calibri"/>
                <a:cs typeface="Calibri"/>
              </a:rPr>
              <a:t> </a:t>
            </a:r>
            <a:r>
              <a:rPr sz="600" spc="15" dirty="0">
                <a:solidFill>
                  <a:srgbClr val="99B3D2"/>
                </a:solidFill>
                <a:latin typeface="Calibri"/>
                <a:cs typeface="Calibri"/>
              </a:rPr>
              <a:t>plazo</a:t>
            </a:r>
            <a:endParaRPr sz="600">
              <a:latin typeface="Calibri"/>
              <a:cs typeface="Calibri"/>
            </a:endParaRPr>
          </a:p>
        </p:txBody>
      </p:sp>
      <p:sp>
        <p:nvSpPr>
          <p:cNvPr id="76" name="object 76"/>
          <p:cNvSpPr txBox="1"/>
          <p:nvPr/>
        </p:nvSpPr>
        <p:spPr>
          <a:xfrm>
            <a:off x="2745633" y="6661185"/>
            <a:ext cx="245745" cy="460375"/>
          </a:xfrm>
          <a:prstGeom prst="rect">
            <a:avLst/>
          </a:prstGeom>
        </p:spPr>
        <p:txBody>
          <a:bodyPr vert="vert270" wrap="square" lIns="0" tIns="10160" rIns="0" bIns="0" rtlCol="0">
            <a:spAutoFit/>
          </a:bodyPr>
          <a:lstStyle/>
          <a:p>
            <a:pPr marL="12700">
              <a:lnSpc>
                <a:spcPts val="1019"/>
              </a:lnSpc>
              <a:spcBef>
                <a:spcPts val="80"/>
              </a:spcBef>
            </a:pPr>
            <a:r>
              <a:rPr sz="900" spc="25" dirty="0">
                <a:solidFill>
                  <a:srgbClr val="99B3D2"/>
                </a:solidFill>
                <a:latin typeface="Calibri"/>
                <a:cs typeface="Calibri"/>
              </a:rPr>
              <a:t>3.000</a:t>
            </a:r>
            <a:r>
              <a:rPr sz="900" spc="-30" dirty="0">
                <a:solidFill>
                  <a:srgbClr val="99B3D2"/>
                </a:solidFill>
                <a:latin typeface="Calibri"/>
                <a:cs typeface="Calibri"/>
              </a:rPr>
              <a:t> </a:t>
            </a:r>
            <a:r>
              <a:rPr sz="900" spc="35" dirty="0">
                <a:solidFill>
                  <a:srgbClr val="99B3D2"/>
                </a:solidFill>
                <a:latin typeface="Calibri"/>
                <a:cs typeface="Calibri"/>
              </a:rPr>
              <a:t>€</a:t>
            </a:r>
            <a:endParaRPr sz="900">
              <a:latin typeface="Calibri"/>
              <a:cs typeface="Calibri"/>
            </a:endParaRPr>
          </a:p>
          <a:p>
            <a:pPr marL="43815">
              <a:lnSpc>
                <a:spcPts val="660"/>
              </a:lnSpc>
            </a:pPr>
            <a:r>
              <a:rPr sz="600" spc="10" dirty="0">
                <a:solidFill>
                  <a:srgbClr val="99B3D2"/>
                </a:solidFill>
                <a:latin typeface="Calibri"/>
                <a:cs typeface="Calibri"/>
              </a:rPr>
              <a:t>Medio</a:t>
            </a:r>
            <a:r>
              <a:rPr sz="600" spc="-40" dirty="0">
                <a:solidFill>
                  <a:srgbClr val="99B3D2"/>
                </a:solidFill>
                <a:latin typeface="Calibri"/>
                <a:cs typeface="Calibri"/>
              </a:rPr>
              <a:t> </a:t>
            </a:r>
            <a:r>
              <a:rPr sz="600" spc="15" dirty="0">
                <a:solidFill>
                  <a:srgbClr val="99B3D2"/>
                </a:solidFill>
                <a:latin typeface="Calibri"/>
                <a:cs typeface="Calibri"/>
              </a:rPr>
              <a:t>plazo</a:t>
            </a:r>
            <a:endParaRPr sz="600">
              <a:latin typeface="Calibri"/>
              <a:cs typeface="Calibri"/>
            </a:endParaRPr>
          </a:p>
        </p:txBody>
      </p:sp>
      <p:sp>
        <p:nvSpPr>
          <p:cNvPr id="77" name="object 77"/>
          <p:cNvSpPr txBox="1"/>
          <p:nvPr/>
        </p:nvSpPr>
        <p:spPr>
          <a:xfrm>
            <a:off x="3356452" y="6688770"/>
            <a:ext cx="248285" cy="428625"/>
          </a:xfrm>
          <a:prstGeom prst="rect">
            <a:avLst/>
          </a:prstGeom>
        </p:spPr>
        <p:txBody>
          <a:bodyPr vert="vert270" wrap="square" lIns="0" tIns="10160" rIns="0" bIns="0" rtlCol="0">
            <a:spAutoFit/>
          </a:bodyPr>
          <a:lstStyle/>
          <a:p>
            <a:pPr marL="12700">
              <a:lnSpc>
                <a:spcPts val="1030"/>
              </a:lnSpc>
              <a:spcBef>
                <a:spcPts val="80"/>
              </a:spcBef>
            </a:pPr>
            <a:r>
              <a:rPr sz="900" spc="25" dirty="0">
                <a:solidFill>
                  <a:srgbClr val="99B3D2"/>
                </a:solidFill>
                <a:latin typeface="Calibri"/>
                <a:cs typeface="Calibri"/>
              </a:rPr>
              <a:t>5.000</a:t>
            </a:r>
            <a:r>
              <a:rPr sz="900" spc="-35" dirty="0">
                <a:solidFill>
                  <a:srgbClr val="99B3D2"/>
                </a:solidFill>
                <a:latin typeface="Calibri"/>
                <a:cs typeface="Calibri"/>
              </a:rPr>
              <a:t> </a:t>
            </a:r>
            <a:r>
              <a:rPr sz="900" spc="35" dirty="0">
                <a:solidFill>
                  <a:srgbClr val="99B3D2"/>
                </a:solidFill>
                <a:latin typeface="Calibri"/>
                <a:cs typeface="Calibri"/>
              </a:rPr>
              <a:t>€</a:t>
            </a:r>
            <a:endParaRPr sz="900">
              <a:latin typeface="Calibri"/>
              <a:cs typeface="Calibri"/>
            </a:endParaRPr>
          </a:p>
          <a:p>
            <a:pPr marL="39370">
              <a:lnSpc>
                <a:spcPts val="670"/>
              </a:lnSpc>
            </a:pPr>
            <a:r>
              <a:rPr sz="600" spc="15" dirty="0">
                <a:solidFill>
                  <a:srgbClr val="99B3D2"/>
                </a:solidFill>
                <a:latin typeface="Calibri"/>
                <a:cs typeface="Calibri"/>
              </a:rPr>
              <a:t>Largo</a:t>
            </a:r>
            <a:r>
              <a:rPr sz="600" spc="-45" dirty="0">
                <a:solidFill>
                  <a:srgbClr val="99B3D2"/>
                </a:solidFill>
                <a:latin typeface="Calibri"/>
                <a:cs typeface="Calibri"/>
              </a:rPr>
              <a:t> </a:t>
            </a:r>
            <a:r>
              <a:rPr sz="600" spc="15" dirty="0">
                <a:solidFill>
                  <a:srgbClr val="99B3D2"/>
                </a:solidFill>
                <a:latin typeface="Calibri"/>
                <a:cs typeface="Calibri"/>
              </a:rPr>
              <a:t>plazo</a:t>
            </a:r>
            <a:endParaRPr sz="600">
              <a:latin typeface="Calibri"/>
              <a:cs typeface="Calibri"/>
            </a:endParaRPr>
          </a:p>
        </p:txBody>
      </p:sp>
      <p:sp>
        <p:nvSpPr>
          <p:cNvPr id="78" name="object 78"/>
          <p:cNvSpPr txBox="1"/>
          <p:nvPr/>
        </p:nvSpPr>
        <p:spPr>
          <a:xfrm>
            <a:off x="3967271" y="6688770"/>
            <a:ext cx="243840" cy="428625"/>
          </a:xfrm>
          <a:prstGeom prst="rect">
            <a:avLst/>
          </a:prstGeom>
        </p:spPr>
        <p:txBody>
          <a:bodyPr vert="vert270" wrap="square" lIns="0" tIns="10160" rIns="0" bIns="0" rtlCol="0">
            <a:spAutoFit/>
          </a:bodyPr>
          <a:lstStyle/>
          <a:p>
            <a:pPr marL="12700">
              <a:lnSpc>
                <a:spcPts val="1015"/>
              </a:lnSpc>
              <a:spcBef>
                <a:spcPts val="80"/>
              </a:spcBef>
            </a:pPr>
            <a:r>
              <a:rPr sz="900" spc="25" dirty="0">
                <a:solidFill>
                  <a:srgbClr val="99B3D2"/>
                </a:solidFill>
                <a:latin typeface="Calibri"/>
                <a:cs typeface="Calibri"/>
              </a:rPr>
              <a:t>5.000</a:t>
            </a:r>
            <a:r>
              <a:rPr sz="900" spc="-35" dirty="0">
                <a:solidFill>
                  <a:srgbClr val="99B3D2"/>
                </a:solidFill>
                <a:latin typeface="Calibri"/>
                <a:cs typeface="Calibri"/>
              </a:rPr>
              <a:t> </a:t>
            </a:r>
            <a:r>
              <a:rPr sz="900" spc="35" dirty="0">
                <a:solidFill>
                  <a:srgbClr val="99B3D2"/>
                </a:solidFill>
                <a:latin typeface="Calibri"/>
                <a:cs typeface="Calibri"/>
              </a:rPr>
              <a:t>€</a:t>
            </a:r>
            <a:endParaRPr sz="900">
              <a:latin typeface="Calibri"/>
              <a:cs typeface="Calibri"/>
            </a:endParaRPr>
          </a:p>
          <a:p>
            <a:pPr marL="39370">
              <a:lnSpc>
                <a:spcPts val="655"/>
              </a:lnSpc>
            </a:pPr>
            <a:r>
              <a:rPr sz="600" spc="15" dirty="0">
                <a:solidFill>
                  <a:srgbClr val="99B3D2"/>
                </a:solidFill>
                <a:latin typeface="Calibri"/>
                <a:cs typeface="Calibri"/>
              </a:rPr>
              <a:t>Largo</a:t>
            </a:r>
            <a:r>
              <a:rPr sz="600" spc="-45" dirty="0">
                <a:solidFill>
                  <a:srgbClr val="99B3D2"/>
                </a:solidFill>
                <a:latin typeface="Calibri"/>
                <a:cs typeface="Calibri"/>
              </a:rPr>
              <a:t> </a:t>
            </a:r>
            <a:r>
              <a:rPr sz="600" spc="15" dirty="0">
                <a:solidFill>
                  <a:srgbClr val="99B3D2"/>
                </a:solidFill>
                <a:latin typeface="Calibri"/>
                <a:cs typeface="Calibri"/>
              </a:rPr>
              <a:t>plazo</a:t>
            </a:r>
            <a:endParaRPr sz="600">
              <a:latin typeface="Calibri"/>
              <a:cs typeface="Calibri"/>
            </a:endParaRPr>
          </a:p>
        </p:txBody>
      </p:sp>
      <p:sp>
        <p:nvSpPr>
          <p:cNvPr id="79" name="object 79"/>
          <p:cNvSpPr txBox="1"/>
          <p:nvPr/>
        </p:nvSpPr>
        <p:spPr>
          <a:xfrm>
            <a:off x="4596036" y="6688770"/>
            <a:ext cx="244475" cy="428625"/>
          </a:xfrm>
          <a:prstGeom prst="rect">
            <a:avLst/>
          </a:prstGeom>
        </p:spPr>
        <p:txBody>
          <a:bodyPr vert="vert270" wrap="square" lIns="0" tIns="10160" rIns="0" bIns="0" rtlCol="0">
            <a:spAutoFit/>
          </a:bodyPr>
          <a:lstStyle/>
          <a:p>
            <a:pPr marL="12700">
              <a:lnSpc>
                <a:spcPts val="1015"/>
              </a:lnSpc>
              <a:spcBef>
                <a:spcPts val="80"/>
              </a:spcBef>
            </a:pPr>
            <a:r>
              <a:rPr sz="900" spc="25" dirty="0">
                <a:solidFill>
                  <a:srgbClr val="99B3D2"/>
                </a:solidFill>
                <a:latin typeface="Calibri"/>
                <a:cs typeface="Calibri"/>
              </a:rPr>
              <a:t>5.000</a:t>
            </a:r>
            <a:r>
              <a:rPr sz="900" spc="-35" dirty="0">
                <a:solidFill>
                  <a:srgbClr val="99B3D2"/>
                </a:solidFill>
                <a:latin typeface="Calibri"/>
                <a:cs typeface="Calibri"/>
              </a:rPr>
              <a:t> </a:t>
            </a:r>
            <a:r>
              <a:rPr sz="900" spc="35" dirty="0">
                <a:solidFill>
                  <a:srgbClr val="99B3D2"/>
                </a:solidFill>
                <a:latin typeface="Calibri"/>
                <a:cs typeface="Calibri"/>
              </a:rPr>
              <a:t>€</a:t>
            </a:r>
            <a:endParaRPr sz="900">
              <a:latin typeface="Calibri"/>
              <a:cs typeface="Calibri"/>
            </a:endParaRPr>
          </a:p>
          <a:p>
            <a:pPr marL="39370">
              <a:lnSpc>
                <a:spcPts val="655"/>
              </a:lnSpc>
            </a:pPr>
            <a:r>
              <a:rPr sz="600" spc="15" dirty="0">
                <a:solidFill>
                  <a:srgbClr val="99B3D2"/>
                </a:solidFill>
                <a:latin typeface="Calibri"/>
                <a:cs typeface="Calibri"/>
              </a:rPr>
              <a:t>Largo</a:t>
            </a:r>
            <a:r>
              <a:rPr sz="600" spc="-45" dirty="0">
                <a:solidFill>
                  <a:srgbClr val="99B3D2"/>
                </a:solidFill>
                <a:latin typeface="Calibri"/>
                <a:cs typeface="Calibri"/>
              </a:rPr>
              <a:t> </a:t>
            </a:r>
            <a:r>
              <a:rPr sz="600" spc="15" dirty="0">
                <a:solidFill>
                  <a:srgbClr val="99B3D2"/>
                </a:solidFill>
                <a:latin typeface="Calibri"/>
                <a:cs typeface="Calibri"/>
              </a:rPr>
              <a:t>plazo</a:t>
            </a:r>
            <a:endParaRPr sz="600">
              <a:latin typeface="Calibri"/>
              <a:cs typeface="Calibri"/>
            </a:endParaRPr>
          </a:p>
        </p:txBody>
      </p:sp>
      <p:sp>
        <p:nvSpPr>
          <p:cNvPr id="80" name="object 80"/>
          <p:cNvSpPr txBox="1"/>
          <p:nvPr/>
        </p:nvSpPr>
        <p:spPr>
          <a:xfrm>
            <a:off x="5224800" y="6688770"/>
            <a:ext cx="244475" cy="428625"/>
          </a:xfrm>
          <a:prstGeom prst="rect">
            <a:avLst/>
          </a:prstGeom>
        </p:spPr>
        <p:txBody>
          <a:bodyPr vert="vert270" wrap="square" lIns="0" tIns="10160" rIns="0" bIns="0" rtlCol="0">
            <a:spAutoFit/>
          </a:bodyPr>
          <a:lstStyle/>
          <a:p>
            <a:pPr marL="12700">
              <a:lnSpc>
                <a:spcPts val="1015"/>
              </a:lnSpc>
              <a:spcBef>
                <a:spcPts val="80"/>
              </a:spcBef>
            </a:pPr>
            <a:r>
              <a:rPr sz="900" spc="25" dirty="0">
                <a:solidFill>
                  <a:srgbClr val="99B3D2"/>
                </a:solidFill>
                <a:latin typeface="Calibri"/>
                <a:cs typeface="Calibri"/>
              </a:rPr>
              <a:t>5.000</a:t>
            </a:r>
            <a:r>
              <a:rPr sz="900" spc="-35" dirty="0">
                <a:solidFill>
                  <a:srgbClr val="99B3D2"/>
                </a:solidFill>
                <a:latin typeface="Calibri"/>
                <a:cs typeface="Calibri"/>
              </a:rPr>
              <a:t> </a:t>
            </a:r>
            <a:r>
              <a:rPr sz="900" spc="35" dirty="0">
                <a:solidFill>
                  <a:srgbClr val="99B3D2"/>
                </a:solidFill>
                <a:latin typeface="Calibri"/>
                <a:cs typeface="Calibri"/>
              </a:rPr>
              <a:t>€</a:t>
            </a:r>
            <a:endParaRPr sz="900">
              <a:latin typeface="Calibri"/>
              <a:cs typeface="Calibri"/>
            </a:endParaRPr>
          </a:p>
          <a:p>
            <a:pPr marL="39370">
              <a:lnSpc>
                <a:spcPts val="655"/>
              </a:lnSpc>
            </a:pPr>
            <a:r>
              <a:rPr sz="600" spc="15" dirty="0">
                <a:solidFill>
                  <a:srgbClr val="99B3D2"/>
                </a:solidFill>
                <a:latin typeface="Calibri"/>
                <a:cs typeface="Calibri"/>
              </a:rPr>
              <a:t>Largo</a:t>
            </a:r>
            <a:r>
              <a:rPr sz="600" spc="-45" dirty="0">
                <a:solidFill>
                  <a:srgbClr val="99B3D2"/>
                </a:solidFill>
                <a:latin typeface="Calibri"/>
                <a:cs typeface="Calibri"/>
              </a:rPr>
              <a:t> </a:t>
            </a:r>
            <a:r>
              <a:rPr sz="600" spc="15" dirty="0">
                <a:solidFill>
                  <a:srgbClr val="99B3D2"/>
                </a:solidFill>
                <a:latin typeface="Calibri"/>
                <a:cs typeface="Calibri"/>
              </a:rPr>
              <a:t>plazo</a:t>
            </a:r>
            <a:endParaRPr sz="600">
              <a:latin typeface="Calibri"/>
              <a:cs typeface="Calibri"/>
            </a:endParaRPr>
          </a:p>
        </p:txBody>
      </p:sp>
      <p:sp>
        <p:nvSpPr>
          <p:cNvPr id="81" name="object 81"/>
          <p:cNvSpPr txBox="1"/>
          <p:nvPr/>
        </p:nvSpPr>
        <p:spPr>
          <a:xfrm>
            <a:off x="5971964" y="6688770"/>
            <a:ext cx="124460" cy="401955"/>
          </a:xfrm>
          <a:prstGeom prst="rect">
            <a:avLst/>
          </a:prstGeom>
        </p:spPr>
        <p:txBody>
          <a:bodyPr vert="vert270" wrap="square" lIns="0" tIns="10795" rIns="0" bIns="0" rtlCol="0">
            <a:spAutoFit/>
          </a:bodyPr>
          <a:lstStyle/>
          <a:p>
            <a:pPr marL="12700">
              <a:lnSpc>
                <a:spcPct val="100000"/>
              </a:lnSpc>
              <a:spcBef>
                <a:spcPts val="85"/>
              </a:spcBef>
            </a:pPr>
            <a:r>
              <a:rPr sz="600" spc="15" dirty="0">
                <a:solidFill>
                  <a:srgbClr val="99B3D2"/>
                </a:solidFill>
                <a:latin typeface="Calibri"/>
                <a:cs typeface="Calibri"/>
              </a:rPr>
              <a:t>Largo</a:t>
            </a:r>
            <a:r>
              <a:rPr sz="600" spc="-45" dirty="0">
                <a:solidFill>
                  <a:srgbClr val="99B3D2"/>
                </a:solidFill>
                <a:latin typeface="Calibri"/>
                <a:cs typeface="Calibri"/>
              </a:rPr>
              <a:t> </a:t>
            </a:r>
            <a:r>
              <a:rPr sz="600" spc="15" dirty="0">
                <a:solidFill>
                  <a:srgbClr val="99B3D2"/>
                </a:solidFill>
                <a:latin typeface="Calibri"/>
                <a:cs typeface="Calibri"/>
              </a:rPr>
              <a:t>plazo</a:t>
            </a:r>
            <a:endParaRPr sz="600">
              <a:latin typeface="Calibri"/>
              <a:cs typeface="Calibri"/>
            </a:endParaRPr>
          </a:p>
        </p:txBody>
      </p:sp>
      <p:sp>
        <p:nvSpPr>
          <p:cNvPr id="82" name="object 82"/>
          <p:cNvSpPr/>
          <p:nvPr/>
        </p:nvSpPr>
        <p:spPr>
          <a:xfrm>
            <a:off x="6463093" y="3996182"/>
            <a:ext cx="71120" cy="0"/>
          </a:xfrm>
          <a:custGeom>
            <a:avLst/>
            <a:gdLst/>
            <a:ahLst/>
            <a:cxnLst/>
            <a:rect l="l" t="t" r="r" b="b"/>
            <a:pathLst>
              <a:path w="71120">
                <a:moveTo>
                  <a:pt x="70573" y="0"/>
                </a:moveTo>
                <a:lnTo>
                  <a:pt x="0" y="0"/>
                </a:lnTo>
              </a:path>
            </a:pathLst>
          </a:custGeom>
          <a:ln w="6350">
            <a:solidFill>
              <a:srgbClr val="004689"/>
            </a:solidFill>
          </a:ln>
        </p:spPr>
        <p:txBody>
          <a:bodyPr wrap="square" lIns="0" tIns="0" rIns="0" bIns="0" rtlCol="0"/>
          <a:lstStyle/>
          <a:p>
            <a:endParaRPr/>
          </a:p>
        </p:txBody>
      </p:sp>
      <p:sp>
        <p:nvSpPr>
          <p:cNvPr id="83" name="object 83"/>
          <p:cNvSpPr txBox="1"/>
          <p:nvPr/>
        </p:nvSpPr>
        <p:spPr>
          <a:xfrm>
            <a:off x="5323547" y="5499600"/>
            <a:ext cx="610870" cy="162560"/>
          </a:xfrm>
          <a:prstGeom prst="rect">
            <a:avLst/>
          </a:prstGeom>
        </p:spPr>
        <p:txBody>
          <a:bodyPr vert="horz" wrap="square" lIns="0" tIns="12700" rIns="0" bIns="0" rtlCol="0">
            <a:spAutoFit/>
          </a:bodyPr>
          <a:lstStyle/>
          <a:p>
            <a:pPr marL="82550">
              <a:lnSpc>
                <a:spcPct val="100000"/>
              </a:lnSpc>
              <a:spcBef>
                <a:spcPts val="100"/>
              </a:spcBef>
            </a:pPr>
            <a:r>
              <a:rPr sz="900" spc="25" dirty="0">
                <a:solidFill>
                  <a:srgbClr val="004689"/>
                </a:solidFill>
                <a:latin typeface="Calibri"/>
                <a:cs typeface="Calibri"/>
              </a:rPr>
              <a:t>72.000</a:t>
            </a:r>
            <a:r>
              <a:rPr sz="900" spc="-25" dirty="0">
                <a:solidFill>
                  <a:srgbClr val="004689"/>
                </a:solidFill>
                <a:latin typeface="Calibri"/>
                <a:cs typeface="Calibri"/>
              </a:rPr>
              <a:t> </a:t>
            </a:r>
            <a:r>
              <a:rPr sz="900" spc="35" dirty="0">
                <a:solidFill>
                  <a:srgbClr val="004689"/>
                </a:solidFill>
                <a:latin typeface="Calibri"/>
                <a:cs typeface="Calibri"/>
              </a:rPr>
              <a:t>€</a:t>
            </a:r>
            <a:endParaRPr sz="900">
              <a:latin typeface="Calibri"/>
              <a:cs typeface="Calibri"/>
            </a:endParaRPr>
          </a:p>
        </p:txBody>
      </p:sp>
      <p:sp>
        <p:nvSpPr>
          <p:cNvPr id="84" name="object 84"/>
          <p:cNvSpPr/>
          <p:nvPr/>
        </p:nvSpPr>
        <p:spPr>
          <a:xfrm>
            <a:off x="6464630" y="6059195"/>
            <a:ext cx="71120" cy="0"/>
          </a:xfrm>
          <a:custGeom>
            <a:avLst/>
            <a:gdLst/>
            <a:ahLst/>
            <a:cxnLst/>
            <a:rect l="l" t="t" r="r" b="b"/>
            <a:pathLst>
              <a:path w="71120">
                <a:moveTo>
                  <a:pt x="70573" y="0"/>
                </a:moveTo>
                <a:lnTo>
                  <a:pt x="0" y="0"/>
                </a:lnTo>
              </a:path>
            </a:pathLst>
          </a:custGeom>
          <a:ln w="6350">
            <a:solidFill>
              <a:srgbClr val="99B3D2"/>
            </a:solidFill>
          </a:ln>
        </p:spPr>
        <p:txBody>
          <a:bodyPr wrap="square" lIns="0" tIns="0" rIns="0" bIns="0" rtlCol="0"/>
          <a:lstStyle/>
          <a:p>
            <a:endParaRPr/>
          </a:p>
        </p:txBody>
      </p:sp>
      <p:sp>
        <p:nvSpPr>
          <p:cNvPr id="85" name="object 85"/>
          <p:cNvSpPr/>
          <p:nvPr/>
        </p:nvSpPr>
        <p:spPr>
          <a:xfrm>
            <a:off x="6465036" y="4739995"/>
            <a:ext cx="71120" cy="0"/>
          </a:xfrm>
          <a:custGeom>
            <a:avLst/>
            <a:gdLst/>
            <a:ahLst/>
            <a:cxnLst/>
            <a:rect l="l" t="t" r="r" b="b"/>
            <a:pathLst>
              <a:path w="71120">
                <a:moveTo>
                  <a:pt x="70573" y="0"/>
                </a:moveTo>
                <a:lnTo>
                  <a:pt x="0" y="0"/>
                </a:lnTo>
              </a:path>
            </a:pathLst>
          </a:custGeom>
          <a:ln w="6350">
            <a:solidFill>
              <a:srgbClr val="99B3D2"/>
            </a:solidFill>
          </a:ln>
        </p:spPr>
        <p:txBody>
          <a:bodyPr wrap="square" lIns="0" tIns="0" rIns="0" bIns="0" rtlCol="0"/>
          <a:lstStyle/>
          <a:p>
            <a:endParaRPr/>
          </a:p>
        </p:txBody>
      </p:sp>
      <p:sp>
        <p:nvSpPr>
          <p:cNvPr id="86" name="object 86"/>
          <p:cNvSpPr txBox="1"/>
          <p:nvPr/>
        </p:nvSpPr>
        <p:spPr>
          <a:xfrm>
            <a:off x="6269547" y="4983319"/>
            <a:ext cx="178435" cy="1059180"/>
          </a:xfrm>
          <a:prstGeom prst="rect">
            <a:avLst/>
          </a:prstGeom>
        </p:spPr>
        <p:txBody>
          <a:bodyPr vert="vert" wrap="square" lIns="0" tIns="14604" rIns="0" bIns="0" rtlCol="0">
            <a:spAutoFit/>
          </a:bodyPr>
          <a:lstStyle/>
          <a:p>
            <a:pPr marL="12700">
              <a:lnSpc>
                <a:spcPct val="100000"/>
              </a:lnSpc>
              <a:spcBef>
                <a:spcPts val="114"/>
              </a:spcBef>
              <a:tabLst>
                <a:tab pos="617220" algn="l"/>
              </a:tabLst>
            </a:pPr>
            <a:r>
              <a:rPr sz="900" spc="25" dirty="0">
                <a:solidFill>
                  <a:srgbClr val="FFFFFF"/>
                </a:solidFill>
                <a:latin typeface="Calibri"/>
                <a:cs typeface="Calibri"/>
              </a:rPr>
              <a:t>77.842</a:t>
            </a:r>
            <a:r>
              <a:rPr sz="900" dirty="0">
                <a:solidFill>
                  <a:srgbClr val="FFFFFF"/>
                </a:solidFill>
                <a:latin typeface="Calibri"/>
                <a:cs typeface="Calibri"/>
              </a:rPr>
              <a:t> </a:t>
            </a:r>
            <a:r>
              <a:rPr sz="900" spc="35" dirty="0">
                <a:solidFill>
                  <a:srgbClr val="FFFFFF"/>
                </a:solidFill>
                <a:latin typeface="Calibri"/>
                <a:cs typeface="Calibri"/>
              </a:rPr>
              <a:t>€	</a:t>
            </a:r>
            <a:r>
              <a:rPr sz="1350" spc="37" baseline="3086" dirty="0">
                <a:solidFill>
                  <a:srgbClr val="FFFFFF"/>
                </a:solidFill>
                <a:latin typeface="Calibri"/>
                <a:cs typeface="Calibri"/>
              </a:rPr>
              <a:t>37.058</a:t>
            </a:r>
            <a:r>
              <a:rPr sz="1350" spc="-82" baseline="3086" dirty="0">
                <a:solidFill>
                  <a:srgbClr val="FFFFFF"/>
                </a:solidFill>
                <a:latin typeface="Calibri"/>
                <a:cs typeface="Calibri"/>
              </a:rPr>
              <a:t> </a:t>
            </a:r>
            <a:r>
              <a:rPr sz="1350" spc="52" baseline="3086" dirty="0">
                <a:solidFill>
                  <a:srgbClr val="FFFFFF"/>
                </a:solidFill>
                <a:latin typeface="Calibri"/>
                <a:cs typeface="Calibri"/>
              </a:rPr>
              <a:t>€</a:t>
            </a:r>
            <a:endParaRPr sz="1350" baseline="3086">
              <a:latin typeface="Calibri"/>
              <a:cs typeface="Calibri"/>
            </a:endParaRPr>
          </a:p>
        </p:txBody>
      </p:sp>
      <p:sp>
        <p:nvSpPr>
          <p:cNvPr id="87" name="object 87"/>
          <p:cNvSpPr/>
          <p:nvPr/>
        </p:nvSpPr>
        <p:spPr>
          <a:xfrm>
            <a:off x="6532029" y="4739690"/>
            <a:ext cx="0" cy="1318895"/>
          </a:xfrm>
          <a:custGeom>
            <a:avLst/>
            <a:gdLst/>
            <a:ahLst/>
            <a:cxnLst/>
            <a:rect l="l" t="t" r="r" b="b"/>
            <a:pathLst>
              <a:path h="1318895">
                <a:moveTo>
                  <a:pt x="0" y="1318323"/>
                </a:moveTo>
                <a:lnTo>
                  <a:pt x="0" y="0"/>
                </a:lnTo>
              </a:path>
            </a:pathLst>
          </a:custGeom>
          <a:ln w="6350">
            <a:solidFill>
              <a:srgbClr val="99B3D2"/>
            </a:solidFill>
          </a:ln>
        </p:spPr>
        <p:txBody>
          <a:bodyPr wrap="square" lIns="0" tIns="0" rIns="0" bIns="0" rtlCol="0"/>
          <a:lstStyle/>
          <a:p>
            <a:endParaRPr/>
          </a:p>
        </p:txBody>
      </p:sp>
      <p:sp>
        <p:nvSpPr>
          <p:cNvPr id="88" name="object 88"/>
          <p:cNvSpPr/>
          <p:nvPr/>
        </p:nvSpPr>
        <p:spPr>
          <a:xfrm>
            <a:off x="0" y="266700"/>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89" name="object 89"/>
          <p:cNvSpPr/>
          <p:nvPr/>
        </p:nvSpPr>
        <p:spPr>
          <a:xfrm>
            <a:off x="7902905" y="266700"/>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90" name="object 90"/>
          <p:cNvSpPr/>
          <p:nvPr/>
        </p:nvSpPr>
        <p:spPr>
          <a:xfrm>
            <a:off x="0" y="10958703"/>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91" name="object 91"/>
          <p:cNvSpPr/>
          <p:nvPr/>
        </p:nvSpPr>
        <p:spPr>
          <a:xfrm>
            <a:off x="7902905" y="10958703"/>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92" name="object 92"/>
          <p:cNvSpPr/>
          <p:nvPr/>
        </p:nvSpPr>
        <p:spPr>
          <a:xfrm>
            <a:off x="266700"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93" name="object 93"/>
          <p:cNvSpPr/>
          <p:nvPr/>
        </p:nvSpPr>
        <p:spPr>
          <a:xfrm>
            <a:off x="266700"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94" name="object 94"/>
          <p:cNvSpPr/>
          <p:nvPr/>
        </p:nvSpPr>
        <p:spPr>
          <a:xfrm>
            <a:off x="7826705"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95" name="object 95"/>
          <p:cNvSpPr/>
          <p:nvPr/>
        </p:nvSpPr>
        <p:spPr>
          <a:xfrm>
            <a:off x="7826705"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96" name="object 96"/>
          <p:cNvSpPr txBox="1"/>
          <p:nvPr/>
        </p:nvSpPr>
        <p:spPr>
          <a:xfrm>
            <a:off x="511909" y="10628416"/>
            <a:ext cx="146685" cy="170815"/>
          </a:xfrm>
          <a:prstGeom prst="rect">
            <a:avLst/>
          </a:prstGeom>
        </p:spPr>
        <p:txBody>
          <a:bodyPr vert="horz" wrap="square" lIns="0" tIns="12700" rIns="0" bIns="0" rtlCol="0">
            <a:spAutoFit/>
          </a:bodyPr>
          <a:lstStyle/>
          <a:p>
            <a:pPr marL="12700">
              <a:lnSpc>
                <a:spcPct val="100000"/>
              </a:lnSpc>
              <a:spcBef>
                <a:spcPts val="100"/>
              </a:spcBef>
            </a:pPr>
            <a:r>
              <a:rPr sz="1425" b="1" spc="-525" baseline="-5847" dirty="0">
                <a:latin typeface="Arial"/>
                <a:cs typeface="Arial"/>
              </a:rPr>
              <a:t>1</a:t>
            </a:r>
            <a:r>
              <a:rPr sz="700" spc="-60" dirty="0">
                <a:solidFill>
                  <a:srgbClr val="6078AD"/>
                </a:solidFill>
                <a:latin typeface="Calibri"/>
                <a:cs typeface="Calibri"/>
              </a:rPr>
              <a:t>1</a:t>
            </a:r>
            <a:r>
              <a:rPr sz="1425" b="1" spc="-667" baseline="-5847" dirty="0">
                <a:latin typeface="Arial"/>
                <a:cs typeface="Arial"/>
              </a:rPr>
              <a:t>1</a:t>
            </a:r>
            <a:r>
              <a:rPr sz="700" spc="30" dirty="0">
                <a:solidFill>
                  <a:srgbClr val="6078AD"/>
                </a:solidFill>
                <a:latin typeface="Calibri"/>
                <a:cs typeface="Calibri"/>
              </a:rPr>
              <a:t>0</a:t>
            </a:r>
            <a:endParaRPr sz="70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74001" y="909492"/>
            <a:ext cx="6014720" cy="691515"/>
          </a:xfrm>
          <a:prstGeom prst="rect">
            <a:avLst/>
          </a:prstGeom>
        </p:spPr>
        <p:txBody>
          <a:bodyPr vert="horz" wrap="square" lIns="0" tIns="27940" rIns="0" bIns="0" rtlCol="0">
            <a:spAutoFit/>
          </a:bodyPr>
          <a:lstStyle/>
          <a:p>
            <a:pPr marL="12700" marR="5080">
              <a:lnSpc>
                <a:spcPts val="2600"/>
              </a:lnSpc>
              <a:spcBef>
                <a:spcPts val="220"/>
              </a:spcBef>
            </a:pPr>
            <a:r>
              <a:rPr sz="2200" spc="50" dirty="0">
                <a:solidFill>
                  <a:srgbClr val="004689"/>
                </a:solidFill>
                <a:latin typeface="Garamond"/>
                <a:cs typeface="Garamond"/>
              </a:rPr>
              <a:t>Con </a:t>
            </a:r>
            <a:r>
              <a:rPr sz="2200" spc="80" dirty="0">
                <a:solidFill>
                  <a:srgbClr val="004689"/>
                </a:solidFill>
                <a:latin typeface="Garamond"/>
                <a:cs typeface="Garamond"/>
              </a:rPr>
              <a:t>disciplina </a:t>
            </a:r>
            <a:r>
              <a:rPr sz="2200" spc="305" dirty="0">
                <a:solidFill>
                  <a:srgbClr val="004689"/>
                </a:solidFill>
                <a:latin typeface="Garamond"/>
                <a:cs typeface="Garamond"/>
              </a:rPr>
              <a:t>y </a:t>
            </a:r>
            <a:r>
              <a:rPr sz="2200" spc="65" dirty="0">
                <a:solidFill>
                  <a:srgbClr val="004689"/>
                </a:solidFill>
                <a:latin typeface="Garamond"/>
                <a:cs typeface="Garamond"/>
              </a:rPr>
              <a:t>estrategia </a:t>
            </a:r>
            <a:r>
              <a:rPr sz="2200" spc="80" dirty="0">
                <a:solidFill>
                  <a:srgbClr val="004689"/>
                </a:solidFill>
                <a:latin typeface="Garamond"/>
                <a:cs typeface="Garamond"/>
              </a:rPr>
              <a:t>conseguirá </a:t>
            </a:r>
            <a:r>
              <a:rPr sz="2200" spc="75" dirty="0">
                <a:solidFill>
                  <a:srgbClr val="004689"/>
                </a:solidFill>
                <a:latin typeface="Garamond"/>
                <a:cs typeface="Garamond"/>
              </a:rPr>
              <a:t>ahorrar </a:t>
            </a:r>
            <a:r>
              <a:rPr sz="2200" spc="90" dirty="0">
                <a:solidFill>
                  <a:srgbClr val="004689"/>
                </a:solidFill>
                <a:latin typeface="Garamond"/>
                <a:cs typeface="Garamond"/>
              </a:rPr>
              <a:t>el  </a:t>
            </a:r>
            <a:r>
              <a:rPr sz="2200" spc="60" dirty="0">
                <a:solidFill>
                  <a:srgbClr val="004689"/>
                </a:solidFill>
                <a:latin typeface="Garamond"/>
                <a:cs typeface="Garamond"/>
              </a:rPr>
              <a:t>capital</a:t>
            </a:r>
            <a:r>
              <a:rPr sz="2200" spc="-135" dirty="0">
                <a:solidFill>
                  <a:srgbClr val="004689"/>
                </a:solidFill>
                <a:latin typeface="Garamond"/>
                <a:cs typeface="Garamond"/>
              </a:rPr>
              <a:t> </a:t>
            </a:r>
            <a:r>
              <a:rPr sz="2200" spc="55" dirty="0">
                <a:solidFill>
                  <a:srgbClr val="004689"/>
                </a:solidFill>
                <a:latin typeface="Garamond"/>
                <a:cs typeface="Garamond"/>
              </a:rPr>
              <a:t>necesario</a:t>
            </a:r>
            <a:r>
              <a:rPr sz="2200" spc="-130" dirty="0">
                <a:solidFill>
                  <a:srgbClr val="004689"/>
                </a:solidFill>
                <a:latin typeface="Garamond"/>
                <a:cs typeface="Garamond"/>
              </a:rPr>
              <a:t> </a:t>
            </a:r>
            <a:r>
              <a:rPr sz="2200" spc="120" dirty="0">
                <a:solidFill>
                  <a:srgbClr val="004689"/>
                </a:solidFill>
                <a:latin typeface="Garamond"/>
                <a:cs typeface="Garamond"/>
              </a:rPr>
              <a:t>para</a:t>
            </a:r>
            <a:r>
              <a:rPr sz="2200" spc="-135" dirty="0">
                <a:solidFill>
                  <a:srgbClr val="004689"/>
                </a:solidFill>
                <a:latin typeface="Garamond"/>
                <a:cs typeface="Garamond"/>
              </a:rPr>
              <a:t> </a:t>
            </a:r>
            <a:r>
              <a:rPr sz="2200" spc="95" dirty="0">
                <a:solidFill>
                  <a:srgbClr val="004689"/>
                </a:solidFill>
                <a:latin typeface="Garamond"/>
                <a:cs typeface="Garamond"/>
              </a:rPr>
              <a:t>realizar</a:t>
            </a:r>
            <a:r>
              <a:rPr sz="2200" spc="-130" dirty="0">
                <a:solidFill>
                  <a:srgbClr val="004689"/>
                </a:solidFill>
                <a:latin typeface="Garamond"/>
                <a:cs typeface="Garamond"/>
              </a:rPr>
              <a:t> </a:t>
            </a:r>
            <a:r>
              <a:rPr sz="2200" spc="114" dirty="0">
                <a:solidFill>
                  <a:srgbClr val="004689"/>
                </a:solidFill>
                <a:latin typeface="Garamond"/>
                <a:cs typeface="Garamond"/>
              </a:rPr>
              <a:t>sus</a:t>
            </a:r>
            <a:r>
              <a:rPr sz="2200" spc="-135" dirty="0">
                <a:solidFill>
                  <a:srgbClr val="004689"/>
                </a:solidFill>
                <a:latin typeface="Garamond"/>
                <a:cs typeface="Garamond"/>
              </a:rPr>
              <a:t> </a:t>
            </a:r>
            <a:r>
              <a:rPr sz="2200" spc="20" dirty="0">
                <a:solidFill>
                  <a:srgbClr val="004689"/>
                </a:solidFill>
                <a:latin typeface="Garamond"/>
                <a:cs typeface="Garamond"/>
              </a:rPr>
              <a:t>objetivos</a:t>
            </a:r>
            <a:r>
              <a:rPr sz="2200" spc="-130" dirty="0">
                <a:solidFill>
                  <a:srgbClr val="004689"/>
                </a:solidFill>
                <a:latin typeface="Garamond"/>
                <a:cs typeface="Garamond"/>
              </a:rPr>
              <a:t> </a:t>
            </a:r>
            <a:r>
              <a:rPr sz="2200" spc="305" dirty="0">
                <a:solidFill>
                  <a:srgbClr val="004689"/>
                </a:solidFill>
                <a:latin typeface="Garamond"/>
                <a:cs typeface="Garamond"/>
              </a:rPr>
              <a:t>y</a:t>
            </a:r>
            <a:r>
              <a:rPr sz="2200" spc="-135" dirty="0">
                <a:solidFill>
                  <a:srgbClr val="004689"/>
                </a:solidFill>
                <a:latin typeface="Garamond"/>
                <a:cs typeface="Garamond"/>
              </a:rPr>
              <a:t> </a:t>
            </a:r>
            <a:r>
              <a:rPr sz="2200" spc="50" dirty="0">
                <a:solidFill>
                  <a:srgbClr val="004689"/>
                </a:solidFill>
                <a:latin typeface="Garamond"/>
                <a:cs typeface="Garamond"/>
              </a:rPr>
              <a:t>deseos.</a:t>
            </a:r>
            <a:endParaRPr sz="2200">
              <a:latin typeface="Garamond"/>
              <a:cs typeface="Garamond"/>
            </a:endParaRPr>
          </a:p>
        </p:txBody>
      </p:sp>
      <p:sp>
        <p:nvSpPr>
          <p:cNvPr id="3" name="object 3"/>
          <p:cNvSpPr txBox="1"/>
          <p:nvPr/>
        </p:nvSpPr>
        <p:spPr>
          <a:xfrm>
            <a:off x="974000" y="1676120"/>
            <a:ext cx="5354955" cy="254000"/>
          </a:xfrm>
          <a:prstGeom prst="rect">
            <a:avLst/>
          </a:prstGeom>
        </p:spPr>
        <p:txBody>
          <a:bodyPr vert="horz" wrap="square" lIns="0" tIns="12700" rIns="0" bIns="0" rtlCol="0">
            <a:spAutoFit/>
          </a:bodyPr>
          <a:lstStyle/>
          <a:p>
            <a:pPr marL="12700">
              <a:lnSpc>
                <a:spcPct val="100000"/>
              </a:lnSpc>
              <a:spcBef>
                <a:spcPts val="100"/>
              </a:spcBef>
            </a:pPr>
            <a:r>
              <a:rPr sz="1500" spc="95" dirty="0">
                <a:solidFill>
                  <a:srgbClr val="004689"/>
                </a:solidFill>
                <a:latin typeface="Garamond"/>
                <a:cs typeface="Garamond"/>
              </a:rPr>
              <a:t>¿Cuáles</a:t>
            </a:r>
            <a:r>
              <a:rPr sz="1500" spc="-5" dirty="0">
                <a:solidFill>
                  <a:srgbClr val="004689"/>
                </a:solidFill>
                <a:latin typeface="Garamond"/>
                <a:cs typeface="Garamond"/>
              </a:rPr>
              <a:t> </a:t>
            </a:r>
            <a:r>
              <a:rPr sz="1500" spc="70" dirty="0">
                <a:solidFill>
                  <a:srgbClr val="004689"/>
                </a:solidFill>
                <a:latin typeface="Garamond"/>
                <a:cs typeface="Garamond"/>
              </a:rPr>
              <a:t>son</a:t>
            </a:r>
            <a:r>
              <a:rPr sz="1500" dirty="0">
                <a:solidFill>
                  <a:srgbClr val="004689"/>
                </a:solidFill>
                <a:latin typeface="Garamond"/>
                <a:cs typeface="Garamond"/>
              </a:rPr>
              <a:t> </a:t>
            </a:r>
            <a:r>
              <a:rPr sz="1500" spc="100" dirty="0">
                <a:solidFill>
                  <a:srgbClr val="004689"/>
                </a:solidFill>
                <a:latin typeface="Garamond"/>
                <a:cs typeface="Garamond"/>
              </a:rPr>
              <a:t>las</a:t>
            </a:r>
            <a:r>
              <a:rPr sz="1500" dirty="0">
                <a:solidFill>
                  <a:srgbClr val="004689"/>
                </a:solidFill>
                <a:latin typeface="Garamond"/>
                <a:cs typeface="Garamond"/>
              </a:rPr>
              <a:t> </a:t>
            </a:r>
            <a:r>
              <a:rPr sz="1500" spc="75" dirty="0">
                <a:solidFill>
                  <a:srgbClr val="004689"/>
                </a:solidFill>
                <a:latin typeface="Garamond"/>
                <a:cs typeface="Garamond"/>
              </a:rPr>
              <a:t>características</a:t>
            </a:r>
            <a:r>
              <a:rPr sz="1500" dirty="0">
                <a:solidFill>
                  <a:srgbClr val="004689"/>
                </a:solidFill>
                <a:latin typeface="Garamond"/>
                <a:cs typeface="Garamond"/>
              </a:rPr>
              <a:t> </a:t>
            </a:r>
            <a:r>
              <a:rPr sz="1500" spc="100" dirty="0">
                <a:solidFill>
                  <a:srgbClr val="004689"/>
                </a:solidFill>
                <a:latin typeface="Garamond"/>
                <a:cs typeface="Garamond"/>
              </a:rPr>
              <a:t>fundamentales</a:t>
            </a:r>
            <a:r>
              <a:rPr sz="1500" spc="-5" dirty="0">
                <a:solidFill>
                  <a:srgbClr val="004689"/>
                </a:solidFill>
                <a:latin typeface="Garamond"/>
                <a:cs typeface="Garamond"/>
              </a:rPr>
              <a:t> </a:t>
            </a:r>
            <a:r>
              <a:rPr sz="1500" spc="105" dirty="0">
                <a:solidFill>
                  <a:srgbClr val="004689"/>
                </a:solidFill>
                <a:latin typeface="Garamond"/>
                <a:cs typeface="Garamond"/>
              </a:rPr>
              <a:t>de</a:t>
            </a:r>
            <a:r>
              <a:rPr sz="1500" dirty="0">
                <a:solidFill>
                  <a:srgbClr val="004689"/>
                </a:solidFill>
                <a:latin typeface="Garamond"/>
                <a:cs typeface="Garamond"/>
              </a:rPr>
              <a:t> </a:t>
            </a:r>
            <a:r>
              <a:rPr sz="1500" spc="90" dirty="0">
                <a:solidFill>
                  <a:srgbClr val="004689"/>
                </a:solidFill>
                <a:latin typeface="Garamond"/>
                <a:cs typeface="Garamond"/>
              </a:rPr>
              <a:t>toda</a:t>
            </a:r>
            <a:r>
              <a:rPr sz="1500" dirty="0">
                <a:solidFill>
                  <a:srgbClr val="004689"/>
                </a:solidFill>
                <a:latin typeface="Garamond"/>
                <a:cs typeface="Garamond"/>
              </a:rPr>
              <a:t> </a:t>
            </a:r>
            <a:r>
              <a:rPr sz="1500" spc="75" dirty="0">
                <a:solidFill>
                  <a:srgbClr val="004689"/>
                </a:solidFill>
                <a:latin typeface="Garamond"/>
                <a:cs typeface="Garamond"/>
              </a:rPr>
              <a:t>inversión?</a:t>
            </a:r>
            <a:endParaRPr sz="1500">
              <a:latin typeface="Garamond"/>
              <a:cs typeface="Garamond"/>
            </a:endParaRPr>
          </a:p>
        </p:txBody>
      </p:sp>
      <p:sp>
        <p:nvSpPr>
          <p:cNvPr id="4" name="object 4"/>
          <p:cNvSpPr txBox="1"/>
          <p:nvPr/>
        </p:nvSpPr>
        <p:spPr>
          <a:xfrm>
            <a:off x="963241" y="1957735"/>
            <a:ext cx="6461125" cy="243656"/>
          </a:xfrm>
          <a:prstGeom prst="rect">
            <a:avLst/>
          </a:prstGeom>
        </p:spPr>
        <p:txBody>
          <a:bodyPr vert="horz" wrap="square" lIns="0" tIns="12700" rIns="0" bIns="0" rtlCol="0">
            <a:spAutoFit/>
          </a:bodyPr>
          <a:lstStyle/>
          <a:p>
            <a:pPr marL="12700">
              <a:lnSpc>
                <a:spcPct val="100000"/>
              </a:lnSpc>
              <a:spcBef>
                <a:spcPts val="100"/>
              </a:spcBef>
              <a:tabLst>
                <a:tab pos="6447155" algn="l"/>
              </a:tabLst>
            </a:pPr>
            <a:r>
              <a:rPr sz="1500" spc="65" dirty="0" err="1" smtClean="0">
                <a:solidFill>
                  <a:srgbClr val="004689"/>
                </a:solidFill>
                <a:latin typeface="Garamond"/>
                <a:cs typeface="Garamond"/>
              </a:rPr>
              <a:t>Vamos</a:t>
            </a:r>
            <a:r>
              <a:rPr sz="1500" spc="-5" dirty="0" smtClean="0">
                <a:solidFill>
                  <a:srgbClr val="004689"/>
                </a:solidFill>
                <a:latin typeface="Garamond"/>
                <a:cs typeface="Garamond"/>
              </a:rPr>
              <a:t> </a:t>
            </a:r>
            <a:r>
              <a:rPr sz="1500" spc="140" dirty="0" smtClean="0">
                <a:solidFill>
                  <a:srgbClr val="004689"/>
                </a:solidFill>
                <a:latin typeface="Garamond"/>
                <a:cs typeface="Garamond"/>
              </a:rPr>
              <a:t>a</a:t>
            </a:r>
            <a:r>
              <a:rPr sz="1500" spc="-5" dirty="0" smtClean="0">
                <a:solidFill>
                  <a:srgbClr val="004689"/>
                </a:solidFill>
                <a:latin typeface="Garamond"/>
                <a:cs typeface="Garamond"/>
              </a:rPr>
              <a:t> </a:t>
            </a:r>
            <a:r>
              <a:rPr sz="1500" spc="85" dirty="0" err="1" smtClean="0">
                <a:solidFill>
                  <a:srgbClr val="004689"/>
                </a:solidFill>
                <a:latin typeface="Garamond"/>
                <a:cs typeface="Garamond"/>
              </a:rPr>
              <a:t>verlas</a:t>
            </a:r>
            <a:r>
              <a:rPr sz="1500" spc="-5" dirty="0" smtClean="0">
                <a:solidFill>
                  <a:srgbClr val="004689"/>
                </a:solidFill>
                <a:latin typeface="Garamond"/>
                <a:cs typeface="Garamond"/>
              </a:rPr>
              <a:t> </a:t>
            </a:r>
            <a:r>
              <a:rPr sz="1500" spc="95" dirty="0" err="1" smtClean="0">
                <a:solidFill>
                  <a:srgbClr val="004689"/>
                </a:solidFill>
                <a:latin typeface="Garamond"/>
                <a:cs typeface="Garamond"/>
              </a:rPr>
              <a:t>en</a:t>
            </a:r>
            <a:r>
              <a:rPr sz="1500" dirty="0" smtClean="0">
                <a:solidFill>
                  <a:srgbClr val="004689"/>
                </a:solidFill>
                <a:latin typeface="Garamond"/>
                <a:cs typeface="Garamond"/>
              </a:rPr>
              <a:t> </a:t>
            </a:r>
            <a:r>
              <a:rPr sz="1500" spc="85" dirty="0" smtClean="0">
                <a:solidFill>
                  <a:srgbClr val="004689"/>
                </a:solidFill>
                <a:latin typeface="Garamond"/>
                <a:cs typeface="Garamond"/>
              </a:rPr>
              <a:t>el</a:t>
            </a:r>
            <a:r>
              <a:rPr sz="1500" spc="-5" dirty="0" smtClean="0">
                <a:solidFill>
                  <a:srgbClr val="004689"/>
                </a:solidFill>
                <a:latin typeface="Garamond"/>
                <a:cs typeface="Garamond"/>
              </a:rPr>
              <a:t> </a:t>
            </a:r>
            <a:r>
              <a:rPr sz="1500" spc="110" dirty="0" smtClean="0">
                <a:solidFill>
                  <a:srgbClr val="004689"/>
                </a:solidFill>
                <a:latin typeface="Garamond"/>
                <a:cs typeface="Garamond"/>
              </a:rPr>
              <a:t>diamante</a:t>
            </a:r>
            <a:r>
              <a:rPr sz="1500" spc="-5" dirty="0" smtClean="0">
                <a:solidFill>
                  <a:srgbClr val="004689"/>
                </a:solidFill>
                <a:latin typeface="Garamond"/>
                <a:cs typeface="Garamond"/>
              </a:rPr>
              <a:t> </a:t>
            </a:r>
            <a:r>
              <a:rPr lang="es-ES" sz="1500" spc="105" dirty="0" smtClean="0">
                <a:solidFill>
                  <a:srgbClr val="004689"/>
                </a:solidFill>
                <a:uFill>
                  <a:solidFill>
                    <a:srgbClr val="000000"/>
                  </a:solidFill>
                </a:uFill>
                <a:latin typeface="Garamond"/>
                <a:cs typeface="Garamond"/>
              </a:rPr>
              <a:t>de la inversión.</a:t>
            </a:r>
            <a:endParaRPr sz="1500" dirty="0">
              <a:latin typeface="Garamond"/>
              <a:cs typeface="Garamond"/>
            </a:endParaRPr>
          </a:p>
        </p:txBody>
      </p:sp>
      <p:sp>
        <p:nvSpPr>
          <p:cNvPr id="5" name="object 5"/>
          <p:cNvSpPr/>
          <p:nvPr/>
        </p:nvSpPr>
        <p:spPr>
          <a:xfrm>
            <a:off x="987158" y="8729205"/>
            <a:ext cx="670775" cy="67077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987171" y="8729218"/>
            <a:ext cx="671195" cy="671195"/>
          </a:xfrm>
          <a:custGeom>
            <a:avLst/>
            <a:gdLst/>
            <a:ahLst/>
            <a:cxnLst/>
            <a:rect l="l" t="t" r="r" b="b"/>
            <a:pathLst>
              <a:path w="671194" h="671195">
                <a:moveTo>
                  <a:pt x="0" y="670775"/>
                </a:moveTo>
                <a:lnTo>
                  <a:pt x="670775" y="670775"/>
                </a:lnTo>
                <a:lnTo>
                  <a:pt x="670775" y="0"/>
                </a:lnTo>
                <a:lnTo>
                  <a:pt x="0" y="0"/>
                </a:lnTo>
                <a:lnTo>
                  <a:pt x="0" y="670775"/>
                </a:lnTo>
                <a:close/>
              </a:path>
            </a:pathLst>
          </a:custGeom>
          <a:ln w="7289">
            <a:solidFill>
              <a:srgbClr val="91A7D1"/>
            </a:solidFill>
          </a:ln>
        </p:spPr>
        <p:txBody>
          <a:bodyPr wrap="square" lIns="0" tIns="0" rIns="0" bIns="0" rtlCol="0"/>
          <a:lstStyle/>
          <a:p>
            <a:endParaRPr/>
          </a:p>
        </p:txBody>
      </p:sp>
      <p:sp>
        <p:nvSpPr>
          <p:cNvPr id="7" name="object 7"/>
          <p:cNvSpPr/>
          <p:nvPr/>
        </p:nvSpPr>
        <p:spPr>
          <a:xfrm>
            <a:off x="987158" y="9567456"/>
            <a:ext cx="670775" cy="67077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987171" y="9567456"/>
            <a:ext cx="671195" cy="671195"/>
          </a:xfrm>
          <a:custGeom>
            <a:avLst/>
            <a:gdLst/>
            <a:ahLst/>
            <a:cxnLst/>
            <a:rect l="l" t="t" r="r" b="b"/>
            <a:pathLst>
              <a:path w="671194" h="671195">
                <a:moveTo>
                  <a:pt x="0" y="670775"/>
                </a:moveTo>
                <a:lnTo>
                  <a:pt x="670775" y="670775"/>
                </a:lnTo>
                <a:lnTo>
                  <a:pt x="670775" y="0"/>
                </a:lnTo>
                <a:lnTo>
                  <a:pt x="0" y="0"/>
                </a:lnTo>
                <a:lnTo>
                  <a:pt x="0" y="670775"/>
                </a:lnTo>
                <a:close/>
              </a:path>
            </a:pathLst>
          </a:custGeom>
          <a:ln w="7289">
            <a:solidFill>
              <a:srgbClr val="91A7D1"/>
            </a:solidFill>
          </a:ln>
        </p:spPr>
        <p:txBody>
          <a:bodyPr wrap="square" lIns="0" tIns="0" rIns="0" bIns="0" rtlCol="0"/>
          <a:lstStyle/>
          <a:p>
            <a:endParaRPr/>
          </a:p>
        </p:txBody>
      </p:sp>
      <p:sp>
        <p:nvSpPr>
          <p:cNvPr id="9" name="object 9"/>
          <p:cNvSpPr/>
          <p:nvPr/>
        </p:nvSpPr>
        <p:spPr>
          <a:xfrm>
            <a:off x="4617237" y="8729205"/>
            <a:ext cx="670775" cy="670775"/>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4617237" y="8729218"/>
            <a:ext cx="671195" cy="671195"/>
          </a:xfrm>
          <a:custGeom>
            <a:avLst/>
            <a:gdLst/>
            <a:ahLst/>
            <a:cxnLst/>
            <a:rect l="l" t="t" r="r" b="b"/>
            <a:pathLst>
              <a:path w="671195" h="671195">
                <a:moveTo>
                  <a:pt x="0" y="670775"/>
                </a:moveTo>
                <a:lnTo>
                  <a:pt x="670775" y="670775"/>
                </a:lnTo>
                <a:lnTo>
                  <a:pt x="670775" y="0"/>
                </a:lnTo>
                <a:lnTo>
                  <a:pt x="0" y="0"/>
                </a:lnTo>
                <a:lnTo>
                  <a:pt x="0" y="670775"/>
                </a:lnTo>
                <a:close/>
              </a:path>
            </a:pathLst>
          </a:custGeom>
          <a:ln w="7289">
            <a:solidFill>
              <a:srgbClr val="91A7D1"/>
            </a:solidFill>
          </a:ln>
        </p:spPr>
        <p:txBody>
          <a:bodyPr wrap="square" lIns="0" tIns="0" rIns="0" bIns="0" rtlCol="0"/>
          <a:lstStyle/>
          <a:p>
            <a:endParaRPr/>
          </a:p>
        </p:txBody>
      </p:sp>
      <p:sp>
        <p:nvSpPr>
          <p:cNvPr id="11" name="object 11"/>
          <p:cNvSpPr/>
          <p:nvPr/>
        </p:nvSpPr>
        <p:spPr>
          <a:xfrm>
            <a:off x="4617237" y="9567456"/>
            <a:ext cx="670775" cy="670775"/>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4617237" y="9567456"/>
            <a:ext cx="671195" cy="671195"/>
          </a:xfrm>
          <a:custGeom>
            <a:avLst/>
            <a:gdLst/>
            <a:ahLst/>
            <a:cxnLst/>
            <a:rect l="l" t="t" r="r" b="b"/>
            <a:pathLst>
              <a:path w="671195" h="671195">
                <a:moveTo>
                  <a:pt x="0" y="670775"/>
                </a:moveTo>
                <a:lnTo>
                  <a:pt x="670775" y="670775"/>
                </a:lnTo>
                <a:lnTo>
                  <a:pt x="670775" y="0"/>
                </a:lnTo>
                <a:lnTo>
                  <a:pt x="0" y="0"/>
                </a:lnTo>
                <a:lnTo>
                  <a:pt x="0" y="670775"/>
                </a:lnTo>
                <a:close/>
              </a:path>
            </a:pathLst>
          </a:custGeom>
          <a:ln w="7289">
            <a:solidFill>
              <a:srgbClr val="91A7D1"/>
            </a:solidFill>
          </a:ln>
        </p:spPr>
        <p:txBody>
          <a:bodyPr wrap="square" lIns="0" tIns="0" rIns="0" bIns="0" rtlCol="0"/>
          <a:lstStyle/>
          <a:p>
            <a:endParaRPr/>
          </a:p>
        </p:txBody>
      </p:sp>
      <p:sp>
        <p:nvSpPr>
          <p:cNvPr id="13" name="object 13"/>
          <p:cNvSpPr/>
          <p:nvPr/>
        </p:nvSpPr>
        <p:spPr>
          <a:xfrm>
            <a:off x="1894687" y="8729214"/>
            <a:ext cx="670775" cy="670767"/>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1894687" y="8729218"/>
            <a:ext cx="671195" cy="671195"/>
          </a:xfrm>
          <a:custGeom>
            <a:avLst/>
            <a:gdLst/>
            <a:ahLst/>
            <a:cxnLst/>
            <a:rect l="l" t="t" r="r" b="b"/>
            <a:pathLst>
              <a:path w="671194" h="671195">
                <a:moveTo>
                  <a:pt x="0" y="670775"/>
                </a:moveTo>
                <a:lnTo>
                  <a:pt x="670775" y="670775"/>
                </a:lnTo>
                <a:lnTo>
                  <a:pt x="670775" y="0"/>
                </a:lnTo>
                <a:lnTo>
                  <a:pt x="0" y="0"/>
                </a:lnTo>
                <a:lnTo>
                  <a:pt x="0" y="670775"/>
                </a:lnTo>
                <a:close/>
              </a:path>
            </a:pathLst>
          </a:custGeom>
          <a:ln w="7289">
            <a:solidFill>
              <a:srgbClr val="91A7D1"/>
            </a:solidFill>
          </a:ln>
        </p:spPr>
        <p:txBody>
          <a:bodyPr wrap="square" lIns="0" tIns="0" rIns="0" bIns="0" rtlCol="0"/>
          <a:lstStyle/>
          <a:p>
            <a:endParaRPr/>
          </a:p>
        </p:txBody>
      </p:sp>
      <p:sp>
        <p:nvSpPr>
          <p:cNvPr id="15" name="object 15"/>
          <p:cNvSpPr/>
          <p:nvPr/>
        </p:nvSpPr>
        <p:spPr>
          <a:xfrm>
            <a:off x="1894687" y="9567456"/>
            <a:ext cx="670775" cy="670775"/>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1894687" y="9567456"/>
            <a:ext cx="671195" cy="671195"/>
          </a:xfrm>
          <a:custGeom>
            <a:avLst/>
            <a:gdLst/>
            <a:ahLst/>
            <a:cxnLst/>
            <a:rect l="l" t="t" r="r" b="b"/>
            <a:pathLst>
              <a:path w="671194" h="671195">
                <a:moveTo>
                  <a:pt x="0" y="670775"/>
                </a:moveTo>
                <a:lnTo>
                  <a:pt x="670775" y="670775"/>
                </a:lnTo>
                <a:lnTo>
                  <a:pt x="670775" y="0"/>
                </a:lnTo>
                <a:lnTo>
                  <a:pt x="0" y="0"/>
                </a:lnTo>
                <a:lnTo>
                  <a:pt x="0" y="670775"/>
                </a:lnTo>
                <a:close/>
              </a:path>
            </a:pathLst>
          </a:custGeom>
          <a:ln w="7289">
            <a:solidFill>
              <a:srgbClr val="91A7D1"/>
            </a:solidFill>
          </a:ln>
        </p:spPr>
        <p:txBody>
          <a:bodyPr wrap="square" lIns="0" tIns="0" rIns="0" bIns="0" rtlCol="0"/>
          <a:lstStyle/>
          <a:p>
            <a:endParaRPr/>
          </a:p>
        </p:txBody>
      </p:sp>
      <p:sp>
        <p:nvSpPr>
          <p:cNvPr id="17" name="object 17"/>
          <p:cNvSpPr/>
          <p:nvPr/>
        </p:nvSpPr>
        <p:spPr>
          <a:xfrm>
            <a:off x="5524753" y="8729205"/>
            <a:ext cx="670775" cy="670775"/>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5524753" y="8729218"/>
            <a:ext cx="671195" cy="671195"/>
          </a:xfrm>
          <a:custGeom>
            <a:avLst/>
            <a:gdLst/>
            <a:ahLst/>
            <a:cxnLst/>
            <a:rect l="l" t="t" r="r" b="b"/>
            <a:pathLst>
              <a:path w="671195" h="671195">
                <a:moveTo>
                  <a:pt x="0" y="670775"/>
                </a:moveTo>
                <a:lnTo>
                  <a:pt x="670775" y="670775"/>
                </a:lnTo>
                <a:lnTo>
                  <a:pt x="670775" y="0"/>
                </a:lnTo>
                <a:lnTo>
                  <a:pt x="0" y="0"/>
                </a:lnTo>
                <a:lnTo>
                  <a:pt x="0" y="670775"/>
                </a:lnTo>
                <a:close/>
              </a:path>
            </a:pathLst>
          </a:custGeom>
          <a:ln w="7289">
            <a:solidFill>
              <a:srgbClr val="91A7D1"/>
            </a:solidFill>
          </a:ln>
        </p:spPr>
        <p:txBody>
          <a:bodyPr wrap="square" lIns="0" tIns="0" rIns="0" bIns="0" rtlCol="0"/>
          <a:lstStyle/>
          <a:p>
            <a:endParaRPr/>
          </a:p>
        </p:txBody>
      </p:sp>
      <p:sp>
        <p:nvSpPr>
          <p:cNvPr id="19" name="object 19"/>
          <p:cNvSpPr/>
          <p:nvPr/>
        </p:nvSpPr>
        <p:spPr>
          <a:xfrm>
            <a:off x="2802204" y="8729212"/>
            <a:ext cx="670775" cy="670769"/>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2802204" y="8729218"/>
            <a:ext cx="671195" cy="671195"/>
          </a:xfrm>
          <a:custGeom>
            <a:avLst/>
            <a:gdLst/>
            <a:ahLst/>
            <a:cxnLst/>
            <a:rect l="l" t="t" r="r" b="b"/>
            <a:pathLst>
              <a:path w="671195" h="671195">
                <a:moveTo>
                  <a:pt x="0" y="670775"/>
                </a:moveTo>
                <a:lnTo>
                  <a:pt x="670775" y="670775"/>
                </a:lnTo>
                <a:lnTo>
                  <a:pt x="670775" y="0"/>
                </a:lnTo>
                <a:lnTo>
                  <a:pt x="0" y="0"/>
                </a:lnTo>
                <a:lnTo>
                  <a:pt x="0" y="670775"/>
                </a:lnTo>
                <a:close/>
              </a:path>
            </a:pathLst>
          </a:custGeom>
          <a:ln w="7289">
            <a:solidFill>
              <a:srgbClr val="91A7D1"/>
            </a:solidFill>
          </a:ln>
        </p:spPr>
        <p:txBody>
          <a:bodyPr wrap="square" lIns="0" tIns="0" rIns="0" bIns="0" rtlCol="0"/>
          <a:lstStyle/>
          <a:p>
            <a:endParaRPr/>
          </a:p>
        </p:txBody>
      </p:sp>
      <p:sp>
        <p:nvSpPr>
          <p:cNvPr id="21" name="object 21"/>
          <p:cNvSpPr/>
          <p:nvPr/>
        </p:nvSpPr>
        <p:spPr>
          <a:xfrm>
            <a:off x="2802204" y="9567456"/>
            <a:ext cx="670775" cy="670775"/>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2802204" y="9567456"/>
            <a:ext cx="671195" cy="671195"/>
          </a:xfrm>
          <a:custGeom>
            <a:avLst/>
            <a:gdLst/>
            <a:ahLst/>
            <a:cxnLst/>
            <a:rect l="l" t="t" r="r" b="b"/>
            <a:pathLst>
              <a:path w="671195" h="671195">
                <a:moveTo>
                  <a:pt x="0" y="670775"/>
                </a:moveTo>
                <a:lnTo>
                  <a:pt x="670775" y="670775"/>
                </a:lnTo>
                <a:lnTo>
                  <a:pt x="670775" y="0"/>
                </a:lnTo>
                <a:lnTo>
                  <a:pt x="0" y="0"/>
                </a:lnTo>
                <a:lnTo>
                  <a:pt x="0" y="670775"/>
                </a:lnTo>
                <a:close/>
              </a:path>
            </a:pathLst>
          </a:custGeom>
          <a:ln w="7289">
            <a:solidFill>
              <a:srgbClr val="91A7D1"/>
            </a:solidFill>
          </a:ln>
        </p:spPr>
        <p:txBody>
          <a:bodyPr wrap="square" lIns="0" tIns="0" rIns="0" bIns="0" rtlCol="0"/>
          <a:lstStyle/>
          <a:p>
            <a:endParaRPr/>
          </a:p>
        </p:txBody>
      </p:sp>
      <p:sp>
        <p:nvSpPr>
          <p:cNvPr id="23" name="object 23"/>
          <p:cNvSpPr/>
          <p:nvPr/>
        </p:nvSpPr>
        <p:spPr>
          <a:xfrm>
            <a:off x="6432283" y="8729205"/>
            <a:ext cx="670775" cy="670775"/>
          </a:xfrm>
          <a:prstGeom prst="rect">
            <a:avLst/>
          </a:prstGeom>
          <a:blipFill>
            <a:blip r:embed="rId11" cstate="print"/>
            <a:stretch>
              <a:fillRect/>
            </a:stretch>
          </a:blipFill>
        </p:spPr>
        <p:txBody>
          <a:bodyPr wrap="square" lIns="0" tIns="0" rIns="0" bIns="0" rtlCol="0"/>
          <a:lstStyle/>
          <a:p>
            <a:endParaRPr/>
          </a:p>
        </p:txBody>
      </p:sp>
      <p:sp>
        <p:nvSpPr>
          <p:cNvPr id="24" name="object 24"/>
          <p:cNvSpPr/>
          <p:nvPr/>
        </p:nvSpPr>
        <p:spPr>
          <a:xfrm>
            <a:off x="6432270" y="8729218"/>
            <a:ext cx="671195" cy="671195"/>
          </a:xfrm>
          <a:custGeom>
            <a:avLst/>
            <a:gdLst/>
            <a:ahLst/>
            <a:cxnLst/>
            <a:rect l="l" t="t" r="r" b="b"/>
            <a:pathLst>
              <a:path w="671195" h="671195">
                <a:moveTo>
                  <a:pt x="0" y="670775"/>
                </a:moveTo>
                <a:lnTo>
                  <a:pt x="670775" y="670775"/>
                </a:lnTo>
                <a:lnTo>
                  <a:pt x="670775" y="0"/>
                </a:lnTo>
                <a:lnTo>
                  <a:pt x="0" y="0"/>
                </a:lnTo>
                <a:lnTo>
                  <a:pt x="0" y="670775"/>
                </a:lnTo>
                <a:close/>
              </a:path>
            </a:pathLst>
          </a:custGeom>
          <a:ln w="7289">
            <a:solidFill>
              <a:srgbClr val="91A7D1"/>
            </a:solidFill>
          </a:ln>
        </p:spPr>
        <p:txBody>
          <a:bodyPr wrap="square" lIns="0" tIns="0" rIns="0" bIns="0" rtlCol="0"/>
          <a:lstStyle/>
          <a:p>
            <a:endParaRPr/>
          </a:p>
        </p:txBody>
      </p:sp>
      <p:sp>
        <p:nvSpPr>
          <p:cNvPr id="25" name="object 25"/>
          <p:cNvSpPr/>
          <p:nvPr/>
        </p:nvSpPr>
        <p:spPr>
          <a:xfrm>
            <a:off x="6432283" y="9567456"/>
            <a:ext cx="670775" cy="670775"/>
          </a:xfrm>
          <a:prstGeom prst="rect">
            <a:avLst/>
          </a:prstGeom>
          <a:blipFill>
            <a:blip r:embed="rId12" cstate="print"/>
            <a:stretch>
              <a:fillRect/>
            </a:stretch>
          </a:blipFill>
        </p:spPr>
        <p:txBody>
          <a:bodyPr wrap="square" lIns="0" tIns="0" rIns="0" bIns="0" rtlCol="0"/>
          <a:lstStyle/>
          <a:p>
            <a:endParaRPr/>
          </a:p>
        </p:txBody>
      </p:sp>
      <p:sp>
        <p:nvSpPr>
          <p:cNvPr id="26" name="object 26"/>
          <p:cNvSpPr/>
          <p:nvPr/>
        </p:nvSpPr>
        <p:spPr>
          <a:xfrm>
            <a:off x="6432270" y="9567456"/>
            <a:ext cx="671195" cy="671195"/>
          </a:xfrm>
          <a:custGeom>
            <a:avLst/>
            <a:gdLst/>
            <a:ahLst/>
            <a:cxnLst/>
            <a:rect l="l" t="t" r="r" b="b"/>
            <a:pathLst>
              <a:path w="671195" h="671195">
                <a:moveTo>
                  <a:pt x="0" y="670775"/>
                </a:moveTo>
                <a:lnTo>
                  <a:pt x="670775" y="670775"/>
                </a:lnTo>
                <a:lnTo>
                  <a:pt x="670775" y="0"/>
                </a:lnTo>
                <a:lnTo>
                  <a:pt x="0" y="0"/>
                </a:lnTo>
                <a:lnTo>
                  <a:pt x="0" y="670775"/>
                </a:lnTo>
                <a:close/>
              </a:path>
            </a:pathLst>
          </a:custGeom>
          <a:ln w="7289">
            <a:solidFill>
              <a:srgbClr val="91A7D1"/>
            </a:solidFill>
          </a:ln>
        </p:spPr>
        <p:txBody>
          <a:bodyPr wrap="square" lIns="0" tIns="0" rIns="0" bIns="0" rtlCol="0"/>
          <a:lstStyle/>
          <a:p>
            <a:endParaRPr/>
          </a:p>
        </p:txBody>
      </p:sp>
      <p:sp>
        <p:nvSpPr>
          <p:cNvPr id="27" name="object 27"/>
          <p:cNvSpPr/>
          <p:nvPr/>
        </p:nvSpPr>
        <p:spPr>
          <a:xfrm>
            <a:off x="3709720" y="8729205"/>
            <a:ext cx="670775" cy="670775"/>
          </a:xfrm>
          <a:prstGeom prst="rect">
            <a:avLst/>
          </a:prstGeom>
          <a:blipFill>
            <a:blip r:embed="rId13" cstate="print"/>
            <a:stretch>
              <a:fillRect/>
            </a:stretch>
          </a:blipFill>
        </p:spPr>
        <p:txBody>
          <a:bodyPr wrap="square" lIns="0" tIns="0" rIns="0" bIns="0" rtlCol="0"/>
          <a:lstStyle/>
          <a:p>
            <a:endParaRPr/>
          </a:p>
        </p:txBody>
      </p:sp>
      <p:sp>
        <p:nvSpPr>
          <p:cNvPr id="28" name="object 28"/>
          <p:cNvSpPr/>
          <p:nvPr/>
        </p:nvSpPr>
        <p:spPr>
          <a:xfrm>
            <a:off x="3709720" y="8729218"/>
            <a:ext cx="671195" cy="671195"/>
          </a:xfrm>
          <a:custGeom>
            <a:avLst/>
            <a:gdLst/>
            <a:ahLst/>
            <a:cxnLst/>
            <a:rect l="l" t="t" r="r" b="b"/>
            <a:pathLst>
              <a:path w="671195" h="671195">
                <a:moveTo>
                  <a:pt x="0" y="670775"/>
                </a:moveTo>
                <a:lnTo>
                  <a:pt x="670775" y="670775"/>
                </a:lnTo>
                <a:lnTo>
                  <a:pt x="670775" y="0"/>
                </a:lnTo>
                <a:lnTo>
                  <a:pt x="0" y="0"/>
                </a:lnTo>
                <a:lnTo>
                  <a:pt x="0" y="670775"/>
                </a:lnTo>
                <a:close/>
              </a:path>
            </a:pathLst>
          </a:custGeom>
          <a:ln w="7289">
            <a:solidFill>
              <a:srgbClr val="91A7D1"/>
            </a:solidFill>
          </a:ln>
        </p:spPr>
        <p:txBody>
          <a:bodyPr wrap="square" lIns="0" tIns="0" rIns="0" bIns="0" rtlCol="0"/>
          <a:lstStyle/>
          <a:p>
            <a:endParaRPr/>
          </a:p>
        </p:txBody>
      </p:sp>
      <p:sp>
        <p:nvSpPr>
          <p:cNvPr id="29" name="object 29"/>
          <p:cNvSpPr/>
          <p:nvPr/>
        </p:nvSpPr>
        <p:spPr>
          <a:xfrm>
            <a:off x="3709720" y="9567456"/>
            <a:ext cx="670775" cy="670775"/>
          </a:xfrm>
          <a:prstGeom prst="rect">
            <a:avLst/>
          </a:prstGeom>
          <a:blipFill>
            <a:blip r:embed="rId14" cstate="print"/>
            <a:stretch>
              <a:fillRect/>
            </a:stretch>
          </a:blipFill>
        </p:spPr>
        <p:txBody>
          <a:bodyPr wrap="square" lIns="0" tIns="0" rIns="0" bIns="0" rtlCol="0"/>
          <a:lstStyle/>
          <a:p>
            <a:endParaRPr/>
          </a:p>
        </p:txBody>
      </p:sp>
      <p:sp>
        <p:nvSpPr>
          <p:cNvPr id="30" name="object 30"/>
          <p:cNvSpPr/>
          <p:nvPr/>
        </p:nvSpPr>
        <p:spPr>
          <a:xfrm>
            <a:off x="3709720" y="9567456"/>
            <a:ext cx="671195" cy="671195"/>
          </a:xfrm>
          <a:custGeom>
            <a:avLst/>
            <a:gdLst/>
            <a:ahLst/>
            <a:cxnLst/>
            <a:rect l="l" t="t" r="r" b="b"/>
            <a:pathLst>
              <a:path w="671195" h="671195">
                <a:moveTo>
                  <a:pt x="0" y="670775"/>
                </a:moveTo>
                <a:lnTo>
                  <a:pt x="670775" y="670775"/>
                </a:lnTo>
                <a:lnTo>
                  <a:pt x="670775" y="0"/>
                </a:lnTo>
                <a:lnTo>
                  <a:pt x="0" y="0"/>
                </a:lnTo>
                <a:lnTo>
                  <a:pt x="0" y="670775"/>
                </a:lnTo>
                <a:close/>
              </a:path>
            </a:pathLst>
          </a:custGeom>
          <a:ln w="7289">
            <a:solidFill>
              <a:srgbClr val="91A7D1"/>
            </a:solidFill>
          </a:ln>
        </p:spPr>
        <p:txBody>
          <a:bodyPr wrap="square" lIns="0" tIns="0" rIns="0" bIns="0" rtlCol="0"/>
          <a:lstStyle/>
          <a:p>
            <a:endParaRPr/>
          </a:p>
        </p:txBody>
      </p:sp>
      <p:sp>
        <p:nvSpPr>
          <p:cNvPr id="31" name="object 31"/>
          <p:cNvSpPr/>
          <p:nvPr/>
        </p:nvSpPr>
        <p:spPr>
          <a:xfrm>
            <a:off x="5524753" y="9563811"/>
            <a:ext cx="670775" cy="670775"/>
          </a:xfrm>
          <a:prstGeom prst="rect">
            <a:avLst/>
          </a:prstGeom>
          <a:blipFill>
            <a:blip r:embed="rId15" cstate="print"/>
            <a:stretch>
              <a:fillRect/>
            </a:stretch>
          </a:blipFill>
        </p:spPr>
        <p:txBody>
          <a:bodyPr wrap="square" lIns="0" tIns="0" rIns="0" bIns="0" rtlCol="0"/>
          <a:lstStyle/>
          <a:p>
            <a:endParaRPr/>
          </a:p>
        </p:txBody>
      </p:sp>
      <p:sp>
        <p:nvSpPr>
          <p:cNvPr id="32" name="object 32"/>
          <p:cNvSpPr/>
          <p:nvPr/>
        </p:nvSpPr>
        <p:spPr>
          <a:xfrm>
            <a:off x="5524753" y="9563798"/>
            <a:ext cx="671195" cy="671195"/>
          </a:xfrm>
          <a:custGeom>
            <a:avLst/>
            <a:gdLst/>
            <a:ahLst/>
            <a:cxnLst/>
            <a:rect l="l" t="t" r="r" b="b"/>
            <a:pathLst>
              <a:path w="671195" h="671195">
                <a:moveTo>
                  <a:pt x="0" y="670775"/>
                </a:moveTo>
                <a:lnTo>
                  <a:pt x="670775" y="670775"/>
                </a:lnTo>
                <a:lnTo>
                  <a:pt x="670775" y="0"/>
                </a:lnTo>
                <a:lnTo>
                  <a:pt x="0" y="0"/>
                </a:lnTo>
                <a:lnTo>
                  <a:pt x="0" y="670775"/>
                </a:lnTo>
                <a:close/>
              </a:path>
            </a:pathLst>
          </a:custGeom>
          <a:ln w="7289">
            <a:solidFill>
              <a:srgbClr val="91A7D1"/>
            </a:solidFill>
          </a:ln>
        </p:spPr>
        <p:txBody>
          <a:bodyPr wrap="square" lIns="0" tIns="0" rIns="0" bIns="0" rtlCol="0"/>
          <a:lstStyle/>
          <a:p>
            <a:endParaRPr/>
          </a:p>
        </p:txBody>
      </p:sp>
      <p:sp>
        <p:nvSpPr>
          <p:cNvPr id="33" name="object 33"/>
          <p:cNvSpPr txBox="1"/>
          <p:nvPr/>
        </p:nvSpPr>
        <p:spPr>
          <a:xfrm>
            <a:off x="1814106" y="7391882"/>
            <a:ext cx="714375" cy="482600"/>
          </a:xfrm>
          <a:prstGeom prst="rect">
            <a:avLst/>
          </a:prstGeom>
        </p:spPr>
        <p:txBody>
          <a:bodyPr vert="horz" wrap="square" lIns="0" tIns="12700" rIns="0" bIns="0" rtlCol="0">
            <a:spAutoFit/>
          </a:bodyPr>
          <a:lstStyle/>
          <a:p>
            <a:pPr marL="12700" marR="5080" algn="ctr">
              <a:lnSpc>
                <a:spcPct val="100000"/>
              </a:lnSpc>
              <a:spcBef>
                <a:spcPts val="100"/>
              </a:spcBef>
            </a:pPr>
            <a:r>
              <a:rPr sz="1000" spc="10" dirty="0">
                <a:solidFill>
                  <a:srgbClr val="6078AD"/>
                </a:solidFill>
                <a:latin typeface="Calibri"/>
                <a:cs typeface="Calibri"/>
              </a:rPr>
              <a:t>(0 </a:t>
            </a:r>
            <a:r>
              <a:rPr sz="1000" spc="50" dirty="0">
                <a:solidFill>
                  <a:srgbClr val="6078AD"/>
                </a:solidFill>
                <a:latin typeface="Calibri"/>
                <a:cs typeface="Calibri"/>
              </a:rPr>
              <a:t>– </a:t>
            </a:r>
            <a:r>
              <a:rPr sz="1000" spc="40" dirty="0">
                <a:solidFill>
                  <a:srgbClr val="6078AD"/>
                </a:solidFill>
                <a:latin typeface="Calibri"/>
                <a:cs typeface="Calibri"/>
              </a:rPr>
              <a:t>3</a:t>
            </a:r>
            <a:r>
              <a:rPr sz="1000" spc="-160" dirty="0">
                <a:solidFill>
                  <a:srgbClr val="6078AD"/>
                </a:solidFill>
                <a:latin typeface="Calibri"/>
                <a:cs typeface="Calibri"/>
              </a:rPr>
              <a:t> </a:t>
            </a:r>
            <a:r>
              <a:rPr sz="1000" spc="30" dirty="0">
                <a:solidFill>
                  <a:srgbClr val="6078AD"/>
                </a:solidFill>
                <a:latin typeface="Calibri"/>
                <a:cs typeface="Calibri"/>
              </a:rPr>
              <a:t>AÑOS)  </a:t>
            </a:r>
            <a:r>
              <a:rPr sz="1000" spc="25" dirty="0">
                <a:solidFill>
                  <a:srgbClr val="6078AD"/>
                </a:solidFill>
                <a:latin typeface="Calibri"/>
                <a:cs typeface="Calibri"/>
              </a:rPr>
              <a:t>LIQUIDEZ  SEGURIDAD</a:t>
            </a:r>
            <a:endParaRPr sz="1000">
              <a:latin typeface="Calibri"/>
              <a:cs typeface="Calibri"/>
            </a:endParaRPr>
          </a:p>
        </p:txBody>
      </p:sp>
      <p:sp>
        <p:nvSpPr>
          <p:cNvPr id="34" name="object 34"/>
          <p:cNvSpPr txBox="1"/>
          <p:nvPr/>
        </p:nvSpPr>
        <p:spPr>
          <a:xfrm>
            <a:off x="3635540" y="7391882"/>
            <a:ext cx="822325" cy="482600"/>
          </a:xfrm>
          <a:prstGeom prst="rect">
            <a:avLst/>
          </a:prstGeom>
        </p:spPr>
        <p:txBody>
          <a:bodyPr vert="horz" wrap="square" lIns="0" tIns="12700" rIns="0" bIns="0" rtlCol="0">
            <a:spAutoFit/>
          </a:bodyPr>
          <a:lstStyle/>
          <a:p>
            <a:pPr marL="12700" marR="5080" algn="ctr">
              <a:lnSpc>
                <a:spcPct val="100000"/>
              </a:lnSpc>
              <a:spcBef>
                <a:spcPts val="100"/>
              </a:spcBef>
            </a:pPr>
            <a:r>
              <a:rPr sz="1000" spc="5" dirty="0">
                <a:solidFill>
                  <a:srgbClr val="6078AD"/>
                </a:solidFill>
                <a:latin typeface="Calibri"/>
                <a:cs typeface="Calibri"/>
              </a:rPr>
              <a:t>(4 </a:t>
            </a:r>
            <a:r>
              <a:rPr sz="1000" spc="50" dirty="0">
                <a:solidFill>
                  <a:srgbClr val="6078AD"/>
                </a:solidFill>
                <a:latin typeface="Calibri"/>
                <a:cs typeface="Calibri"/>
              </a:rPr>
              <a:t>– </a:t>
            </a:r>
            <a:r>
              <a:rPr sz="1000" spc="40" dirty="0">
                <a:solidFill>
                  <a:srgbClr val="6078AD"/>
                </a:solidFill>
                <a:latin typeface="Calibri"/>
                <a:cs typeface="Calibri"/>
              </a:rPr>
              <a:t>9 </a:t>
            </a:r>
            <a:r>
              <a:rPr sz="1000" spc="30" dirty="0">
                <a:solidFill>
                  <a:srgbClr val="6078AD"/>
                </a:solidFill>
                <a:latin typeface="Calibri"/>
                <a:cs typeface="Calibri"/>
              </a:rPr>
              <a:t>AÑOS)  </a:t>
            </a:r>
            <a:r>
              <a:rPr sz="1000" dirty="0">
                <a:solidFill>
                  <a:srgbClr val="6078AD"/>
                </a:solidFill>
                <a:latin typeface="Calibri"/>
                <a:cs typeface="Calibri"/>
              </a:rPr>
              <a:t>R</a:t>
            </a:r>
            <a:r>
              <a:rPr sz="1000" spc="-10" dirty="0">
                <a:solidFill>
                  <a:srgbClr val="6078AD"/>
                </a:solidFill>
                <a:latin typeface="Calibri"/>
                <a:cs typeface="Calibri"/>
              </a:rPr>
              <a:t>E</a:t>
            </a:r>
            <a:r>
              <a:rPr sz="1000" spc="55" dirty="0">
                <a:solidFill>
                  <a:srgbClr val="6078AD"/>
                </a:solidFill>
                <a:latin typeface="Calibri"/>
                <a:cs typeface="Calibri"/>
              </a:rPr>
              <a:t>N</a:t>
            </a:r>
            <a:r>
              <a:rPr sz="1000" spc="-35" dirty="0">
                <a:solidFill>
                  <a:srgbClr val="6078AD"/>
                </a:solidFill>
                <a:latin typeface="Calibri"/>
                <a:cs typeface="Calibri"/>
              </a:rPr>
              <a:t>T</a:t>
            </a:r>
            <a:r>
              <a:rPr sz="1000" spc="35" dirty="0">
                <a:solidFill>
                  <a:srgbClr val="6078AD"/>
                </a:solidFill>
                <a:latin typeface="Calibri"/>
                <a:cs typeface="Calibri"/>
              </a:rPr>
              <a:t>A</a:t>
            </a:r>
            <a:r>
              <a:rPr sz="1000" spc="20" dirty="0">
                <a:solidFill>
                  <a:srgbClr val="6078AD"/>
                </a:solidFill>
                <a:latin typeface="Calibri"/>
                <a:cs typeface="Calibri"/>
              </a:rPr>
              <a:t>B</a:t>
            </a:r>
            <a:r>
              <a:rPr sz="1000" dirty="0">
                <a:solidFill>
                  <a:srgbClr val="6078AD"/>
                </a:solidFill>
                <a:latin typeface="Calibri"/>
                <a:cs typeface="Calibri"/>
              </a:rPr>
              <a:t>I</a:t>
            </a:r>
            <a:r>
              <a:rPr sz="1000" spc="5" dirty="0">
                <a:solidFill>
                  <a:srgbClr val="6078AD"/>
                </a:solidFill>
                <a:latin typeface="Calibri"/>
                <a:cs typeface="Calibri"/>
              </a:rPr>
              <a:t>L</a:t>
            </a:r>
            <a:r>
              <a:rPr sz="1000" dirty="0">
                <a:solidFill>
                  <a:srgbClr val="6078AD"/>
                </a:solidFill>
                <a:latin typeface="Calibri"/>
                <a:cs typeface="Calibri"/>
              </a:rPr>
              <a:t>I</a:t>
            </a:r>
            <a:r>
              <a:rPr sz="1000" spc="30" dirty="0">
                <a:solidFill>
                  <a:srgbClr val="6078AD"/>
                </a:solidFill>
                <a:latin typeface="Calibri"/>
                <a:cs typeface="Calibri"/>
              </a:rPr>
              <a:t>D</a:t>
            </a:r>
            <a:r>
              <a:rPr sz="1000" spc="35" dirty="0">
                <a:solidFill>
                  <a:srgbClr val="6078AD"/>
                </a:solidFill>
                <a:latin typeface="Calibri"/>
                <a:cs typeface="Calibri"/>
              </a:rPr>
              <a:t>A</a:t>
            </a:r>
            <a:r>
              <a:rPr sz="1000" spc="30" dirty="0">
                <a:solidFill>
                  <a:srgbClr val="6078AD"/>
                </a:solidFill>
                <a:latin typeface="Calibri"/>
                <a:cs typeface="Calibri"/>
              </a:rPr>
              <a:t>D  </a:t>
            </a:r>
            <a:r>
              <a:rPr sz="1000" spc="25" dirty="0">
                <a:solidFill>
                  <a:srgbClr val="6078AD"/>
                </a:solidFill>
                <a:latin typeface="Calibri"/>
                <a:cs typeface="Calibri"/>
              </a:rPr>
              <a:t>SEGURIDAD</a:t>
            </a:r>
            <a:endParaRPr sz="1000">
              <a:latin typeface="Calibri"/>
              <a:cs typeface="Calibri"/>
            </a:endParaRPr>
          </a:p>
        </p:txBody>
      </p:sp>
      <p:sp>
        <p:nvSpPr>
          <p:cNvPr id="35" name="object 35"/>
          <p:cNvSpPr txBox="1"/>
          <p:nvPr/>
        </p:nvSpPr>
        <p:spPr>
          <a:xfrm>
            <a:off x="5519511" y="7379984"/>
            <a:ext cx="837565" cy="787400"/>
          </a:xfrm>
          <a:prstGeom prst="rect">
            <a:avLst/>
          </a:prstGeom>
        </p:spPr>
        <p:txBody>
          <a:bodyPr vert="horz" wrap="square" lIns="0" tIns="27939" rIns="0" bIns="0" rtlCol="0">
            <a:spAutoFit/>
          </a:bodyPr>
          <a:lstStyle/>
          <a:p>
            <a:pPr marL="121920">
              <a:lnSpc>
                <a:spcPct val="100000"/>
              </a:lnSpc>
              <a:spcBef>
                <a:spcPts val="219"/>
              </a:spcBef>
            </a:pPr>
            <a:r>
              <a:rPr sz="900" spc="5" dirty="0">
                <a:solidFill>
                  <a:srgbClr val="6078AD"/>
                </a:solidFill>
                <a:latin typeface="Calibri"/>
                <a:cs typeface="Calibri"/>
              </a:rPr>
              <a:t>(+ </a:t>
            </a:r>
            <a:r>
              <a:rPr sz="900" spc="30" dirty="0">
                <a:solidFill>
                  <a:srgbClr val="6078AD"/>
                </a:solidFill>
                <a:latin typeface="Calibri"/>
                <a:cs typeface="Calibri"/>
              </a:rPr>
              <a:t>10</a:t>
            </a:r>
            <a:r>
              <a:rPr sz="900" spc="-105" dirty="0">
                <a:solidFill>
                  <a:srgbClr val="6078AD"/>
                </a:solidFill>
                <a:latin typeface="Calibri"/>
                <a:cs typeface="Calibri"/>
              </a:rPr>
              <a:t> </a:t>
            </a:r>
            <a:r>
              <a:rPr sz="900" spc="30" dirty="0">
                <a:solidFill>
                  <a:srgbClr val="6078AD"/>
                </a:solidFill>
                <a:latin typeface="Calibri"/>
                <a:cs typeface="Calibri"/>
              </a:rPr>
              <a:t>AÑOS)</a:t>
            </a:r>
            <a:endParaRPr sz="900">
              <a:latin typeface="Calibri"/>
              <a:cs typeface="Calibri"/>
            </a:endParaRPr>
          </a:p>
          <a:p>
            <a:pPr marL="12065" marR="5080" algn="ctr">
              <a:lnSpc>
                <a:spcPct val="111100"/>
              </a:lnSpc>
            </a:pPr>
            <a:r>
              <a:rPr sz="900" spc="45" dirty="0">
                <a:solidFill>
                  <a:srgbClr val="6078AD"/>
                </a:solidFill>
                <a:latin typeface="Calibri"/>
                <a:cs typeface="Calibri"/>
              </a:rPr>
              <a:t>+</a:t>
            </a:r>
            <a:r>
              <a:rPr sz="900" spc="-90" dirty="0">
                <a:solidFill>
                  <a:srgbClr val="6078AD"/>
                </a:solidFill>
                <a:latin typeface="Calibri"/>
                <a:cs typeface="Calibri"/>
              </a:rPr>
              <a:t> </a:t>
            </a:r>
            <a:r>
              <a:rPr sz="900" spc="20" dirty="0">
                <a:solidFill>
                  <a:srgbClr val="6078AD"/>
                </a:solidFill>
                <a:latin typeface="Calibri"/>
                <a:cs typeface="Calibri"/>
              </a:rPr>
              <a:t>RENTABILIDAD  </a:t>
            </a:r>
            <a:r>
              <a:rPr sz="900" spc="25" dirty="0">
                <a:solidFill>
                  <a:srgbClr val="6078AD"/>
                </a:solidFill>
                <a:latin typeface="Calibri"/>
                <a:cs typeface="Calibri"/>
              </a:rPr>
              <a:t>SEGURIDAD  </a:t>
            </a:r>
            <a:r>
              <a:rPr sz="900" spc="20" dirty="0">
                <a:solidFill>
                  <a:srgbClr val="6078AD"/>
                </a:solidFill>
                <a:latin typeface="Calibri"/>
                <a:cs typeface="Calibri"/>
              </a:rPr>
              <a:t>PREVISIÓN  </a:t>
            </a:r>
            <a:r>
              <a:rPr sz="900" spc="25" dirty="0">
                <a:solidFill>
                  <a:srgbClr val="6078AD"/>
                </a:solidFill>
                <a:latin typeface="Calibri"/>
                <a:cs typeface="Calibri"/>
              </a:rPr>
              <a:t>FISCALIDAD</a:t>
            </a:r>
            <a:endParaRPr sz="900">
              <a:latin typeface="Calibri"/>
              <a:cs typeface="Calibri"/>
            </a:endParaRPr>
          </a:p>
        </p:txBody>
      </p:sp>
      <p:sp>
        <p:nvSpPr>
          <p:cNvPr id="36" name="object 36"/>
          <p:cNvSpPr txBox="1"/>
          <p:nvPr/>
        </p:nvSpPr>
        <p:spPr>
          <a:xfrm>
            <a:off x="4569447" y="2782278"/>
            <a:ext cx="1988820" cy="520700"/>
          </a:xfrm>
          <a:prstGeom prst="rect">
            <a:avLst/>
          </a:prstGeom>
        </p:spPr>
        <p:txBody>
          <a:bodyPr vert="horz" wrap="square" lIns="0" tIns="12700" rIns="0" bIns="0" rtlCol="0">
            <a:spAutoFit/>
          </a:bodyPr>
          <a:lstStyle/>
          <a:p>
            <a:pPr marL="12700" marR="5080">
              <a:lnSpc>
                <a:spcPct val="108300"/>
              </a:lnSpc>
              <a:spcBef>
                <a:spcPts val="100"/>
              </a:spcBef>
            </a:pPr>
            <a:r>
              <a:rPr sz="1000" spc="25" dirty="0">
                <a:solidFill>
                  <a:srgbClr val="6078AD"/>
                </a:solidFill>
                <a:latin typeface="Calibri"/>
                <a:cs typeface="Calibri"/>
              </a:rPr>
              <a:t>Otro </a:t>
            </a:r>
            <a:r>
              <a:rPr sz="1000" spc="30" dirty="0">
                <a:solidFill>
                  <a:srgbClr val="6078AD"/>
                </a:solidFill>
                <a:latin typeface="Calibri"/>
                <a:cs typeface="Calibri"/>
              </a:rPr>
              <a:t>factor </a:t>
            </a:r>
            <a:r>
              <a:rPr sz="1000" spc="25" dirty="0">
                <a:solidFill>
                  <a:srgbClr val="6078AD"/>
                </a:solidFill>
                <a:latin typeface="Calibri"/>
                <a:cs typeface="Calibri"/>
              </a:rPr>
              <a:t>importante: “PLAZO”  </a:t>
            </a:r>
            <a:r>
              <a:rPr sz="1000" spc="15" dirty="0">
                <a:solidFill>
                  <a:srgbClr val="6078AD"/>
                </a:solidFill>
                <a:latin typeface="Calibri"/>
                <a:cs typeface="Calibri"/>
              </a:rPr>
              <a:t>Mayor </a:t>
            </a:r>
            <a:r>
              <a:rPr sz="1000" spc="5" dirty="0">
                <a:solidFill>
                  <a:srgbClr val="6078AD"/>
                </a:solidFill>
                <a:latin typeface="Calibri"/>
                <a:cs typeface="Calibri"/>
              </a:rPr>
              <a:t>Plazo: </a:t>
            </a:r>
            <a:r>
              <a:rPr sz="1000" spc="50" dirty="0">
                <a:solidFill>
                  <a:srgbClr val="6078AD"/>
                </a:solidFill>
                <a:latin typeface="Calibri"/>
                <a:cs typeface="Calibri"/>
              </a:rPr>
              <a:t>+ </a:t>
            </a:r>
            <a:r>
              <a:rPr sz="1000" spc="20" dirty="0">
                <a:solidFill>
                  <a:srgbClr val="6078AD"/>
                </a:solidFill>
                <a:latin typeface="Calibri"/>
                <a:cs typeface="Calibri"/>
              </a:rPr>
              <a:t>Rentabilidad</a:t>
            </a:r>
            <a:r>
              <a:rPr sz="1000" spc="-95" dirty="0">
                <a:solidFill>
                  <a:srgbClr val="6078AD"/>
                </a:solidFill>
                <a:latin typeface="Calibri"/>
                <a:cs typeface="Calibri"/>
              </a:rPr>
              <a:t> </a:t>
            </a:r>
            <a:r>
              <a:rPr sz="1000" spc="20" dirty="0">
                <a:solidFill>
                  <a:srgbClr val="6078AD"/>
                </a:solidFill>
                <a:latin typeface="Calibri"/>
                <a:cs typeface="Calibri"/>
              </a:rPr>
              <a:t>–Riesgo  Menor </a:t>
            </a:r>
            <a:r>
              <a:rPr sz="1000" spc="5" dirty="0">
                <a:solidFill>
                  <a:srgbClr val="6078AD"/>
                </a:solidFill>
                <a:latin typeface="Calibri"/>
                <a:cs typeface="Calibri"/>
              </a:rPr>
              <a:t>Plazo: </a:t>
            </a:r>
            <a:r>
              <a:rPr sz="1000" spc="20" dirty="0">
                <a:solidFill>
                  <a:srgbClr val="6078AD"/>
                </a:solidFill>
                <a:latin typeface="Calibri"/>
                <a:cs typeface="Calibri"/>
              </a:rPr>
              <a:t>-Rentabilidad </a:t>
            </a:r>
            <a:r>
              <a:rPr sz="1000" spc="50" dirty="0">
                <a:solidFill>
                  <a:srgbClr val="6078AD"/>
                </a:solidFill>
                <a:latin typeface="Calibri"/>
                <a:cs typeface="Calibri"/>
              </a:rPr>
              <a:t>+</a:t>
            </a:r>
            <a:r>
              <a:rPr sz="1000" spc="-70" dirty="0">
                <a:solidFill>
                  <a:srgbClr val="6078AD"/>
                </a:solidFill>
                <a:latin typeface="Calibri"/>
                <a:cs typeface="Calibri"/>
              </a:rPr>
              <a:t> </a:t>
            </a:r>
            <a:r>
              <a:rPr sz="1000" spc="15" dirty="0">
                <a:solidFill>
                  <a:srgbClr val="6078AD"/>
                </a:solidFill>
                <a:latin typeface="Calibri"/>
                <a:cs typeface="Calibri"/>
              </a:rPr>
              <a:t>Riesgo</a:t>
            </a:r>
            <a:endParaRPr sz="1000">
              <a:latin typeface="Calibri"/>
              <a:cs typeface="Calibri"/>
            </a:endParaRPr>
          </a:p>
        </p:txBody>
      </p:sp>
      <p:sp>
        <p:nvSpPr>
          <p:cNvPr id="37" name="object 37"/>
          <p:cNvSpPr/>
          <p:nvPr/>
        </p:nvSpPr>
        <p:spPr>
          <a:xfrm>
            <a:off x="1730425" y="2473566"/>
            <a:ext cx="1683385" cy="1130935"/>
          </a:xfrm>
          <a:custGeom>
            <a:avLst/>
            <a:gdLst/>
            <a:ahLst/>
            <a:cxnLst/>
            <a:rect l="l" t="t" r="r" b="b"/>
            <a:pathLst>
              <a:path w="1683385" h="1130935">
                <a:moveTo>
                  <a:pt x="863092" y="0"/>
                </a:moveTo>
                <a:lnTo>
                  <a:pt x="0" y="397192"/>
                </a:lnTo>
                <a:lnTo>
                  <a:pt x="407365" y="1130617"/>
                </a:lnTo>
                <a:lnTo>
                  <a:pt x="1255331" y="1130617"/>
                </a:lnTo>
                <a:lnTo>
                  <a:pt x="1683067" y="397992"/>
                </a:lnTo>
                <a:lnTo>
                  <a:pt x="863092" y="0"/>
                </a:lnTo>
                <a:close/>
              </a:path>
            </a:pathLst>
          </a:custGeom>
          <a:solidFill>
            <a:srgbClr val="DBE6F2"/>
          </a:solidFill>
        </p:spPr>
        <p:txBody>
          <a:bodyPr wrap="square" lIns="0" tIns="0" rIns="0" bIns="0" rtlCol="0"/>
          <a:lstStyle/>
          <a:p>
            <a:endParaRPr/>
          </a:p>
        </p:txBody>
      </p:sp>
      <p:sp>
        <p:nvSpPr>
          <p:cNvPr id="38" name="object 38"/>
          <p:cNvSpPr/>
          <p:nvPr/>
        </p:nvSpPr>
        <p:spPr>
          <a:xfrm>
            <a:off x="1730425" y="2473566"/>
            <a:ext cx="1683385" cy="1130935"/>
          </a:xfrm>
          <a:custGeom>
            <a:avLst/>
            <a:gdLst/>
            <a:ahLst/>
            <a:cxnLst/>
            <a:rect l="l" t="t" r="r" b="b"/>
            <a:pathLst>
              <a:path w="1683385" h="1130935">
                <a:moveTo>
                  <a:pt x="0" y="397192"/>
                </a:moveTo>
                <a:lnTo>
                  <a:pt x="407365" y="1130617"/>
                </a:lnTo>
                <a:lnTo>
                  <a:pt x="1255331" y="1130617"/>
                </a:lnTo>
                <a:lnTo>
                  <a:pt x="1683067" y="397992"/>
                </a:lnTo>
                <a:lnTo>
                  <a:pt x="863091" y="0"/>
                </a:lnTo>
                <a:lnTo>
                  <a:pt x="0" y="397192"/>
                </a:lnTo>
                <a:close/>
              </a:path>
            </a:pathLst>
          </a:custGeom>
          <a:ln w="10185">
            <a:solidFill>
              <a:srgbClr val="BDD2E7"/>
            </a:solidFill>
          </a:ln>
        </p:spPr>
        <p:txBody>
          <a:bodyPr wrap="square" lIns="0" tIns="0" rIns="0" bIns="0" rtlCol="0"/>
          <a:lstStyle/>
          <a:p>
            <a:endParaRPr/>
          </a:p>
        </p:txBody>
      </p:sp>
      <p:sp>
        <p:nvSpPr>
          <p:cNvPr id="39" name="object 39"/>
          <p:cNvSpPr txBox="1"/>
          <p:nvPr/>
        </p:nvSpPr>
        <p:spPr>
          <a:xfrm>
            <a:off x="1527665" y="3564792"/>
            <a:ext cx="558165" cy="160300"/>
          </a:xfrm>
          <a:prstGeom prst="rect">
            <a:avLst/>
          </a:prstGeom>
        </p:spPr>
        <p:txBody>
          <a:bodyPr vert="horz" wrap="square" lIns="0" tIns="13970" rIns="0" bIns="0" rtlCol="0">
            <a:spAutoFit/>
          </a:bodyPr>
          <a:lstStyle/>
          <a:p>
            <a:pPr marL="12700">
              <a:lnSpc>
                <a:spcPct val="100000"/>
              </a:lnSpc>
              <a:spcBef>
                <a:spcPts val="110"/>
              </a:spcBef>
            </a:pPr>
            <a:r>
              <a:rPr sz="950" b="1" u="sng" spc="30" dirty="0">
                <a:solidFill>
                  <a:srgbClr val="6078AD"/>
                </a:solidFill>
                <a:latin typeface="Calibri"/>
                <a:cs typeface="Calibri"/>
              </a:rPr>
              <a:t>S</a:t>
            </a:r>
            <a:r>
              <a:rPr sz="950" b="1" u="sng" spc="25" dirty="0">
                <a:solidFill>
                  <a:srgbClr val="6078AD"/>
                </a:solidFill>
                <a:latin typeface="Calibri"/>
                <a:cs typeface="Calibri"/>
              </a:rPr>
              <a:t>e</a:t>
            </a:r>
            <a:r>
              <a:rPr sz="950" b="1" u="sng" spc="65" dirty="0">
                <a:solidFill>
                  <a:srgbClr val="6078AD"/>
                </a:solidFill>
                <a:latin typeface="Calibri"/>
                <a:cs typeface="Calibri"/>
              </a:rPr>
              <a:t>g</a:t>
            </a:r>
            <a:r>
              <a:rPr sz="950" b="1" u="sng" spc="40" dirty="0">
                <a:solidFill>
                  <a:srgbClr val="6078AD"/>
                </a:solidFill>
                <a:latin typeface="Calibri"/>
                <a:cs typeface="Calibri"/>
              </a:rPr>
              <a:t>u</a:t>
            </a:r>
            <a:r>
              <a:rPr sz="950" b="1" u="sng" spc="15" dirty="0">
                <a:solidFill>
                  <a:srgbClr val="6078AD"/>
                </a:solidFill>
                <a:latin typeface="Calibri"/>
                <a:cs typeface="Calibri"/>
              </a:rPr>
              <a:t>r</a:t>
            </a:r>
            <a:r>
              <a:rPr sz="950" b="1" u="sng" spc="25" dirty="0">
                <a:solidFill>
                  <a:srgbClr val="6078AD"/>
                </a:solidFill>
                <a:latin typeface="Calibri"/>
                <a:cs typeface="Calibri"/>
              </a:rPr>
              <a:t>id</a:t>
            </a:r>
            <a:r>
              <a:rPr sz="950" b="1" u="sng" spc="40" dirty="0">
                <a:solidFill>
                  <a:srgbClr val="6078AD"/>
                </a:solidFill>
                <a:latin typeface="Calibri"/>
                <a:cs typeface="Calibri"/>
              </a:rPr>
              <a:t>a</a:t>
            </a:r>
            <a:r>
              <a:rPr sz="950" b="1" u="sng" spc="35" dirty="0">
                <a:solidFill>
                  <a:srgbClr val="6078AD"/>
                </a:solidFill>
                <a:latin typeface="Calibri"/>
                <a:cs typeface="Calibri"/>
              </a:rPr>
              <a:t>d</a:t>
            </a:r>
            <a:endParaRPr sz="950" b="1" u="sng" dirty="0">
              <a:latin typeface="Calibri"/>
              <a:cs typeface="Calibri"/>
            </a:endParaRPr>
          </a:p>
        </p:txBody>
      </p:sp>
      <p:sp>
        <p:nvSpPr>
          <p:cNvPr id="40" name="object 40"/>
          <p:cNvSpPr txBox="1"/>
          <p:nvPr/>
        </p:nvSpPr>
        <p:spPr>
          <a:xfrm>
            <a:off x="1260027" y="2950945"/>
            <a:ext cx="483870" cy="172085"/>
          </a:xfrm>
          <a:prstGeom prst="rect">
            <a:avLst/>
          </a:prstGeom>
        </p:spPr>
        <p:txBody>
          <a:bodyPr vert="horz" wrap="square" lIns="0" tIns="13970" rIns="0" bIns="0" rtlCol="0">
            <a:spAutoFit/>
          </a:bodyPr>
          <a:lstStyle/>
          <a:p>
            <a:pPr marL="12700">
              <a:lnSpc>
                <a:spcPct val="100000"/>
              </a:lnSpc>
              <a:spcBef>
                <a:spcPts val="110"/>
              </a:spcBef>
            </a:pPr>
            <a:r>
              <a:rPr sz="950" spc="25" dirty="0">
                <a:solidFill>
                  <a:srgbClr val="B8C4E1"/>
                </a:solidFill>
                <a:latin typeface="Calibri"/>
                <a:cs typeface="Calibri"/>
              </a:rPr>
              <a:t>Inflación</a:t>
            </a:r>
            <a:endParaRPr sz="950">
              <a:latin typeface="Calibri"/>
              <a:cs typeface="Calibri"/>
            </a:endParaRPr>
          </a:p>
        </p:txBody>
      </p:sp>
      <p:sp>
        <p:nvSpPr>
          <p:cNvPr id="41" name="object 41"/>
          <p:cNvSpPr txBox="1"/>
          <p:nvPr/>
        </p:nvSpPr>
        <p:spPr>
          <a:xfrm>
            <a:off x="3368508" y="2981497"/>
            <a:ext cx="542925" cy="172085"/>
          </a:xfrm>
          <a:prstGeom prst="rect">
            <a:avLst/>
          </a:prstGeom>
        </p:spPr>
        <p:txBody>
          <a:bodyPr vert="horz" wrap="square" lIns="0" tIns="13970" rIns="0" bIns="0" rtlCol="0">
            <a:spAutoFit/>
          </a:bodyPr>
          <a:lstStyle/>
          <a:p>
            <a:pPr marL="12700">
              <a:lnSpc>
                <a:spcPct val="100000"/>
              </a:lnSpc>
              <a:spcBef>
                <a:spcPts val="110"/>
              </a:spcBef>
            </a:pPr>
            <a:r>
              <a:rPr sz="950" spc="25" dirty="0">
                <a:solidFill>
                  <a:srgbClr val="B8C4E1"/>
                </a:solidFill>
                <a:latin typeface="Calibri"/>
                <a:cs typeface="Calibri"/>
              </a:rPr>
              <a:t>Fiscalidad</a:t>
            </a:r>
            <a:endParaRPr sz="950">
              <a:latin typeface="Calibri"/>
              <a:cs typeface="Calibri"/>
            </a:endParaRPr>
          </a:p>
        </p:txBody>
      </p:sp>
      <p:sp>
        <p:nvSpPr>
          <p:cNvPr id="42" name="object 42"/>
          <p:cNvSpPr txBox="1"/>
          <p:nvPr/>
        </p:nvSpPr>
        <p:spPr>
          <a:xfrm>
            <a:off x="2262512" y="2250111"/>
            <a:ext cx="766660" cy="1302280"/>
          </a:xfrm>
          <a:prstGeom prst="rect">
            <a:avLst/>
          </a:prstGeom>
        </p:spPr>
        <p:txBody>
          <a:bodyPr vert="horz" wrap="square" lIns="0" tIns="24765" rIns="0" bIns="0" rtlCol="0">
            <a:spAutoFit/>
          </a:bodyPr>
          <a:lstStyle/>
          <a:p>
            <a:pPr marL="12700">
              <a:lnSpc>
                <a:spcPct val="100000"/>
              </a:lnSpc>
              <a:spcBef>
                <a:spcPts val="195"/>
              </a:spcBef>
            </a:pPr>
            <a:r>
              <a:rPr sz="950" b="1" u="sng" spc="25" dirty="0">
                <a:solidFill>
                  <a:srgbClr val="B8C4E1"/>
                </a:solidFill>
                <a:latin typeface="Calibri"/>
                <a:cs typeface="Calibri"/>
              </a:rPr>
              <a:t>Rentabilidad</a:t>
            </a:r>
            <a:endParaRPr sz="950" b="1" u="sng" dirty="0">
              <a:latin typeface="Calibri"/>
              <a:cs typeface="Calibri"/>
            </a:endParaRPr>
          </a:p>
          <a:p>
            <a:pPr marL="49530">
              <a:lnSpc>
                <a:spcPct val="100000"/>
              </a:lnSpc>
              <a:spcBef>
                <a:spcPts val="590"/>
              </a:spcBef>
            </a:pPr>
            <a:r>
              <a:rPr sz="6850" b="1" spc="290" dirty="0">
                <a:solidFill>
                  <a:srgbClr val="FFFFFF"/>
                </a:solidFill>
                <a:latin typeface="Calibri"/>
                <a:cs typeface="Calibri"/>
              </a:rPr>
              <a:t>€</a:t>
            </a:r>
            <a:endParaRPr sz="6850" dirty="0">
              <a:latin typeface="Calibri"/>
              <a:cs typeface="Calibri"/>
            </a:endParaRPr>
          </a:p>
        </p:txBody>
      </p:sp>
      <p:sp>
        <p:nvSpPr>
          <p:cNvPr id="43" name="object 43"/>
          <p:cNvSpPr/>
          <p:nvPr/>
        </p:nvSpPr>
        <p:spPr>
          <a:xfrm>
            <a:off x="1564449" y="6441541"/>
            <a:ext cx="1223010" cy="516890"/>
          </a:xfrm>
          <a:custGeom>
            <a:avLst/>
            <a:gdLst/>
            <a:ahLst/>
            <a:cxnLst/>
            <a:rect l="l" t="t" r="r" b="b"/>
            <a:pathLst>
              <a:path w="1223010" h="516890">
                <a:moveTo>
                  <a:pt x="0" y="516572"/>
                </a:moveTo>
                <a:lnTo>
                  <a:pt x="1222552" y="516572"/>
                </a:lnTo>
                <a:lnTo>
                  <a:pt x="1222552" y="0"/>
                </a:lnTo>
                <a:lnTo>
                  <a:pt x="0" y="0"/>
                </a:lnTo>
                <a:lnTo>
                  <a:pt x="0" y="516572"/>
                </a:lnTo>
                <a:close/>
              </a:path>
            </a:pathLst>
          </a:custGeom>
          <a:solidFill>
            <a:srgbClr val="DADDEC"/>
          </a:solidFill>
        </p:spPr>
        <p:txBody>
          <a:bodyPr wrap="square" lIns="0" tIns="0" rIns="0" bIns="0" rtlCol="0"/>
          <a:lstStyle/>
          <a:p>
            <a:endParaRPr/>
          </a:p>
        </p:txBody>
      </p:sp>
      <p:sp>
        <p:nvSpPr>
          <p:cNvPr id="44" name="object 44"/>
          <p:cNvSpPr/>
          <p:nvPr/>
        </p:nvSpPr>
        <p:spPr>
          <a:xfrm>
            <a:off x="3426269" y="6441541"/>
            <a:ext cx="1223010" cy="516890"/>
          </a:xfrm>
          <a:custGeom>
            <a:avLst/>
            <a:gdLst/>
            <a:ahLst/>
            <a:cxnLst/>
            <a:rect l="l" t="t" r="r" b="b"/>
            <a:pathLst>
              <a:path w="1223010" h="516890">
                <a:moveTo>
                  <a:pt x="0" y="516572"/>
                </a:moveTo>
                <a:lnTo>
                  <a:pt x="1222552" y="516572"/>
                </a:lnTo>
                <a:lnTo>
                  <a:pt x="1222552" y="0"/>
                </a:lnTo>
                <a:lnTo>
                  <a:pt x="0" y="0"/>
                </a:lnTo>
                <a:lnTo>
                  <a:pt x="0" y="516572"/>
                </a:lnTo>
                <a:close/>
              </a:path>
            </a:pathLst>
          </a:custGeom>
          <a:solidFill>
            <a:srgbClr val="DADDEC"/>
          </a:solidFill>
        </p:spPr>
        <p:txBody>
          <a:bodyPr wrap="square" lIns="0" tIns="0" rIns="0" bIns="0" rtlCol="0"/>
          <a:lstStyle/>
          <a:p>
            <a:endParaRPr/>
          </a:p>
        </p:txBody>
      </p:sp>
      <p:sp>
        <p:nvSpPr>
          <p:cNvPr id="45" name="object 45"/>
          <p:cNvSpPr/>
          <p:nvPr/>
        </p:nvSpPr>
        <p:spPr>
          <a:xfrm>
            <a:off x="5326824" y="6441541"/>
            <a:ext cx="1223010" cy="516890"/>
          </a:xfrm>
          <a:custGeom>
            <a:avLst/>
            <a:gdLst/>
            <a:ahLst/>
            <a:cxnLst/>
            <a:rect l="l" t="t" r="r" b="b"/>
            <a:pathLst>
              <a:path w="1223009" h="516890">
                <a:moveTo>
                  <a:pt x="0" y="516572"/>
                </a:moveTo>
                <a:lnTo>
                  <a:pt x="1222552" y="516572"/>
                </a:lnTo>
                <a:lnTo>
                  <a:pt x="1222552" y="0"/>
                </a:lnTo>
                <a:lnTo>
                  <a:pt x="0" y="0"/>
                </a:lnTo>
                <a:lnTo>
                  <a:pt x="0" y="516572"/>
                </a:lnTo>
                <a:close/>
              </a:path>
            </a:pathLst>
          </a:custGeom>
          <a:solidFill>
            <a:srgbClr val="DADDEC"/>
          </a:solidFill>
        </p:spPr>
        <p:txBody>
          <a:bodyPr wrap="square" lIns="0" tIns="0" rIns="0" bIns="0" rtlCol="0"/>
          <a:lstStyle/>
          <a:p>
            <a:endParaRPr/>
          </a:p>
        </p:txBody>
      </p:sp>
      <p:sp>
        <p:nvSpPr>
          <p:cNvPr id="46" name="object 46"/>
          <p:cNvSpPr/>
          <p:nvPr/>
        </p:nvSpPr>
        <p:spPr>
          <a:xfrm>
            <a:off x="3426269" y="5835294"/>
            <a:ext cx="1223010" cy="516890"/>
          </a:xfrm>
          <a:custGeom>
            <a:avLst/>
            <a:gdLst/>
            <a:ahLst/>
            <a:cxnLst/>
            <a:rect l="l" t="t" r="r" b="b"/>
            <a:pathLst>
              <a:path w="1223010" h="516889">
                <a:moveTo>
                  <a:pt x="0" y="516572"/>
                </a:moveTo>
                <a:lnTo>
                  <a:pt x="1222552" y="516572"/>
                </a:lnTo>
                <a:lnTo>
                  <a:pt x="1222552" y="0"/>
                </a:lnTo>
                <a:lnTo>
                  <a:pt x="0" y="0"/>
                </a:lnTo>
                <a:lnTo>
                  <a:pt x="0" y="516572"/>
                </a:lnTo>
                <a:close/>
              </a:path>
            </a:pathLst>
          </a:custGeom>
          <a:solidFill>
            <a:srgbClr val="DADDEC"/>
          </a:solidFill>
        </p:spPr>
        <p:txBody>
          <a:bodyPr wrap="square" lIns="0" tIns="0" rIns="0" bIns="0" rtlCol="0"/>
          <a:lstStyle/>
          <a:p>
            <a:endParaRPr/>
          </a:p>
        </p:txBody>
      </p:sp>
      <p:sp>
        <p:nvSpPr>
          <p:cNvPr id="48" name="object 48"/>
          <p:cNvSpPr txBox="1"/>
          <p:nvPr/>
        </p:nvSpPr>
        <p:spPr>
          <a:xfrm>
            <a:off x="1883891" y="7088885"/>
            <a:ext cx="580390" cy="162560"/>
          </a:xfrm>
          <a:prstGeom prst="rect">
            <a:avLst/>
          </a:prstGeom>
        </p:spPr>
        <p:txBody>
          <a:bodyPr vert="horz" wrap="square" lIns="0" tIns="12700" rIns="0" bIns="0" rtlCol="0">
            <a:spAutoFit/>
          </a:bodyPr>
          <a:lstStyle/>
          <a:p>
            <a:pPr marL="12700">
              <a:lnSpc>
                <a:spcPct val="100000"/>
              </a:lnSpc>
              <a:spcBef>
                <a:spcPts val="100"/>
              </a:spcBef>
            </a:pPr>
            <a:r>
              <a:rPr sz="900" b="1" spc="10" dirty="0">
                <a:solidFill>
                  <a:srgbClr val="004689"/>
                </a:solidFill>
                <a:latin typeface="Calibri"/>
                <a:cs typeface="Calibri"/>
              </a:rPr>
              <a:t>corto</a:t>
            </a:r>
            <a:r>
              <a:rPr sz="900" b="1" spc="-40" dirty="0">
                <a:solidFill>
                  <a:srgbClr val="004689"/>
                </a:solidFill>
                <a:latin typeface="Calibri"/>
                <a:cs typeface="Calibri"/>
              </a:rPr>
              <a:t> </a:t>
            </a:r>
            <a:r>
              <a:rPr sz="900" b="1" spc="20" dirty="0">
                <a:solidFill>
                  <a:srgbClr val="004689"/>
                </a:solidFill>
                <a:latin typeface="Calibri"/>
                <a:cs typeface="Calibri"/>
              </a:rPr>
              <a:t>plazo</a:t>
            </a:r>
            <a:endParaRPr sz="900">
              <a:latin typeface="Calibri"/>
              <a:cs typeface="Calibri"/>
            </a:endParaRPr>
          </a:p>
        </p:txBody>
      </p:sp>
      <p:sp>
        <p:nvSpPr>
          <p:cNvPr id="49" name="object 49"/>
          <p:cNvSpPr txBox="1"/>
          <p:nvPr/>
        </p:nvSpPr>
        <p:spPr>
          <a:xfrm>
            <a:off x="3721606" y="7088885"/>
            <a:ext cx="635000" cy="162560"/>
          </a:xfrm>
          <a:prstGeom prst="rect">
            <a:avLst/>
          </a:prstGeom>
        </p:spPr>
        <p:txBody>
          <a:bodyPr vert="horz" wrap="square" lIns="0" tIns="12700" rIns="0" bIns="0" rtlCol="0">
            <a:spAutoFit/>
          </a:bodyPr>
          <a:lstStyle/>
          <a:p>
            <a:pPr marL="12700">
              <a:lnSpc>
                <a:spcPct val="100000"/>
              </a:lnSpc>
              <a:spcBef>
                <a:spcPts val="100"/>
              </a:spcBef>
            </a:pPr>
            <a:r>
              <a:rPr sz="900" b="1" spc="20" dirty="0">
                <a:solidFill>
                  <a:srgbClr val="004689"/>
                </a:solidFill>
                <a:latin typeface="Calibri"/>
                <a:cs typeface="Calibri"/>
              </a:rPr>
              <a:t>medio</a:t>
            </a:r>
            <a:r>
              <a:rPr sz="900" b="1" spc="-50" dirty="0">
                <a:solidFill>
                  <a:srgbClr val="004689"/>
                </a:solidFill>
                <a:latin typeface="Calibri"/>
                <a:cs typeface="Calibri"/>
              </a:rPr>
              <a:t> </a:t>
            </a:r>
            <a:r>
              <a:rPr sz="900" b="1" spc="20" dirty="0">
                <a:solidFill>
                  <a:srgbClr val="004689"/>
                </a:solidFill>
                <a:latin typeface="Calibri"/>
                <a:cs typeface="Calibri"/>
              </a:rPr>
              <a:t>plazo</a:t>
            </a:r>
            <a:endParaRPr sz="900">
              <a:latin typeface="Calibri"/>
              <a:cs typeface="Calibri"/>
            </a:endParaRPr>
          </a:p>
        </p:txBody>
      </p:sp>
      <p:sp>
        <p:nvSpPr>
          <p:cNvPr id="50" name="object 50"/>
          <p:cNvSpPr txBox="1"/>
          <p:nvPr/>
        </p:nvSpPr>
        <p:spPr>
          <a:xfrm>
            <a:off x="5671679" y="7088885"/>
            <a:ext cx="577850" cy="162560"/>
          </a:xfrm>
          <a:prstGeom prst="rect">
            <a:avLst/>
          </a:prstGeom>
        </p:spPr>
        <p:txBody>
          <a:bodyPr vert="horz" wrap="square" lIns="0" tIns="12700" rIns="0" bIns="0" rtlCol="0">
            <a:spAutoFit/>
          </a:bodyPr>
          <a:lstStyle/>
          <a:p>
            <a:pPr marL="12700">
              <a:lnSpc>
                <a:spcPct val="100000"/>
              </a:lnSpc>
              <a:spcBef>
                <a:spcPts val="100"/>
              </a:spcBef>
            </a:pPr>
            <a:r>
              <a:rPr sz="900" b="1" spc="25" dirty="0">
                <a:solidFill>
                  <a:srgbClr val="004689"/>
                </a:solidFill>
                <a:latin typeface="Calibri"/>
                <a:cs typeface="Calibri"/>
              </a:rPr>
              <a:t>largo</a:t>
            </a:r>
            <a:r>
              <a:rPr sz="900" b="1" spc="-55" dirty="0">
                <a:solidFill>
                  <a:srgbClr val="004689"/>
                </a:solidFill>
                <a:latin typeface="Calibri"/>
                <a:cs typeface="Calibri"/>
              </a:rPr>
              <a:t> </a:t>
            </a:r>
            <a:r>
              <a:rPr sz="900" b="1" spc="20" dirty="0">
                <a:solidFill>
                  <a:srgbClr val="004689"/>
                </a:solidFill>
                <a:latin typeface="Calibri"/>
                <a:cs typeface="Calibri"/>
              </a:rPr>
              <a:t>plazo</a:t>
            </a:r>
            <a:endParaRPr sz="900">
              <a:latin typeface="Calibri"/>
              <a:cs typeface="Calibri"/>
            </a:endParaRPr>
          </a:p>
        </p:txBody>
      </p:sp>
      <p:sp>
        <p:nvSpPr>
          <p:cNvPr id="51" name="object 51"/>
          <p:cNvSpPr/>
          <p:nvPr/>
        </p:nvSpPr>
        <p:spPr>
          <a:xfrm>
            <a:off x="1561160" y="6098895"/>
            <a:ext cx="1220470" cy="0"/>
          </a:xfrm>
          <a:custGeom>
            <a:avLst/>
            <a:gdLst/>
            <a:ahLst/>
            <a:cxnLst/>
            <a:rect l="l" t="t" r="r" b="b"/>
            <a:pathLst>
              <a:path w="1220470">
                <a:moveTo>
                  <a:pt x="0" y="0"/>
                </a:moveTo>
                <a:lnTo>
                  <a:pt x="1220177" y="0"/>
                </a:lnTo>
              </a:path>
            </a:pathLst>
          </a:custGeom>
          <a:ln w="7365">
            <a:solidFill>
              <a:srgbClr val="91A7D1"/>
            </a:solidFill>
            <a:prstDash val="dash"/>
          </a:ln>
        </p:spPr>
        <p:txBody>
          <a:bodyPr wrap="square" lIns="0" tIns="0" rIns="0" bIns="0" rtlCol="0"/>
          <a:lstStyle/>
          <a:p>
            <a:endParaRPr/>
          </a:p>
        </p:txBody>
      </p:sp>
      <p:sp>
        <p:nvSpPr>
          <p:cNvPr id="52" name="object 52"/>
          <p:cNvSpPr/>
          <p:nvPr/>
        </p:nvSpPr>
        <p:spPr>
          <a:xfrm>
            <a:off x="3422345" y="6098895"/>
            <a:ext cx="1220470" cy="0"/>
          </a:xfrm>
          <a:custGeom>
            <a:avLst/>
            <a:gdLst/>
            <a:ahLst/>
            <a:cxnLst/>
            <a:rect l="l" t="t" r="r" b="b"/>
            <a:pathLst>
              <a:path w="1220470">
                <a:moveTo>
                  <a:pt x="0" y="0"/>
                </a:moveTo>
                <a:lnTo>
                  <a:pt x="1220177" y="0"/>
                </a:lnTo>
              </a:path>
            </a:pathLst>
          </a:custGeom>
          <a:ln w="7365">
            <a:solidFill>
              <a:srgbClr val="91A7D1"/>
            </a:solidFill>
            <a:prstDash val="dash"/>
          </a:ln>
        </p:spPr>
        <p:txBody>
          <a:bodyPr wrap="square" lIns="0" tIns="0" rIns="0" bIns="0" rtlCol="0"/>
          <a:lstStyle/>
          <a:p>
            <a:endParaRPr/>
          </a:p>
        </p:txBody>
      </p:sp>
      <p:sp>
        <p:nvSpPr>
          <p:cNvPr id="53" name="object 53"/>
          <p:cNvSpPr/>
          <p:nvPr/>
        </p:nvSpPr>
        <p:spPr>
          <a:xfrm>
            <a:off x="5328767" y="6098895"/>
            <a:ext cx="1220470" cy="0"/>
          </a:xfrm>
          <a:custGeom>
            <a:avLst/>
            <a:gdLst/>
            <a:ahLst/>
            <a:cxnLst/>
            <a:rect l="l" t="t" r="r" b="b"/>
            <a:pathLst>
              <a:path w="1220470">
                <a:moveTo>
                  <a:pt x="0" y="0"/>
                </a:moveTo>
                <a:lnTo>
                  <a:pt x="1220177" y="0"/>
                </a:lnTo>
              </a:path>
            </a:pathLst>
          </a:custGeom>
          <a:ln w="7365">
            <a:solidFill>
              <a:srgbClr val="91A7D1"/>
            </a:solidFill>
            <a:prstDash val="dash"/>
          </a:ln>
        </p:spPr>
        <p:txBody>
          <a:bodyPr wrap="square" lIns="0" tIns="0" rIns="0" bIns="0" rtlCol="0"/>
          <a:lstStyle/>
          <a:p>
            <a:endParaRPr/>
          </a:p>
        </p:txBody>
      </p:sp>
      <p:sp>
        <p:nvSpPr>
          <p:cNvPr id="55" name="object 55"/>
          <p:cNvSpPr/>
          <p:nvPr/>
        </p:nvSpPr>
        <p:spPr>
          <a:xfrm>
            <a:off x="1561160" y="6701193"/>
            <a:ext cx="1220470" cy="0"/>
          </a:xfrm>
          <a:custGeom>
            <a:avLst/>
            <a:gdLst/>
            <a:ahLst/>
            <a:cxnLst/>
            <a:rect l="l" t="t" r="r" b="b"/>
            <a:pathLst>
              <a:path w="1220470">
                <a:moveTo>
                  <a:pt x="0" y="0"/>
                </a:moveTo>
                <a:lnTo>
                  <a:pt x="1220177" y="0"/>
                </a:lnTo>
              </a:path>
            </a:pathLst>
          </a:custGeom>
          <a:ln w="7365">
            <a:solidFill>
              <a:srgbClr val="91A7D1"/>
            </a:solidFill>
            <a:prstDash val="dash"/>
          </a:ln>
        </p:spPr>
        <p:txBody>
          <a:bodyPr wrap="square" lIns="0" tIns="0" rIns="0" bIns="0" rtlCol="0"/>
          <a:lstStyle/>
          <a:p>
            <a:endParaRPr/>
          </a:p>
        </p:txBody>
      </p:sp>
      <p:sp>
        <p:nvSpPr>
          <p:cNvPr id="56" name="object 56"/>
          <p:cNvSpPr/>
          <p:nvPr/>
        </p:nvSpPr>
        <p:spPr>
          <a:xfrm>
            <a:off x="3422345" y="6701193"/>
            <a:ext cx="1220470" cy="0"/>
          </a:xfrm>
          <a:custGeom>
            <a:avLst/>
            <a:gdLst/>
            <a:ahLst/>
            <a:cxnLst/>
            <a:rect l="l" t="t" r="r" b="b"/>
            <a:pathLst>
              <a:path w="1220470">
                <a:moveTo>
                  <a:pt x="0" y="0"/>
                </a:moveTo>
                <a:lnTo>
                  <a:pt x="1220177" y="0"/>
                </a:lnTo>
              </a:path>
            </a:pathLst>
          </a:custGeom>
          <a:ln w="7365">
            <a:solidFill>
              <a:srgbClr val="91A7D1"/>
            </a:solidFill>
            <a:prstDash val="dash"/>
          </a:ln>
        </p:spPr>
        <p:txBody>
          <a:bodyPr wrap="square" lIns="0" tIns="0" rIns="0" bIns="0" rtlCol="0"/>
          <a:lstStyle/>
          <a:p>
            <a:endParaRPr/>
          </a:p>
        </p:txBody>
      </p:sp>
      <p:sp>
        <p:nvSpPr>
          <p:cNvPr id="57" name="object 57"/>
          <p:cNvSpPr/>
          <p:nvPr/>
        </p:nvSpPr>
        <p:spPr>
          <a:xfrm>
            <a:off x="5328767" y="6701193"/>
            <a:ext cx="1220470" cy="0"/>
          </a:xfrm>
          <a:custGeom>
            <a:avLst/>
            <a:gdLst/>
            <a:ahLst/>
            <a:cxnLst/>
            <a:rect l="l" t="t" r="r" b="b"/>
            <a:pathLst>
              <a:path w="1220470">
                <a:moveTo>
                  <a:pt x="0" y="0"/>
                </a:moveTo>
                <a:lnTo>
                  <a:pt x="1220177" y="0"/>
                </a:lnTo>
              </a:path>
            </a:pathLst>
          </a:custGeom>
          <a:ln w="7365">
            <a:solidFill>
              <a:srgbClr val="91A7D1"/>
            </a:solidFill>
            <a:prstDash val="dash"/>
          </a:ln>
        </p:spPr>
        <p:txBody>
          <a:bodyPr wrap="square" lIns="0" tIns="0" rIns="0" bIns="0" rtlCol="0"/>
          <a:lstStyle/>
          <a:p>
            <a:endParaRPr/>
          </a:p>
        </p:txBody>
      </p:sp>
      <p:sp>
        <p:nvSpPr>
          <p:cNvPr id="58" name="object 58"/>
          <p:cNvSpPr/>
          <p:nvPr/>
        </p:nvSpPr>
        <p:spPr>
          <a:xfrm>
            <a:off x="5328767" y="5479262"/>
            <a:ext cx="1220470" cy="0"/>
          </a:xfrm>
          <a:custGeom>
            <a:avLst/>
            <a:gdLst/>
            <a:ahLst/>
            <a:cxnLst/>
            <a:rect l="l" t="t" r="r" b="b"/>
            <a:pathLst>
              <a:path w="1220470">
                <a:moveTo>
                  <a:pt x="0" y="0"/>
                </a:moveTo>
                <a:lnTo>
                  <a:pt x="1220177" y="0"/>
                </a:lnTo>
              </a:path>
            </a:pathLst>
          </a:custGeom>
          <a:ln w="7365">
            <a:solidFill>
              <a:srgbClr val="91A7D1"/>
            </a:solidFill>
            <a:prstDash val="dash"/>
          </a:ln>
        </p:spPr>
        <p:txBody>
          <a:bodyPr wrap="square" lIns="0" tIns="0" rIns="0" bIns="0" rtlCol="0"/>
          <a:lstStyle/>
          <a:p>
            <a:endParaRPr/>
          </a:p>
        </p:txBody>
      </p:sp>
      <p:sp>
        <p:nvSpPr>
          <p:cNvPr id="59" name="object 59"/>
          <p:cNvSpPr/>
          <p:nvPr/>
        </p:nvSpPr>
        <p:spPr>
          <a:xfrm>
            <a:off x="3422345" y="5479262"/>
            <a:ext cx="1220470" cy="0"/>
          </a:xfrm>
          <a:custGeom>
            <a:avLst/>
            <a:gdLst/>
            <a:ahLst/>
            <a:cxnLst/>
            <a:rect l="l" t="t" r="r" b="b"/>
            <a:pathLst>
              <a:path w="1220470">
                <a:moveTo>
                  <a:pt x="0" y="0"/>
                </a:moveTo>
                <a:lnTo>
                  <a:pt x="1220177" y="0"/>
                </a:lnTo>
              </a:path>
            </a:pathLst>
          </a:custGeom>
          <a:ln w="7365">
            <a:solidFill>
              <a:srgbClr val="91A7D1"/>
            </a:solidFill>
            <a:prstDash val="dash"/>
          </a:ln>
        </p:spPr>
        <p:txBody>
          <a:bodyPr wrap="square" lIns="0" tIns="0" rIns="0" bIns="0" rtlCol="0"/>
          <a:lstStyle/>
          <a:p>
            <a:endParaRPr/>
          </a:p>
        </p:txBody>
      </p:sp>
      <p:sp>
        <p:nvSpPr>
          <p:cNvPr id="60" name="object 60"/>
          <p:cNvSpPr/>
          <p:nvPr/>
        </p:nvSpPr>
        <p:spPr>
          <a:xfrm>
            <a:off x="0" y="266700"/>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61" name="object 61"/>
          <p:cNvSpPr/>
          <p:nvPr/>
        </p:nvSpPr>
        <p:spPr>
          <a:xfrm>
            <a:off x="7902905" y="266700"/>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62" name="object 62"/>
          <p:cNvSpPr/>
          <p:nvPr/>
        </p:nvSpPr>
        <p:spPr>
          <a:xfrm>
            <a:off x="266700"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63" name="object 63"/>
          <p:cNvSpPr/>
          <p:nvPr/>
        </p:nvSpPr>
        <p:spPr>
          <a:xfrm>
            <a:off x="266700"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64" name="object 64"/>
          <p:cNvSpPr/>
          <p:nvPr/>
        </p:nvSpPr>
        <p:spPr>
          <a:xfrm>
            <a:off x="7826705"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65" name="object 65"/>
          <p:cNvSpPr/>
          <p:nvPr/>
        </p:nvSpPr>
        <p:spPr>
          <a:xfrm>
            <a:off x="7826705"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68" name="object 68"/>
          <p:cNvSpPr/>
          <p:nvPr/>
        </p:nvSpPr>
        <p:spPr>
          <a:xfrm>
            <a:off x="5852880" y="2779741"/>
            <a:ext cx="650240" cy="173355"/>
          </a:xfrm>
          <a:custGeom>
            <a:avLst/>
            <a:gdLst/>
            <a:ahLst/>
            <a:cxnLst/>
            <a:rect l="l" t="t" r="r" b="b"/>
            <a:pathLst>
              <a:path w="650240" h="173355">
                <a:moveTo>
                  <a:pt x="0" y="86525"/>
                </a:moveTo>
                <a:lnTo>
                  <a:pt x="1351" y="136547"/>
                </a:lnTo>
                <a:lnTo>
                  <a:pt x="10815" y="162234"/>
                </a:lnTo>
                <a:lnTo>
                  <a:pt x="36502" y="171698"/>
                </a:lnTo>
                <a:lnTo>
                  <a:pt x="86525" y="173050"/>
                </a:lnTo>
                <a:lnTo>
                  <a:pt x="563524" y="173050"/>
                </a:lnTo>
                <a:lnTo>
                  <a:pt x="613539" y="171698"/>
                </a:lnTo>
                <a:lnTo>
                  <a:pt x="639222" y="162234"/>
                </a:lnTo>
                <a:lnTo>
                  <a:pt x="648685" y="136547"/>
                </a:lnTo>
                <a:lnTo>
                  <a:pt x="650036" y="86525"/>
                </a:lnTo>
                <a:lnTo>
                  <a:pt x="648685" y="36502"/>
                </a:lnTo>
                <a:lnTo>
                  <a:pt x="639222" y="10815"/>
                </a:lnTo>
                <a:lnTo>
                  <a:pt x="613539" y="1351"/>
                </a:lnTo>
                <a:lnTo>
                  <a:pt x="563524" y="0"/>
                </a:lnTo>
                <a:lnTo>
                  <a:pt x="86525" y="0"/>
                </a:lnTo>
                <a:lnTo>
                  <a:pt x="36502" y="1351"/>
                </a:lnTo>
                <a:lnTo>
                  <a:pt x="10815" y="10815"/>
                </a:lnTo>
                <a:lnTo>
                  <a:pt x="1351" y="36502"/>
                </a:lnTo>
                <a:lnTo>
                  <a:pt x="0" y="86525"/>
                </a:lnTo>
              </a:path>
            </a:pathLst>
          </a:custGeom>
          <a:ln w="34683">
            <a:solidFill>
              <a:srgbClr val="000000"/>
            </a:solidFill>
          </a:ln>
        </p:spPr>
        <p:txBody>
          <a:bodyPr wrap="square" lIns="0" tIns="0" rIns="0" bIns="0" rtlCol="0"/>
          <a:lstStyle/>
          <a:p>
            <a:endParaRPr/>
          </a:p>
        </p:txBody>
      </p:sp>
      <p:sp>
        <p:nvSpPr>
          <p:cNvPr id="69" name="object 69"/>
          <p:cNvSpPr/>
          <p:nvPr/>
        </p:nvSpPr>
        <p:spPr>
          <a:xfrm>
            <a:off x="2153551" y="2328113"/>
            <a:ext cx="70383" cy="70383"/>
          </a:xfrm>
          <a:prstGeom prst="rect">
            <a:avLst/>
          </a:prstGeom>
          <a:blipFill>
            <a:blip r:embed="rId16" cstate="print"/>
            <a:stretch>
              <a:fillRect/>
            </a:stretch>
          </a:blipFill>
        </p:spPr>
        <p:txBody>
          <a:bodyPr wrap="square" lIns="0" tIns="0" rIns="0" bIns="0" rtlCol="0"/>
          <a:lstStyle/>
          <a:p>
            <a:endParaRPr/>
          </a:p>
        </p:txBody>
      </p:sp>
      <p:sp>
        <p:nvSpPr>
          <p:cNvPr id="71" name="object 71"/>
          <p:cNvSpPr/>
          <p:nvPr/>
        </p:nvSpPr>
        <p:spPr>
          <a:xfrm>
            <a:off x="1121341" y="3016237"/>
            <a:ext cx="70383" cy="70383"/>
          </a:xfrm>
          <a:prstGeom prst="rect">
            <a:avLst/>
          </a:prstGeom>
          <a:blipFill>
            <a:blip r:embed="rId16" cstate="print"/>
            <a:stretch>
              <a:fillRect/>
            </a:stretch>
          </a:blipFill>
        </p:spPr>
        <p:txBody>
          <a:bodyPr wrap="square" lIns="0" tIns="0" rIns="0" bIns="0" rtlCol="0"/>
          <a:lstStyle/>
          <a:p>
            <a:endParaRPr/>
          </a:p>
        </p:txBody>
      </p:sp>
      <p:sp>
        <p:nvSpPr>
          <p:cNvPr id="72" name="object 72"/>
          <p:cNvSpPr/>
          <p:nvPr/>
        </p:nvSpPr>
        <p:spPr>
          <a:xfrm>
            <a:off x="3279584" y="3031883"/>
            <a:ext cx="70383" cy="70383"/>
          </a:xfrm>
          <a:prstGeom prst="rect">
            <a:avLst/>
          </a:prstGeom>
          <a:blipFill>
            <a:blip r:embed="rId17" cstate="print"/>
            <a:stretch>
              <a:fillRect/>
            </a:stretch>
          </a:blipFill>
        </p:spPr>
        <p:txBody>
          <a:bodyPr wrap="square" lIns="0" tIns="0" rIns="0" bIns="0" rtlCol="0"/>
          <a:lstStyle/>
          <a:p>
            <a:endParaRPr/>
          </a:p>
        </p:txBody>
      </p:sp>
      <p:sp>
        <p:nvSpPr>
          <p:cNvPr id="73" name="object 73"/>
          <p:cNvSpPr/>
          <p:nvPr/>
        </p:nvSpPr>
        <p:spPr>
          <a:xfrm>
            <a:off x="2943339" y="3626180"/>
            <a:ext cx="70383" cy="70383"/>
          </a:xfrm>
          <a:prstGeom prst="rect">
            <a:avLst/>
          </a:prstGeom>
          <a:blipFill>
            <a:blip r:embed="rId16" cstate="print"/>
            <a:stretch>
              <a:fillRect/>
            </a:stretch>
          </a:blipFill>
        </p:spPr>
        <p:txBody>
          <a:bodyPr wrap="square" lIns="0" tIns="0" rIns="0" bIns="0" rtlCol="0"/>
          <a:lstStyle/>
          <a:p>
            <a:endParaRPr/>
          </a:p>
        </p:txBody>
      </p:sp>
      <p:sp>
        <p:nvSpPr>
          <p:cNvPr id="74" name="object 74"/>
          <p:cNvSpPr txBox="1"/>
          <p:nvPr/>
        </p:nvSpPr>
        <p:spPr>
          <a:xfrm>
            <a:off x="3029172" y="2264252"/>
            <a:ext cx="233679" cy="192405"/>
          </a:xfrm>
          <a:prstGeom prst="rect">
            <a:avLst/>
          </a:prstGeom>
        </p:spPr>
        <p:txBody>
          <a:bodyPr vert="horz" wrap="square" lIns="0" tIns="11430" rIns="0" bIns="0" rtlCol="0">
            <a:spAutoFit/>
          </a:bodyPr>
          <a:lstStyle/>
          <a:p>
            <a:pPr marL="12700">
              <a:lnSpc>
                <a:spcPct val="100000"/>
              </a:lnSpc>
              <a:spcBef>
                <a:spcPts val="90"/>
              </a:spcBef>
            </a:pPr>
            <a:r>
              <a:rPr sz="1100" spc="-10" dirty="0">
                <a:latin typeface="Arial"/>
                <a:cs typeface="Arial"/>
              </a:rPr>
              <a:t>L/P</a:t>
            </a:r>
            <a:endParaRPr sz="1100">
              <a:latin typeface="Arial"/>
              <a:cs typeface="Arial"/>
            </a:endParaRPr>
          </a:p>
        </p:txBody>
      </p:sp>
      <p:sp>
        <p:nvSpPr>
          <p:cNvPr id="75" name="object 75"/>
          <p:cNvSpPr txBox="1"/>
          <p:nvPr/>
        </p:nvSpPr>
        <p:spPr>
          <a:xfrm>
            <a:off x="3086082" y="3548254"/>
            <a:ext cx="778510" cy="180819"/>
          </a:xfrm>
          <a:prstGeom prst="rect">
            <a:avLst/>
          </a:prstGeom>
        </p:spPr>
        <p:txBody>
          <a:bodyPr vert="horz" wrap="square" lIns="0" tIns="11430" rIns="0" bIns="0" rtlCol="0">
            <a:spAutoFit/>
          </a:bodyPr>
          <a:lstStyle/>
          <a:p>
            <a:pPr marL="12700">
              <a:lnSpc>
                <a:spcPct val="100000"/>
              </a:lnSpc>
              <a:spcBef>
                <a:spcPts val="90"/>
              </a:spcBef>
            </a:pPr>
            <a:r>
              <a:rPr sz="950" b="1" u="sng" spc="25" dirty="0">
                <a:solidFill>
                  <a:srgbClr val="6078AD"/>
                </a:solidFill>
                <a:latin typeface="Calibri"/>
                <a:cs typeface="Calibri"/>
              </a:rPr>
              <a:t>Liquidez</a:t>
            </a:r>
            <a:r>
              <a:rPr sz="950" spc="165" dirty="0">
                <a:solidFill>
                  <a:srgbClr val="6078AD"/>
                </a:solidFill>
                <a:latin typeface="Calibri"/>
                <a:cs typeface="Calibri"/>
              </a:rPr>
              <a:t> </a:t>
            </a:r>
            <a:r>
              <a:rPr sz="1650" spc="-15" baseline="-5050" dirty="0">
                <a:latin typeface="Arial"/>
                <a:cs typeface="Arial"/>
              </a:rPr>
              <a:t>C/P</a:t>
            </a:r>
            <a:endParaRPr sz="1650" baseline="-5050" dirty="0">
              <a:latin typeface="Arial"/>
              <a:cs typeface="Arial"/>
            </a:endParaRPr>
          </a:p>
        </p:txBody>
      </p:sp>
      <p:sp>
        <p:nvSpPr>
          <p:cNvPr id="76" name="object 76"/>
          <p:cNvSpPr txBox="1"/>
          <p:nvPr/>
        </p:nvSpPr>
        <p:spPr>
          <a:xfrm>
            <a:off x="558140" y="1062187"/>
            <a:ext cx="167005" cy="330835"/>
          </a:xfrm>
          <a:prstGeom prst="rect">
            <a:avLst/>
          </a:prstGeom>
        </p:spPr>
        <p:txBody>
          <a:bodyPr vert="horz" wrap="square" lIns="0" tIns="12700" rIns="0" bIns="0" rtlCol="0">
            <a:spAutoFit/>
          </a:bodyPr>
          <a:lstStyle/>
          <a:p>
            <a:pPr marL="12700">
              <a:lnSpc>
                <a:spcPct val="100000"/>
              </a:lnSpc>
              <a:spcBef>
                <a:spcPts val="100"/>
              </a:spcBef>
            </a:pPr>
            <a:r>
              <a:rPr sz="2000" i="1" dirty="0">
                <a:latin typeface="Arial"/>
                <a:cs typeface="Arial"/>
              </a:rPr>
              <a:t>1</a:t>
            </a:r>
          </a:p>
        </p:txBody>
      </p:sp>
      <p:sp>
        <p:nvSpPr>
          <p:cNvPr id="77" name="object 77"/>
          <p:cNvSpPr txBox="1"/>
          <p:nvPr/>
        </p:nvSpPr>
        <p:spPr>
          <a:xfrm>
            <a:off x="472122" y="2317064"/>
            <a:ext cx="1115695" cy="247650"/>
          </a:xfrm>
          <a:prstGeom prst="rect">
            <a:avLst/>
          </a:prstGeom>
        </p:spPr>
        <p:txBody>
          <a:bodyPr vert="horz" wrap="square" lIns="0" tIns="13335" rIns="0" bIns="0" rtlCol="0">
            <a:spAutoFit/>
          </a:bodyPr>
          <a:lstStyle/>
          <a:p>
            <a:pPr marL="12700">
              <a:lnSpc>
                <a:spcPct val="100000"/>
              </a:lnSpc>
              <a:spcBef>
                <a:spcPts val="105"/>
              </a:spcBef>
            </a:pPr>
            <a:r>
              <a:rPr sz="1450" dirty="0">
                <a:latin typeface="Arial"/>
                <a:cs typeface="Arial"/>
              </a:rPr>
              <a:t>5 -</a:t>
            </a:r>
            <a:r>
              <a:rPr sz="1450" spc="-60" dirty="0">
                <a:latin typeface="Arial"/>
                <a:cs typeface="Arial"/>
              </a:rPr>
              <a:t> </a:t>
            </a:r>
            <a:r>
              <a:rPr sz="1450" dirty="0">
                <a:latin typeface="Arial"/>
                <a:cs typeface="Arial"/>
              </a:rPr>
              <a:t>Variables:</a:t>
            </a:r>
            <a:endParaRPr sz="1450">
              <a:latin typeface="Arial"/>
              <a:cs typeface="Arial"/>
            </a:endParaRPr>
          </a:p>
        </p:txBody>
      </p:sp>
      <p:sp>
        <p:nvSpPr>
          <p:cNvPr id="78" name="object 78"/>
          <p:cNvSpPr txBox="1"/>
          <p:nvPr/>
        </p:nvSpPr>
        <p:spPr>
          <a:xfrm>
            <a:off x="435039" y="3835817"/>
            <a:ext cx="7462062" cy="373179"/>
          </a:xfrm>
          <a:prstGeom prst="rect">
            <a:avLst/>
          </a:prstGeom>
        </p:spPr>
        <p:txBody>
          <a:bodyPr vert="horz" wrap="square" lIns="0" tIns="13970" rIns="0" bIns="0" rtlCol="0">
            <a:spAutoFit/>
          </a:bodyPr>
          <a:lstStyle/>
          <a:p>
            <a:pPr marL="12700">
              <a:lnSpc>
                <a:spcPts val="1080"/>
              </a:lnSpc>
              <a:spcBef>
                <a:spcPts val="110"/>
              </a:spcBef>
            </a:pPr>
            <a:r>
              <a:rPr sz="900" b="1" spc="5" dirty="0">
                <a:latin typeface="Arial"/>
                <a:cs typeface="Arial"/>
              </a:rPr>
              <a:t>Siempre trabajamos con seguridad </a:t>
            </a:r>
            <a:r>
              <a:rPr sz="900" b="1" dirty="0">
                <a:latin typeface="Arial"/>
                <a:cs typeface="Arial"/>
              </a:rPr>
              <a:t>en función del plazo </a:t>
            </a:r>
            <a:r>
              <a:rPr sz="900" b="1" spc="5" dirty="0">
                <a:latin typeface="Arial"/>
                <a:cs typeface="Arial"/>
              </a:rPr>
              <a:t>teniendo </a:t>
            </a:r>
            <a:r>
              <a:rPr sz="900" b="1" dirty="0">
                <a:latin typeface="Arial"/>
                <a:cs typeface="Arial"/>
              </a:rPr>
              <a:t>claro que el producto perfecto no existe pero si la estrategia</a:t>
            </a:r>
            <a:r>
              <a:rPr sz="900" b="1" spc="30" dirty="0">
                <a:latin typeface="Arial"/>
                <a:cs typeface="Arial"/>
              </a:rPr>
              <a:t> </a:t>
            </a:r>
            <a:r>
              <a:rPr sz="900" b="1" spc="-5" dirty="0">
                <a:latin typeface="Arial"/>
                <a:cs typeface="Arial"/>
              </a:rPr>
              <a:t>perfecta.</a:t>
            </a:r>
            <a:endParaRPr sz="900" b="1" dirty="0">
              <a:latin typeface="Arial"/>
              <a:cs typeface="Arial"/>
            </a:endParaRPr>
          </a:p>
          <a:p>
            <a:pPr marL="581660">
              <a:lnSpc>
                <a:spcPts val="1680"/>
              </a:lnSpc>
              <a:tabLst>
                <a:tab pos="4203065" algn="l"/>
              </a:tabLst>
            </a:pPr>
            <a:r>
              <a:rPr sz="1400" b="1" u="sng" spc="-60" dirty="0">
                <a:solidFill>
                  <a:srgbClr val="6078AD"/>
                </a:solidFill>
                <a:latin typeface="Calibri"/>
                <a:cs typeface="Calibri"/>
              </a:rPr>
              <a:t>¡¡ </a:t>
            </a:r>
            <a:r>
              <a:rPr sz="1400" b="1" u="sng" spc="5" dirty="0">
                <a:solidFill>
                  <a:srgbClr val="6078AD"/>
                </a:solidFill>
                <a:latin typeface="Calibri"/>
                <a:cs typeface="Calibri"/>
              </a:rPr>
              <a:t>El </a:t>
            </a:r>
            <a:r>
              <a:rPr sz="1400" b="1" u="sng" spc="25" dirty="0">
                <a:solidFill>
                  <a:srgbClr val="6078AD"/>
                </a:solidFill>
                <a:latin typeface="Calibri"/>
                <a:cs typeface="Calibri"/>
              </a:rPr>
              <a:t>producto </a:t>
            </a:r>
            <a:r>
              <a:rPr sz="1400" b="1" u="sng" spc="30" dirty="0">
                <a:solidFill>
                  <a:srgbClr val="6078AD"/>
                </a:solidFill>
                <a:latin typeface="Calibri"/>
                <a:cs typeface="Calibri"/>
              </a:rPr>
              <a:t>perfecto </a:t>
            </a:r>
            <a:r>
              <a:rPr sz="1400" b="1" u="sng" spc="35" dirty="0">
                <a:solidFill>
                  <a:srgbClr val="6078AD"/>
                </a:solidFill>
                <a:latin typeface="Calibri"/>
                <a:cs typeface="Calibri"/>
              </a:rPr>
              <a:t>no</a:t>
            </a:r>
            <a:r>
              <a:rPr sz="1400" b="1" u="sng" spc="-5" dirty="0">
                <a:solidFill>
                  <a:srgbClr val="6078AD"/>
                </a:solidFill>
                <a:latin typeface="Calibri"/>
                <a:cs typeface="Calibri"/>
              </a:rPr>
              <a:t> </a:t>
            </a:r>
            <a:r>
              <a:rPr sz="1400" b="1" u="sng" spc="30" dirty="0">
                <a:solidFill>
                  <a:srgbClr val="6078AD"/>
                </a:solidFill>
                <a:latin typeface="Calibri"/>
                <a:cs typeface="Calibri"/>
              </a:rPr>
              <a:t>existe</a:t>
            </a:r>
            <a:r>
              <a:rPr sz="1400" b="1" u="sng" dirty="0">
                <a:solidFill>
                  <a:srgbClr val="6078AD"/>
                </a:solidFill>
                <a:latin typeface="Calibri"/>
                <a:cs typeface="Calibri"/>
              </a:rPr>
              <a:t> </a:t>
            </a:r>
            <a:r>
              <a:rPr sz="1400" b="1" u="sng" spc="-50" dirty="0">
                <a:solidFill>
                  <a:srgbClr val="6078AD"/>
                </a:solidFill>
                <a:latin typeface="Calibri"/>
                <a:cs typeface="Calibri"/>
              </a:rPr>
              <a:t>…	... </a:t>
            </a:r>
            <a:r>
              <a:rPr sz="1400" b="1" u="sng" spc="10" dirty="0">
                <a:solidFill>
                  <a:srgbClr val="6078AD"/>
                </a:solidFill>
                <a:latin typeface="Calibri"/>
                <a:cs typeface="Calibri"/>
              </a:rPr>
              <a:t>pero </a:t>
            </a:r>
            <a:r>
              <a:rPr sz="1400" b="1" u="sng" spc="20" dirty="0">
                <a:solidFill>
                  <a:srgbClr val="6078AD"/>
                </a:solidFill>
                <a:latin typeface="Calibri"/>
                <a:cs typeface="Calibri"/>
              </a:rPr>
              <a:t>sí </a:t>
            </a:r>
            <a:r>
              <a:rPr sz="1400" b="1" u="sng" spc="35" dirty="0">
                <a:solidFill>
                  <a:srgbClr val="6078AD"/>
                </a:solidFill>
                <a:latin typeface="Calibri"/>
                <a:cs typeface="Calibri"/>
              </a:rPr>
              <a:t>la </a:t>
            </a:r>
            <a:r>
              <a:rPr sz="1400" b="1" u="sng" spc="25" dirty="0">
                <a:solidFill>
                  <a:srgbClr val="6078AD"/>
                </a:solidFill>
                <a:latin typeface="Calibri"/>
                <a:cs typeface="Calibri"/>
              </a:rPr>
              <a:t>estrategia</a:t>
            </a:r>
            <a:r>
              <a:rPr sz="1400" b="1" u="sng" spc="-45" dirty="0">
                <a:solidFill>
                  <a:srgbClr val="6078AD"/>
                </a:solidFill>
                <a:latin typeface="Calibri"/>
                <a:cs typeface="Calibri"/>
              </a:rPr>
              <a:t> </a:t>
            </a:r>
            <a:r>
              <a:rPr sz="1400" b="1" u="sng" spc="10" dirty="0">
                <a:solidFill>
                  <a:srgbClr val="6078AD"/>
                </a:solidFill>
                <a:latin typeface="Calibri"/>
                <a:cs typeface="Calibri"/>
              </a:rPr>
              <a:t>perfecta!!</a:t>
            </a:r>
            <a:endParaRPr sz="1400" b="1" u="sng" dirty="0">
              <a:latin typeface="Calibri"/>
              <a:cs typeface="Calibri"/>
            </a:endParaRPr>
          </a:p>
        </p:txBody>
      </p:sp>
      <p:sp>
        <p:nvSpPr>
          <p:cNvPr id="79" name="object 79"/>
          <p:cNvSpPr txBox="1"/>
          <p:nvPr/>
        </p:nvSpPr>
        <p:spPr>
          <a:xfrm>
            <a:off x="573777" y="1652852"/>
            <a:ext cx="154305" cy="302895"/>
          </a:xfrm>
          <a:prstGeom prst="rect">
            <a:avLst/>
          </a:prstGeom>
        </p:spPr>
        <p:txBody>
          <a:bodyPr vert="horz" wrap="square" lIns="0" tIns="15240" rIns="0" bIns="0" rtlCol="0">
            <a:spAutoFit/>
          </a:bodyPr>
          <a:lstStyle/>
          <a:p>
            <a:pPr marL="12700">
              <a:lnSpc>
                <a:spcPct val="100000"/>
              </a:lnSpc>
              <a:spcBef>
                <a:spcPts val="120"/>
              </a:spcBef>
            </a:pPr>
            <a:r>
              <a:rPr sz="1800" i="1" spc="10" dirty="0">
                <a:latin typeface="Arial"/>
                <a:cs typeface="Arial"/>
              </a:rPr>
              <a:t>2</a:t>
            </a:r>
            <a:endParaRPr sz="1800" i="1">
              <a:latin typeface="Arial"/>
              <a:cs typeface="Arial"/>
            </a:endParaRPr>
          </a:p>
        </p:txBody>
      </p:sp>
      <p:sp>
        <p:nvSpPr>
          <p:cNvPr id="81" name="object 81"/>
          <p:cNvSpPr txBox="1"/>
          <p:nvPr/>
        </p:nvSpPr>
        <p:spPr>
          <a:xfrm>
            <a:off x="135873" y="2294778"/>
            <a:ext cx="154305" cy="302895"/>
          </a:xfrm>
          <a:prstGeom prst="rect">
            <a:avLst/>
          </a:prstGeom>
        </p:spPr>
        <p:txBody>
          <a:bodyPr vert="horz" wrap="square" lIns="0" tIns="15240" rIns="0" bIns="0" rtlCol="0">
            <a:spAutoFit/>
          </a:bodyPr>
          <a:lstStyle/>
          <a:p>
            <a:pPr marL="12700">
              <a:lnSpc>
                <a:spcPct val="100000"/>
              </a:lnSpc>
              <a:spcBef>
                <a:spcPts val="120"/>
              </a:spcBef>
            </a:pPr>
            <a:r>
              <a:rPr sz="1800" i="1" spc="10" dirty="0">
                <a:latin typeface="Arial"/>
                <a:cs typeface="Arial"/>
              </a:rPr>
              <a:t>3</a:t>
            </a:r>
            <a:endParaRPr sz="1800" i="1">
              <a:latin typeface="Arial"/>
              <a:cs typeface="Arial"/>
            </a:endParaRPr>
          </a:p>
        </p:txBody>
      </p:sp>
      <p:sp>
        <p:nvSpPr>
          <p:cNvPr id="83" name="object 83"/>
          <p:cNvSpPr txBox="1"/>
          <p:nvPr/>
        </p:nvSpPr>
        <p:spPr>
          <a:xfrm>
            <a:off x="3576549" y="2202766"/>
            <a:ext cx="3475990" cy="330860"/>
          </a:xfrm>
          <a:prstGeom prst="rect">
            <a:avLst/>
          </a:prstGeom>
        </p:spPr>
        <p:txBody>
          <a:bodyPr vert="horz" wrap="square" lIns="0" tIns="22860" rIns="0" bIns="0" rtlCol="0">
            <a:spAutoFit/>
          </a:bodyPr>
          <a:lstStyle/>
          <a:p>
            <a:pPr marL="12700" marR="5080">
              <a:lnSpc>
                <a:spcPts val="1150"/>
              </a:lnSpc>
              <a:spcBef>
                <a:spcPts val="180"/>
              </a:spcBef>
            </a:pPr>
            <a:r>
              <a:rPr sz="800" b="1" dirty="0">
                <a:latin typeface="Arial"/>
                <a:cs typeface="Arial"/>
              </a:rPr>
              <a:t>Buscamos rentabilidad cuando tenemos </a:t>
            </a:r>
            <a:r>
              <a:rPr sz="800" b="1" spc="-5" dirty="0">
                <a:latin typeface="Arial"/>
                <a:cs typeface="Arial"/>
              </a:rPr>
              <a:t>plazo </a:t>
            </a:r>
            <a:r>
              <a:rPr sz="800" b="1" dirty="0">
                <a:latin typeface="Arial"/>
                <a:cs typeface="Arial"/>
              </a:rPr>
              <a:t>con </a:t>
            </a:r>
            <a:r>
              <a:rPr sz="800" b="1" spc="-5" dirty="0">
                <a:latin typeface="Arial"/>
                <a:cs typeface="Arial"/>
              </a:rPr>
              <a:t>el objetivo  de </a:t>
            </a:r>
            <a:r>
              <a:rPr sz="800" b="1" dirty="0">
                <a:latin typeface="Arial"/>
                <a:cs typeface="Arial"/>
              </a:rPr>
              <a:t>superar </a:t>
            </a:r>
            <a:r>
              <a:rPr sz="800" b="1" spc="-5" dirty="0">
                <a:latin typeface="Arial"/>
                <a:cs typeface="Arial"/>
              </a:rPr>
              <a:t>la inflación </a:t>
            </a:r>
            <a:r>
              <a:rPr sz="800" b="1" dirty="0">
                <a:latin typeface="Arial"/>
                <a:cs typeface="Arial"/>
              </a:rPr>
              <a:t>media </a:t>
            </a:r>
            <a:r>
              <a:rPr sz="800" b="1" spc="-5" dirty="0">
                <a:latin typeface="Arial"/>
                <a:cs typeface="Arial"/>
              </a:rPr>
              <a:t>histórica </a:t>
            </a:r>
            <a:r>
              <a:rPr sz="800" b="1" dirty="0">
                <a:latin typeface="Arial"/>
                <a:cs typeface="Arial"/>
              </a:rPr>
              <a:t>como mínimo</a:t>
            </a:r>
            <a:r>
              <a:rPr sz="800" b="1" spc="-20" dirty="0">
                <a:latin typeface="Arial"/>
                <a:cs typeface="Arial"/>
              </a:rPr>
              <a:t> </a:t>
            </a:r>
            <a:r>
              <a:rPr sz="800" b="1" dirty="0">
                <a:latin typeface="Arial"/>
                <a:cs typeface="Arial"/>
              </a:rPr>
              <a:t>(2,5%).</a:t>
            </a:r>
          </a:p>
        </p:txBody>
      </p:sp>
      <p:sp>
        <p:nvSpPr>
          <p:cNvPr id="84" name="object 84"/>
          <p:cNvSpPr txBox="1"/>
          <p:nvPr/>
        </p:nvSpPr>
        <p:spPr>
          <a:xfrm>
            <a:off x="233165" y="3725092"/>
            <a:ext cx="154305" cy="302895"/>
          </a:xfrm>
          <a:prstGeom prst="rect">
            <a:avLst/>
          </a:prstGeom>
        </p:spPr>
        <p:txBody>
          <a:bodyPr vert="horz" wrap="square" lIns="0" tIns="15240" rIns="0" bIns="0" rtlCol="0">
            <a:spAutoFit/>
          </a:bodyPr>
          <a:lstStyle/>
          <a:p>
            <a:pPr marL="12700">
              <a:lnSpc>
                <a:spcPct val="100000"/>
              </a:lnSpc>
              <a:spcBef>
                <a:spcPts val="120"/>
              </a:spcBef>
            </a:pPr>
            <a:r>
              <a:rPr sz="1800" spc="10" dirty="0">
                <a:latin typeface="Arial"/>
                <a:cs typeface="Arial"/>
              </a:rPr>
              <a:t>4</a:t>
            </a:r>
            <a:endParaRPr sz="1800" dirty="0">
              <a:latin typeface="Arial"/>
              <a:cs typeface="Arial"/>
            </a:endParaRPr>
          </a:p>
        </p:txBody>
      </p:sp>
      <p:sp>
        <p:nvSpPr>
          <p:cNvPr id="85" name="object 85"/>
          <p:cNvSpPr txBox="1"/>
          <p:nvPr/>
        </p:nvSpPr>
        <p:spPr>
          <a:xfrm>
            <a:off x="3959730" y="3500009"/>
            <a:ext cx="154305" cy="302895"/>
          </a:xfrm>
          <a:prstGeom prst="rect">
            <a:avLst/>
          </a:prstGeom>
        </p:spPr>
        <p:txBody>
          <a:bodyPr vert="horz" wrap="square" lIns="0" tIns="15240" rIns="0" bIns="0" rtlCol="0">
            <a:spAutoFit/>
          </a:bodyPr>
          <a:lstStyle/>
          <a:p>
            <a:pPr marL="12700">
              <a:lnSpc>
                <a:spcPct val="100000"/>
              </a:lnSpc>
              <a:spcBef>
                <a:spcPts val="120"/>
              </a:spcBef>
            </a:pPr>
            <a:r>
              <a:rPr sz="1800" i="1" spc="10" dirty="0">
                <a:latin typeface="Arial"/>
                <a:cs typeface="Arial"/>
              </a:rPr>
              <a:t>6</a:t>
            </a:r>
            <a:endParaRPr sz="1800" i="1">
              <a:latin typeface="Arial"/>
              <a:cs typeface="Arial"/>
            </a:endParaRPr>
          </a:p>
        </p:txBody>
      </p:sp>
      <p:sp>
        <p:nvSpPr>
          <p:cNvPr id="86" name="object 86"/>
          <p:cNvSpPr txBox="1"/>
          <p:nvPr/>
        </p:nvSpPr>
        <p:spPr>
          <a:xfrm>
            <a:off x="3334152" y="2201934"/>
            <a:ext cx="154305" cy="302895"/>
          </a:xfrm>
          <a:prstGeom prst="rect">
            <a:avLst/>
          </a:prstGeom>
        </p:spPr>
        <p:txBody>
          <a:bodyPr vert="horz" wrap="square" lIns="0" tIns="15240" rIns="0" bIns="0" rtlCol="0">
            <a:spAutoFit/>
          </a:bodyPr>
          <a:lstStyle/>
          <a:p>
            <a:pPr marL="12700">
              <a:lnSpc>
                <a:spcPct val="100000"/>
              </a:lnSpc>
              <a:spcBef>
                <a:spcPts val="120"/>
              </a:spcBef>
            </a:pPr>
            <a:r>
              <a:rPr sz="1800" i="1" spc="10" dirty="0">
                <a:latin typeface="Arial"/>
                <a:cs typeface="Arial"/>
              </a:rPr>
              <a:t>5</a:t>
            </a:r>
            <a:endParaRPr sz="1800" i="1" dirty="0">
              <a:latin typeface="Arial"/>
              <a:cs typeface="Arial"/>
            </a:endParaRPr>
          </a:p>
        </p:txBody>
      </p:sp>
      <p:sp>
        <p:nvSpPr>
          <p:cNvPr id="87" name="object 87"/>
          <p:cNvSpPr txBox="1"/>
          <p:nvPr/>
        </p:nvSpPr>
        <p:spPr>
          <a:xfrm>
            <a:off x="4257383" y="3579013"/>
            <a:ext cx="3295650" cy="137217"/>
          </a:xfrm>
          <a:prstGeom prst="rect">
            <a:avLst/>
          </a:prstGeom>
        </p:spPr>
        <p:txBody>
          <a:bodyPr vert="horz" wrap="square" lIns="0" tIns="13970" rIns="0" bIns="0" rtlCol="0">
            <a:spAutoFit/>
          </a:bodyPr>
          <a:lstStyle/>
          <a:p>
            <a:pPr marL="12700">
              <a:lnSpc>
                <a:spcPct val="100000"/>
              </a:lnSpc>
              <a:spcBef>
                <a:spcPts val="110"/>
              </a:spcBef>
            </a:pPr>
            <a:r>
              <a:rPr sz="800" b="1" spc="5" dirty="0">
                <a:latin typeface="Arial"/>
                <a:cs typeface="Arial"/>
              </a:rPr>
              <a:t>En </a:t>
            </a:r>
            <a:r>
              <a:rPr sz="800" b="1" dirty="0">
                <a:latin typeface="Arial"/>
                <a:cs typeface="Arial"/>
              </a:rPr>
              <a:t>el corto plazo lo importante es la </a:t>
            </a:r>
            <a:r>
              <a:rPr sz="800" b="1" spc="-5" dirty="0">
                <a:latin typeface="Arial"/>
                <a:cs typeface="Arial"/>
              </a:rPr>
              <a:t>disponibilidad </a:t>
            </a:r>
            <a:r>
              <a:rPr sz="800" b="1" dirty="0">
                <a:latin typeface="Arial"/>
                <a:cs typeface="Arial"/>
              </a:rPr>
              <a:t>de </a:t>
            </a:r>
            <a:r>
              <a:rPr sz="800" b="1" spc="5" dirty="0">
                <a:latin typeface="Arial"/>
                <a:cs typeface="Arial"/>
              </a:rPr>
              <a:t>mi</a:t>
            </a:r>
            <a:r>
              <a:rPr sz="800" b="1" spc="50" dirty="0">
                <a:latin typeface="Arial"/>
                <a:cs typeface="Arial"/>
              </a:rPr>
              <a:t> </a:t>
            </a:r>
            <a:r>
              <a:rPr sz="800" b="1" spc="-5" dirty="0">
                <a:latin typeface="Arial"/>
                <a:cs typeface="Arial"/>
              </a:rPr>
              <a:t>dinero.</a:t>
            </a:r>
            <a:endParaRPr sz="800" b="1" dirty="0">
              <a:latin typeface="Arial"/>
              <a:cs typeface="Arial"/>
            </a:endParaRPr>
          </a:p>
        </p:txBody>
      </p:sp>
      <p:sp>
        <p:nvSpPr>
          <p:cNvPr id="91" name="object 91"/>
          <p:cNvSpPr/>
          <p:nvPr/>
        </p:nvSpPr>
        <p:spPr>
          <a:xfrm>
            <a:off x="2328125" y="4582719"/>
            <a:ext cx="225425" cy="225425"/>
          </a:xfrm>
          <a:custGeom>
            <a:avLst/>
            <a:gdLst/>
            <a:ahLst/>
            <a:cxnLst/>
            <a:rect l="l" t="t" r="r" b="b"/>
            <a:pathLst>
              <a:path w="225425" h="225425">
                <a:moveTo>
                  <a:pt x="0" y="225209"/>
                </a:moveTo>
                <a:lnTo>
                  <a:pt x="225209" y="0"/>
                </a:lnTo>
              </a:path>
            </a:pathLst>
          </a:custGeom>
          <a:ln w="28155">
            <a:solidFill>
              <a:srgbClr val="000000"/>
            </a:solidFill>
          </a:ln>
        </p:spPr>
        <p:txBody>
          <a:bodyPr wrap="square" lIns="0" tIns="0" rIns="0" bIns="0" rtlCol="0"/>
          <a:lstStyle/>
          <a:p>
            <a:endParaRPr/>
          </a:p>
        </p:txBody>
      </p:sp>
      <p:sp>
        <p:nvSpPr>
          <p:cNvPr id="92" name="object 92"/>
          <p:cNvSpPr/>
          <p:nvPr/>
        </p:nvSpPr>
        <p:spPr>
          <a:xfrm>
            <a:off x="2328125" y="4582719"/>
            <a:ext cx="225425" cy="225425"/>
          </a:xfrm>
          <a:custGeom>
            <a:avLst/>
            <a:gdLst/>
            <a:ahLst/>
            <a:cxnLst/>
            <a:rect l="l" t="t" r="r" b="b"/>
            <a:pathLst>
              <a:path w="225425" h="225425">
                <a:moveTo>
                  <a:pt x="225209" y="225209"/>
                </a:moveTo>
                <a:lnTo>
                  <a:pt x="0" y="0"/>
                </a:lnTo>
              </a:path>
            </a:pathLst>
          </a:custGeom>
          <a:ln w="28155">
            <a:solidFill>
              <a:srgbClr val="000000"/>
            </a:solidFill>
          </a:ln>
        </p:spPr>
        <p:txBody>
          <a:bodyPr wrap="square" lIns="0" tIns="0" rIns="0" bIns="0" rtlCol="0"/>
          <a:lstStyle/>
          <a:p>
            <a:endParaRPr/>
          </a:p>
        </p:txBody>
      </p:sp>
      <p:sp>
        <p:nvSpPr>
          <p:cNvPr id="93" name="object 93"/>
          <p:cNvSpPr txBox="1"/>
          <p:nvPr/>
        </p:nvSpPr>
        <p:spPr>
          <a:xfrm>
            <a:off x="496697" y="4429006"/>
            <a:ext cx="2411095" cy="912494"/>
          </a:xfrm>
          <a:prstGeom prst="rect">
            <a:avLst/>
          </a:prstGeom>
        </p:spPr>
        <p:txBody>
          <a:bodyPr vert="horz" wrap="square" lIns="0" tIns="12700" rIns="0" bIns="0" rtlCol="0">
            <a:spAutoFit/>
          </a:bodyPr>
          <a:lstStyle/>
          <a:p>
            <a:pPr marL="12700">
              <a:lnSpc>
                <a:spcPct val="100000"/>
              </a:lnSpc>
              <a:spcBef>
                <a:spcPts val="100"/>
              </a:spcBef>
            </a:pPr>
            <a:r>
              <a:rPr sz="1100" spc="-10" dirty="0">
                <a:latin typeface="Arial"/>
                <a:cs typeface="Arial"/>
              </a:rPr>
              <a:t>ESPAÑA</a:t>
            </a:r>
            <a:r>
              <a:rPr sz="1100" spc="-5" dirty="0">
                <a:latin typeface="Arial"/>
                <a:cs typeface="Arial"/>
              </a:rPr>
              <a:t> </a:t>
            </a:r>
            <a:r>
              <a:rPr sz="1100" spc="-10" dirty="0">
                <a:latin typeface="Arial"/>
                <a:cs typeface="Arial"/>
              </a:rPr>
              <a:t>90</a:t>
            </a:r>
            <a:r>
              <a:rPr sz="1100" spc="-265" dirty="0">
                <a:latin typeface="Arial"/>
                <a:cs typeface="Arial"/>
              </a:rPr>
              <a:t>%</a:t>
            </a:r>
            <a:r>
              <a:rPr sz="3825" baseline="-11982" dirty="0">
                <a:latin typeface="Arial"/>
                <a:cs typeface="Arial"/>
              </a:rPr>
              <a:t>I - G = A</a:t>
            </a:r>
          </a:p>
          <a:p>
            <a:pPr marL="835660">
              <a:lnSpc>
                <a:spcPct val="100000"/>
              </a:lnSpc>
              <a:spcBef>
                <a:spcPts val="15"/>
              </a:spcBef>
            </a:pPr>
            <a:r>
              <a:rPr sz="3250" spc="5" dirty="0">
                <a:latin typeface="Arial"/>
                <a:cs typeface="Arial"/>
              </a:rPr>
              <a:t>I - </a:t>
            </a:r>
            <a:r>
              <a:rPr sz="3250" spc="15" dirty="0">
                <a:latin typeface="Arial"/>
                <a:cs typeface="Arial"/>
              </a:rPr>
              <a:t>A =</a:t>
            </a:r>
            <a:r>
              <a:rPr sz="3250" spc="-90" dirty="0">
                <a:latin typeface="Arial"/>
                <a:cs typeface="Arial"/>
              </a:rPr>
              <a:t> </a:t>
            </a:r>
            <a:r>
              <a:rPr sz="3250" spc="20" dirty="0">
                <a:latin typeface="Arial"/>
                <a:cs typeface="Arial"/>
              </a:rPr>
              <a:t>G</a:t>
            </a:r>
            <a:endParaRPr sz="3250" dirty="0">
              <a:latin typeface="Arial"/>
              <a:cs typeface="Arial"/>
            </a:endParaRPr>
          </a:p>
        </p:txBody>
      </p:sp>
      <p:sp>
        <p:nvSpPr>
          <p:cNvPr id="94" name="object 94"/>
          <p:cNvSpPr txBox="1"/>
          <p:nvPr/>
        </p:nvSpPr>
        <p:spPr>
          <a:xfrm>
            <a:off x="2880601" y="4437115"/>
            <a:ext cx="1734820" cy="748282"/>
          </a:xfrm>
          <a:prstGeom prst="rect">
            <a:avLst/>
          </a:prstGeom>
        </p:spPr>
        <p:txBody>
          <a:bodyPr vert="horz" wrap="square" lIns="0" tIns="93345" rIns="0" bIns="0" rtlCol="0">
            <a:spAutoFit/>
          </a:bodyPr>
          <a:lstStyle/>
          <a:p>
            <a:pPr marL="12700">
              <a:lnSpc>
                <a:spcPct val="100000"/>
              </a:lnSpc>
              <a:spcBef>
                <a:spcPts val="735"/>
              </a:spcBef>
            </a:pPr>
            <a:r>
              <a:rPr sz="1000" b="1" spc="-5" dirty="0">
                <a:latin typeface="Arial"/>
                <a:cs typeface="Arial"/>
              </a:rPr>
              <a:t>¿Te sientes</a:t>
            </a:r>
            <a:r>
              <a:rPr sz="1000" b="1" spc="-25" dirty="0">
                <a:latin typeface="Arial"/>
                <a:cs typeface="Arial"/>
              </a:rPr>
              <a:t> </a:t>
            </a:r>
            <a:r>
              <a:rPr sz="1000" b="1" spc="-10" dirty="0">
                <a:latin typeface="Arial"/>
                <a:cs typeface="Arial"/>
              </a:rPr>
              <a:t>identificaco?</a:t>
            </a:r>
            <a:endParaRPr sz="1000" b="1" dirty="0">
              <a:latin typeface="Arial"/>
              <a:cs typeface="Arial"/>
            </a:endParaRPr>
          </a:p>
          <a:p>
            <a:pPr marL="247015" marR="5080">
              <a:lnSpc>
                <a:spcPts val="1470"/>
              </a:lnSpc>
              <a:spcBef>
                <a:spcPts val="850"/>
              </a:spcBef>
            </a:pPr>
            <a:r>
              <a:rPr sz="1000" b="1" spc="10" dirty="0">
                <a:latin typeface="Arial"/>
                <a:cs typeface="Arial"/>
              </a:rPr>
              <a:t>Nos </a:t>
            </a:r>
            <a:r>
              <a:rPr sz="1000" b="1" spc="5" dirty="0">
                <a:latin typeface="Arial"/>
                <a:cs typeface="Arial"/>
              </a:rPr>
              <a:t>garantizamos </a:t>
            </a:r>
            <a:r>
              <a:rPr sz="1000" b="1" dirty="0">
                <a:latin typeface="Arial"/>
                <a:cs typeface="Arial"/>
              </a:rPr>
              <a:t>el  </a:t>
            </a:r>
            <a:r>
              <a:rPr sz="1000" b="1" spc="10" dirty="0">
                <a:latin typeface="Arial"/>
                <a:cs typeface="Arial"/>
              </a:rPr>
              <a:t>futuro</a:t>
            </a:r>
            <a:r>
              <a:rPr sz="1000" b="1" spc="-10" dirty="0">
                <a:latin typeface="Arial"/>
                <a:cs typeface="Arial"/>
              </a:rPr>
              <a:t> </a:t>
            </a:r>
            <a:r>
              <a:rPr sz="1000" b="1" spc="5" dirty="0">
                <a:latin typeface="Arial"/>
                <a:cs typeface="Arial"/>
              </a:rPr>
              <a:t>económico</a:t>
            </a:r>
            <a:endParaRPr sz="1000" b="1" dirty="0">
              <a:latin typeface="Arial"/>
              <a:cs typeface="Arial"/>
            </a:endParaRPr>
          </a:p>
        </p:txBody>
      </p:sp>
      <p:sp>
        <p:nvSpPr>
          <p:cNvPr id="95" name="object 95"/>
          <p:cNvSpPr txBox="1"/>
          <p:nvPr/>
        </p:nvSpPr>
        <p:spPr>
          <a:xfrm>
            <a:off x="1364525" y="5431063"/>
            <a:ext cx="3969385" cy="263534"/>
          </a:xfrm>
          <a:prstGeom prst="rect">
            <a:avLst/>
          </a:prstGeom>
        </p:spPr>
        <p:txBody>
          <a:bodyPr vert="horz" wrap="square" lIns="0" tIns="17145" rIns="0" bIns="0" rtlCol="0">
            <a:spAutoFit/>
          </a:bodyPr>
          <a:lstStyle/>
          <a:p>
            <a:pPr marL="12700">
              <a:lnSpc>
                <a:spcPct val="100000"/>
              </a:lnSpc>
              <a:spcBef>
                <a:spcPts val="135"/>
              </a:spcBef>
            </a:pPr>
            <a:r>
              <a:rPr sz="1600" spc="20" dirty="0">
                <a:latin typeface="Arial"/>
                <a:cs typeface="Arial"/>
              </a:rPr>
              <a:t>¿Te </a:t>
            </a:r>
            <a:r>
              <a:rPr sz="1600" spc="10" dirty="0">
                <a:latin typeface="Arial"/>
                <a:cs typeface="Arial"/>
              </a:rPr>
              <a:t>gustaría </a:t>
            </a:r>
            <a:r>
              <a:rPr sz="1600" spc="10" dirty="0" err="1">
                <a:latin typeface="Arial"/>
                <a:cs typeface="Arial"/>
              </a:rPr>
              <a:t>asegurar</a:t>
            </a:r>
            <a:r>
              <a:rPr sz="1600" spc="10" dirty="0">
                <a:latin typeface="Arial"/>
                <a:cs typeface="Arial"/>
              </a:rPr>
              <a:t> </a:t>
            </a:r>
            <a:r>
              <a:rPr sz="1600" spc="15" dirty="0" smtClean="0">
                <a:latin typeface="Arial"/>
                <a:cs typeface="Arial"/>
              </a:rPr>
              <a:t>t</a:t>
            </a:r>
            <a:r>
              <a:rPr lang="es-ES" sz="1600" spc="15" dirty="0">
                <a:latin typeface="Arial"/>
                <a:cs typeface="Arial"/>
              </a:rPr>
              <a:t>u</a:t>
            </a:r>
            <a:r>
              <a:rPr sz="1600" spc="15" dirty="0" smtClean="0">
                <a:latin typeface="Arial"/>
                <a:cs typeface="Arial"/>
              </a:rPr>
              <a:t> </a:t>
            </a:r>
            <a:r>
              <a:rPr sz="1600" spc="15" dirty="0">
                <a:latin typeface="Arial"/>
                <a:cs typeface="Arial"/>
              </a:rPr>
              <a:t>futuro</a:t>
            </a:r>
            <a:r>
              <a:rPr sz="1600" spc="-15" dirty="0">
                <a:latin typeface="Arial"/>
                <a:cs typeface="Arial"/>
              </a:rPr>
              <a:t> </a:t>
            </a:r>
            <a:r>
              <a:rPr sz="1600" spc="15" dirty="0">
                <a:latin typeface="Arial"/>
                <a:cs typeface="Arial"/>
              </a:rPr>
              <a:t>económico</a:t>
            </a:r>
            <a:endParaRPr sz="1600" dirty="0">
              <a:latin typeface="Arial"/>
              <a:cs typeface="Arial"/>
            </a:endParaRPr>
          </a:p>
        </p:txBody>
      </p:sp>
      <p:sp>
        <p:nvSpPr>
          <p:cNvPr id="96" name="object 96"/>
          <p:cNvSpPr txBox="1"/>
          <p:nvPr/>
        </p:nvSpPr>
        <p:spPr>
          <a:xfrm>
            <a:off x="5326824" y="5482945"/>
            <a:ext cx="1311910" cy="218008"/>
          </a:xfrm>
          <a:prstGeom prst="rect">
            <a:avLst/>
          </a:prstGeom>
          <a:solidFill>
            <a:srgbClr val="DADDEC"/>
          </a:solidFill>
        </p:spPr>
        <p:txBody>
          <a:bodyPr vert="horz" wrap="square" lIns="0" tIns="0" rIns="0" bIns="0" rtlCol="0">
            <a:spAutoFit/>
          </a:bodyPr>
          <a:lstStyle/>
          <a:p>
            <a:pPr marL="52069">
              <a:lnSpc>
                <a:spcPts val="1650"/>
              </a:lnSpc>
            </a:pPr>
            <a:r>
              <a:rPr sz="1600" spc="15" dirty="0">
                <a:latin typeface="Arial"/>
                <a:cs typeface="Arial"/>
              </a:rPr>
              <a:t>y </a:t>
            </a:r>
            <a:r>
              <a:rPr sz="1600" spc="10" dirty="0">
                <a:latin typeface="Arial"/>
                <a:cs typeface="Arial"/>
              </a:rPr>
              <a:t>el </a:t>
            </a:r>
            <a:r>
              <a:rPr sz="1600" spc="15" dirty="0">
                <a:latin typeface="Arial"/>
                <a:cs typeface="Arial"/>
              </a:rPr>
              <a:t>de </a:t>
            </a:r>
            <a:r>
              <a:rPr sz="1600" spc="15" dirty="0" smtClean="0">
                <a:latin typeface="Arial"/>
                <a:cs typeface="Arial"/>
              </a:rPr>
              <a:t>t</a:t>
            </a:r>
            <a:r>
              <a:rPr lang="es-ES" sz="1600" spc="15" dirty="0" smtClean="0">
                <a:latin typeface="Arial"/>
                <a:cs typeface="Arial"/>
              </a:rPr>
              <a:t>u</a:t>
            </a:r>
            <a:r>
              <a:rPr sz="1600" spc="-75" dirty="0" smtClean="0">
                <a:latin typeface="Arial"/>
                <a:cs typeface="Arial"/>
              </a:rPr>
              <a:t> </a:t>
            </a:r>
            <a:r>
              <a:rPr sz="1600" spc="20" dirty="0">
                <a:latin typeface="Arial"/>
                <a:cs typeface="Arial"/>
              </a:rPr>
              <a:t>fam</a:t>
            </a:r>
            <a:endParaRPr sz="1600" dirty="0">
              <a:latin typeface="Arial"/>
              <a:cs typeface="Arial"/>
            </a:endParaRPr>
          </a:p>
        </p:txBody>
      </p:sp>
      <p:sp>
        <p:nvSpPr>
          <p:cNvPr id="97" name="object 97"/>
          <p:cNvSpPr txBox="1"/>
          <p:nvPr/>
        </p:nvSpPr>
        <p:spPr>
          <a:xfrm>
            <a:off x="6615790" y="5431063"/>
            <a:ext cx="396240" cy="275590"/>
          </a:xfrm>
          <a:prstGeom prst="rect">
            <a:avLst/>
          </a:prstGeom>
        </p:spPr>
        <p:txBody>
          <a:bodyPr vert="horz" wrap="square" lIns="0" tIns="17145" rIns="0" bIns="0" rtlCol="0">
            <a:spAutoFit/>
          </a:bodyPr>
          <a:lstStyle/>
          <a:p>
            <a:pPr marL="12700">
              <a:lnSpc>
                <a:spcPct val="100000"/>
              </a:lnSpc>
              <a:spcBef>
                <a:spcPts val="135"/>
              </a:spcBef>
            </a:pPr>
            <a:r>
              <a:rPr sz="1600" spc="10" dirty="0">
                <a:latin typeface="Arial"/>
                <a:cs typeface="Arial"/>
              </a:rPr>
              <a:t>ilia?</a:t>
            </a:r>
            <a:endParaRPr sz="1600">
              <a:latin typeface="Arial"/>
              <a:cs typeface="Arial"/>
            </a:endParaRPr>
          </a:p>
        </p:txBody>
      </p:sp>
      <p:sp>
        <p:nvSpPr>
          <p:cNvPr id="98" name="object 98"/>
          <p:cNvSpPr txBox="1"/>
          <p:nvPr/>
        </p:nvSpPr>
        <p:spPr>
          <a:xfrm>
            <a:off x="1564449" y="5835294"/>
            <a:ext cx="3765550" cy="260350"/>
          </a:xfrm>
          <a:prstGeom prst="rect">
            <a:avLst/>
          </a:prstGeom>
          <a:solidFill>
            <a:srgbClr val="DADDEC"/>
          </a:solidFill>
        </p:spPr>
        <p:txBody>
          <a:bodyPr vert="horz" wrap="square" lIns="0" tIns="43180" rIns="0" bIns="0" rtlCol="0">
            <a:spAutoFit/>
          </a:bodyPr>
          <a:lstStyle/>
          <a:p>
            <a:pPr marL="387350">
              <a:lnSpc>
                <a:spcPct val="100000"/>
              </a:lnSpc>
              <a:spcBef>
                <a:spcPts val="340"/>
              </a:spcBef>
            </a:pPr>
            <a:r>
              <a:rPr sz="1250" spc="10" dirty="0">
                <a:latin typeface="Arial"/>
                <a:cs typeface="Arial"/>
              </a:rPr>
              <a:t>¿Recuerdas </a:t>
            </a:r>
            <a:r>
              <a:rPr sz="1250" spc="5" dirty="0">
                <a:latin typeface="Arial"/>
                <a:cs typeface="Arial"/>
              </a:rPr>
              <a:t>los objetivos </a:t>
            </a:r>
            <a:r>
              <a:rPr sz="1250" spc="10" dirty="0">
                <a:latin typeface="Arial"/>
                <a:cs typeface="Arial"/>
              </a:rPr>
              <a:t>de </a:t>
            </a:r>
            <a:r>
              <a:rPr sz="1250" spc="5" dirty="0">
                <a:latin typeface="Arial"/>
                <a:cs typeface="Arial"/>
              </a:rPr>
              <a:t>los </a:t>
            </a:r>
            <a:r>
              <a:rPr sz="1250" spc="10" dirty="0">
                <a:latin typeface="Arial"/>
                <a:cs typeface="Arial"/>
              </a:rPr>
              <a:t>que hemos</a:t>
            </a:r>
            <a:r>
              <a:rPr sz="1250" spc="-35" dirty="0">
                <a:latin typeface="Arial"/>
                <a:cs typeface="Arial"/>
              </a:rPr>
              <a:t> </a:t>
            </a:r>
            <a:r>
              <a:rPr sz="1250" spc="5" dirty="0">
                <a:latin typeface="Arial"/>
                <a:cs typeface="Arial"/>
              </a:rPr>
              <a:t>ha</a:t>
            </a:r>
            <a:endParaRPr sz="1250" dirty="0">
              <a:latin typeface="Arial"/>
              <a:cs typeface="Arial"/>
            </a:endParaRPr>
          </a:p>
        </p:txBody>
      </p:sp>
      <p:sp>
        <p:nvSpPr>
          <p:cNvPr id="99" name="object 99"/>
          <p:cNvSpPr txBox="1"/>
          <p:nvPr/>
        </p:nvSpPr>
        <p:spPr>
          <a:xfrm>
            <a:off x="5306230" y="5835294"/>
            <a:ext cx="1223010" cy="260350"/>
          </a:xfrm>
          <a:prstGeom prst="rect">
            <a:avLst/>
          </a:prstGeom>
          <a:solidFill>
            <a:srgbClr val="DADDEC"/>
          </a:solidFill>
        </p:spPr>
        <p:txBody>
          <a:bodyPr vert="horz" wrap="square" lIns="0" tIns="43180" rIns="0" bIns="0" rtlCol="0">
            <a:spAutoFit/>
          </a:bodyPr>
          <a:lstStyle/>
          <a:p>
            <a:pPr>
              <a:lnSpc>
                <a:spcPct val="100000"/>
              </a:lnSpc>
              <a:spcBef>
                <a:spcPts val="340"/>
              </a:spcBef>
            </a:pPr>
            <a:r>
              <a:rPr sz="1250" spc="5" dirty="0">
                <a:latin typeface="Arial"/>
                <a:cs typeface="Arial"/>
              </a:rPr>
              <a:t>blado al</a:t>
            </a:r>
            <a:r>
              <a:rPr sz="1250" spc="-25" dirty="0">
                <a:latin typeface="Arial"/>
                <a:cs typeface="Arial"/>
              </a:rPr>
              <a:t> </a:t>
            </a:r>
            <a:r>
              <a:rPr sz="1250" spc="5" dirty="0">
                <a:latin typeface="Arial"/>
                <a:cs typeface="Arial"/>
              </a:rPr>
              <a:t>inicio?</a:t>
            </a:r>
            <a:endParaRPr sz="1250" dirty="0">
              <a:latin typeface="Arial"/>
              <a:cs typeface="Arial"/>
            </a:endParaRPr>
          </a:p>
        </p:txBody>
      </p:sp>
      <p:sp>
        <p:nvSpPr>
          <p:cNvPr id="102" name="object 102"/>
          <p:cNvSpPr txBox="1"/>
          <p:nvPr/>
        </p:nvSpPr>
        <p:spPr>
          <a:xfrm>
            <a:off x="1532752" y="6160879"/>
            <a:ext cx="4993818" cy="208390"/>
          </a:xfrm>
          <a:prstGeom prst="rect">
            <a:avLst/>
          </a:prstGeom>
          <a:solidFill>
            <a:srgbClr val="DADDEC"/>
          </a:solidFill>
        </p:spPr>
        <p:txBody>
          <a:bodyPr vert="horz" wrap="square" lIns="0" tIns="15875" rIns="0" bIns="0" rtlCol="0">
            <a:spAutoFit/>
          </a:bodyPr>
          <a:lstStyle/>
          <a:p>
            <a:pPr marL="387350">
              <a:lnSpc>
                <a:spcPct val="100000"/>
              </a:lnSpc>
              <a:spcBef>
                <a:spcPts val="125"/>
              </a:spcBef>
              <a:tabLst>
                <a:tab pos="3157220" algn="l"/>
              </a:tabLst>
            </a:pPr>
            <a:r>
              <a:rPr sz="1250" spc="10" dirty="0">
                <a:latin typeface="Arial"/>
                <a:cs typeface="Arial"/>
              </a:rPr>
              <a:t>¿Te </a:t>
            </a:r>
            <a:r>
              <a:rPr sz="1250" spc="5" dirty="0">
                <a:latin typeface="Arial"/>
                <a:cs typeface="Arial"/>
              </a:rPr>
              <a:t>parece </a:t>
            </a:r>
            <a:r>
              <a:rPr sz="1250" spc="10" dirty="0">
                <a:latin typeface="Arial"/>
                <a:cs typeface="Arial"/>
              </a:rPr>
              <a:t>que</a:t>
            </a:r>
            <a:r>
              <a:rPr sz="1250" spc="20" dirty="0">
                <a:latin typeface="Arial"/>
                <a:cs typeface="Arial"/>
              </a:rPr>
              <a:t> </a:t>
            </a:r>
            <a:r>
              <a:rPr sz="1250" spc="5" dirty="0" err="1">
                <a:latin typeface="Arial"/>
                <a:cs typeface="Arial"/>
              </a:rPr>
              <a:t>los</a:t>
            </a:r>
            <a:r>
              <a:rPr sz="1250" spc="10" dirty="0">
                <a:latin typeface="Arial"/>
                <a:cs typeface="Arial"/>
              </a:rPr>
              <a:t> </a:t>
            </a:r>
            <a:r>
              <a:rPr sz="1250" spc="5" dirty="0" smtClean="0">
                <a:latin typeface="Arial"/>
                <a:cs typeface="Arial"/>
              </a:rPr>
              <a:t>l</a:t>
            </a:r>
            <a:r>
              <a:rPr lang="es-ES" sz="1250" spc="5" dirty="0" smtClean="0">
                <a:latin typeface="Arial"/>
                <a:cs typeface="Arial"/>
              </a:rPr>
              <a:t>levemos a los diferentes plazos?</a:t>
            </a:r>
            <a:r>
              <a:rPr sz="1250" spc="5" dirty="0" smtClean="0">
                <a:latin typeface="Arial"/>
                <a:cs typeface="Arial"/>
              </a:rPr>
              <a:t>	</a:t>
            </a:r>
            <a:endParaRPr sz="1250" dirty="0">
              <a:latin typeface="Arial"/>
              <a:cs typeface="Arial"/>
            </a:endParaRPr>
          </a:p>
        </p:txBody>
      </p:sp>
      <p:sp>
        <p:nvSpPr>
          <p:cNvPr id="104" name="object 104"/>
          <p:cNvSpPr/>
          <p:nvPr/>
        </p:nvSpPr>
        <p:spPr>
          <a:xfrm>
            <a:off x="323636" y="183985"/>
            <a:ext cx="339725" cy="353060"/>
          </a:xfrm>
          <a:custGeom>
            <a:avLst/>
            <a:gdLst/>
            <a:ahLst/>
            <a:cxnLst/>
            <a:rect l="l" t="t" r="r" b="b"/>
            <a:pathLst>
              <a:path w="339725" h="353059">
                <a:moveTo>
                  <a:pt x="169583" y="0"/>
                </a:moveTo>
                <a:lnTo>
                  <a:pt x="124504" y="6296"/>
                </a:lnTo>
                <a:lnTo>
                  <a:pt x="83994" y="24064"/>
                </a:lnTo>
                <a:lnTo>
                  <a:pt x="49672" y="51623"/>
                </a:lnTo>
                <a:lnTo>
                  <a:pt x="23154" y="87293"/>
                </a:lnTo>
                <a:lnTo>
                  <a:pt x="6058" y="129391"/>
                </a:lnTo>
                <a:lnTo>
                  <a:pt x="0" y="176237"/>
                </a:lnTo>
                <a:lnTo>
                  <a:pt x="6058" y="223084"/>
                </a:lnTo>
                <a:lnTo>
                  <a:pt x="23154" y="265182"/>
                </a:lnTo>
                <a:lnTo>
                  <a:pt x="49672" y="300851"/>
                </a:lnTo>
                <a:lnTo>
                  <a:pt x="83994" y="328411"/>
                </a:lnTo>
                <a:lnTo>
                  <a:pt x="124504" y="346179"/>
                </a:lnTo>
                <a:lnTo>
                  <a:pt x="169583" y="352475"/>
                </a:lnTo>
                <a:lnTo>
                  <a:pt x="214662" y="345924"/>
                </a:lnTo>
                <a:lnTo>
                  <a:pt x="255171" y="327595"/>
                </a:lnTo>
                <a:lnTo>
                  <a:pt x="289493" y="299475"/>
                </a:lnTo>
                <a:lnTo>
                  <a:pt x="316011" y="263551"/>
                </a:lnTo>
                <a:lnTo>
                  <a:pt x="333107" y="221809"/>
                </a:lnTo>
                <a:lnTo>
                  <a:pt x="339166" y="176237"/>
                </a:lnTo>
                <a:lnTo>
                  <a:pt x="333107" y="129391"/>
                </a:lnTo>
                <a:lnTo>
                  <a:pt x="316011" y="87293"/>
                </a:lnTo>
                <a:lnTo>
                  <a:pt x="289493" y="51623"/>
                </a:lnTo>
                <a:lnTo>
                  <a:pt x="255171" y="24064"/>
                </a:lnTo>
                <a:lnTo>
                  <a:pt x="214662" y="6296"/>
                </a:lnTo>
                <a:lnTo>
                  <a:pt x="169583" y="0"/>
                </a:lnTo>
                <a:close/>
              </a:path>
            </a:pathLst>
          </a:custGeom>
          <a:solidFill>
            <a:srgbClr val="000000"/>
          </a:solidFill>
        </p:spPr>
        <p:txBody>
          <a:bodyPr wrap="square" lIns="0" tIns="0" rIns="0" bIns="0" rtlCol="0"/>
          <a:lstStyle/>
          <a:p>
            <a:endParaRPr/>
          </a:p>
        </p:txBody>
      </p:sp>
      <p:sp>
        <p:nvSpPr>
          <p:cNvPr id="105" name="object 105"/>
          <p:cNvSpPr/>
          <p:nvPr/>
        </p:nvSpPr>
        <p:spPr>
          <a:xfrm>
            <a:off x="313164" y="10598312"/>
            <a:ext cx="231839" cy="253768"/>
          </a:xfrm>
          <a:custGeom>
            <a:avLst/>
            <a:gdLst/>
            <a:ahLst/>
            <a:cxnLst/>
            <a:rect l="l" t="t" r="r" b="b"/>
            <a:pathLst>
              <a:path w="339725" h="353059">
                <a:moveTo>
                  <a:pt x="169582" y="0"/>
                </a:moveTo>
                <a:lnTo>
                  <a:pt x="124503" y="6296"/>
                </a:lnTo>
                <a:lnTo>
                  <a:pt x="83994" y="24064"/>
                </a:lnTo>
                <a:lnTo>
                  <a:pt x="49672" y="51623"/>
                </a:lnTo>
                <a:lnTo>
                  <a:pt x="23154" y="87293"/>
                </a:lnTo>
                <a:lnTo>
                  <a:pt x="6058" y="129391"/>
                </a:lnTo>
                <a:lnTo>
                  <a:pt x="0" y="176237"/>
                </a:lnTo>
                <a:lnTo>
                  <a:pt x="6058" y="223084"/>
                </a:lnTo>
                <a:lnTo>
                  <a:pt x="23154" y="265182"/>
                </a:lnTo>
                <a:lnTo>
                  <a:pt x="49672" y="300851"/>
                </a:lnTo>
                <a:lnTo>
                  <a:pt x="83994" y="328411"/>
                </a:lnTo>
                <a:lnTo>
                  <a:pt x="124503" y="346179"/>
                </a:lnTo>
                <a:lnTo>
                  <a:pt x="169582" y="352475"/>
                </a:lnTo>
                <a:lnTo>
                  <a:pt x="214661" y="345924"/>
                </a:lnTo>
                <a:lnTo>
                  <a:pt x="255170" y="327595"/>
                </a:lnTo>
                <a:lnTo>
                  <a:pt x="289492" y="299475"/>
                </a:lnTo>
                <a:lnTo>
                  <a:pt x="316010" y="263551"/>
                </a:lnTo>
                <a:lnTo>
                  <a:pt x="333107" y="221809"/>
                </a:lnTo>
                <a:lnTo>
                  <a:pt x="339165" y="176237"/>
                </a:lnTo>
                <a:lnTo>
                  <a:pt x="333107" y="129391"/>
                </a:lnTo>
                <a:lnTo>
                  <a:pt x="316010" y="87293"/>
                </a:lnTo>
                <a:lnTo>
                  <a:pt x="289492" y="51623"/>
                </a:lnTo>
                <a:lnTo>
                  <a:pt x="255170" y="24064"/>
                </a:lnTo>
                <a:lnTo>
                  <a:pt x="214661" y="6296"/>
                </a:lnTo>
                <a:lnTo>
                  <a:pt x="169582" y="0"/>
                </a:lnTo>
                <a:close/>
              </a:path>
            </a:pathLst>
          </a:custGeom>
          <a:solidFill>
            <a:srgbClr val="000000"/>
          </a:solidFill>
        </p:spPr>
        <p:txBody>
          <a:bodyPr wrap="square" lIns="0" tIns="0" rIns="0" bIns="0" rtlCol="0"/>
          <a:lstStyle/>
          <a:p>
            <a:endParaRPr/>
          </a:p>
        </p:txBody>
      </p:sp>
      <p:sp>
        <p:nvSpPr>
          <p:cNvPr id="107" name="object 107"/>
          <p:cNvSpPr txBox="1"/>
          <p:nvPr/>
        </p:nvSpPr>
        <p:spPr>
          <a:xfrm>
            <a:off x="-12700" y="10737542"/>
            <a:ext cx="215900" cy="247650"/>
          </a:xfrm>
          <a:prstGeom prst="rect">
            <a:avLst/>
          </a:prstGeom>
        </p:spPr>
        <p:txBody>
          <a:bodyPr vert="horz" wrap="square" lIns="0" tIns="13335" rIns="0" bIns="0" rtlCol="0">
            <a:spAutoFit/>
          </a:bodyPr>
          <a:lstStyle/>
          <a:p>
            <a:pPr marL="12700">
              <a:lnSpc>
                <a:spcPct val="100000"/>
              </a:lnSpc>
              <a:spcBef>
                <a:spcPts val="105"/>
              </a:spcBef>
              <a:tabLst>
                <a:tab pos="202565" algn="l"/>
              </a:tabLst>
            </a:pPr>
            <a:r>
              <a:rPr sz="1450" u="sng" dirty="0">
                <a:uFill>
                  <a:solidFill>
                    <a:srgbClr val="000000"/>
                  </a:solidFill>
                </a:uFill>
                <a:latin typeface="Times New Roman"/>
                <a:cs typeface="Times New Roman"/>
              </a:rPr>
              <a:t> 	</a:t>
            </a:r>
            <a:endParaRPr sz="1450">
              <a:latin typeface="Times New Roman"/>
              <a:cs typeface="Times New Roman"/>
            </a:endParaRPr>
          </a:p>
        </p:txBody>
      </p:sp>
      <p:sp>
        <p:nvSpPr>
          <p:cNvPr id="108" name="object 108"/>
          <p:cNvSpPr txBox="1"/>
          <p:nvPr/>
        </p:nvSpPr>
        <p:spPr>
          <a:xfrm>
            <a:off x="7401690" y="10628416"/>
            <a:ext cx="149860" cy="170815"/>
          </a:xfrm>
          <a:prstGeom prst="rect">
            <a:avLst/>
          </a:prstGeom>
        </p:spPr>
        <p:txBody>
          <a:bodyPr vert="horz" wrap="square" lIns="0" tIns="12700" rIns="0" bIns="0" rtlCol="0">
            <a:spAutoFit/>
          </a:bodyPr>
          <a:lstStyle/>
          <a:p>
            <a:pPr marL="12700">
              <a:lnSpc>
                <a:spcPct val="100000"/>
              </a:lnSpc>
              <a:spcBef>
                <a:spcPts val="100"/>
              </a:spcBef>
            </a:pPr>
            <a:r>
              <a:rPr sz="1425" b="1" spc="-480" baseline="-5847" dirty="0">
                <a:latin typeface="Arial"/>
                <a:cs typeface="Arial"/>
              </a:rPr>
              <a:t>1</a:t>
            </a:r>
            <a:r>
              <a:rPr sz="700" spc="-40" dirty="0">
                <a:solidFill>
                  <a:srgbClr val="6078AD"/>
                </a:solidFill>
                <a:latin typeface="Calibri"/>
                <a:cs typeface="Calibri"/>
              </a:rPr>
              <a:t>1</a:t>
            </a:r>
            <a:r>
              <a:rPr sz="1425" b="1" spc="-705" baseline="-5847" dirty="0">
                <a:latin typeface="Arial"/>
                <a:cs typeface="Arial"/>
              </a:rPr>
              <a:t>2</a:t>
            </a:r>
            <a:r>
              <a:rPr sz="700" spc="25" dirty="0">
                <a:solidFill>
                  <a:srgbClr val="6078AD"/>
                </a:solidFill>
                <a:latin typeface="Calibri"/>
                <a:cs typeface="Calibri"/>
              </a:rPr>
              <a:t>1</a:t>
            </a:r>
            <a:endParaRPr sz="700">
              <a:latin typeface="Calibri"/>
              <a:cs typeface="Calibri"/>
            </a:endParaRPr>
          </a:p>
        </p:txBody>
      </p:sp>
      <p:sp>
        <p:nvSpPr>
          <p:cNvPr id="109" name="object 109"/>
          <p:cNvSpPr txBox="1"/>
          <p:nvPr/>
        </p:nvSpPr>
        <p:spPr>
          <a:xfrm>
            <a:off x="620342" y="10542137"/>
            <a:ext cx="7520305" cy="403316"/>
          </a:xfrm>
          <a:prstGeom prst="rect">
            <a:avLst/>
          </a:prstGeom>
        </p:spPr>
        <p:txBody>
          <a:bodyPr vert="horz" wrap="square" lIns="0" tIns="13335" rIns="0" bIns="0" rtlCol="0">
            <a:spAutoFit/>
          </a:bodyPr>
          <a:lstStyle/>
          <a:p>
            <a:pPr marL="12700">
              <a:spcBef>
                <a:spcPts val="105"/>
              </a:spcBef>
              <a:tabLst>
                <a:tab pos="7316470" algn="l"/>
                <a:tab pos="7506970" algn="l"/>
              </a:tabLst>
            </a:pPr>
            <a:r>
              <a:rPr lang="es-ES" sz="1000" b="1" dirty="0" smtClean="0">
                <a:latin typeface="Arial"/>
                <a:cs typeface="Arial"/>
              </a:rPr>
              <a:t>Una vez fijados </a:t>
            </a:r>
            <a:r>
              <a:rPr lang="es-ES" sz="1000" b="1" spc="-5" dirty="0" smtClean="0">
                <a:latin typeface="Arial"/>
                <a:cs typeface="Arial"/>
              </a:rPr>
              <a:t>los objetivos </a:t>
            </a:r>
            <a:r>
              <a:rPr lang="es-ES" sz="1000" b="1" dirty="0" smtClean="0">
                <a:latin typeface="Arial"/>
                <a:cs typeface="Arial"/>
              </a:rPr>
              <a:t>en </a:t>
            </a:r>
            <a:r>
              <a:rPr lang="es-ES" sz="1000" b="1" spc="-5" dirty="0" smtClean="0">
                <a:latin typeface="Arial"/>
                <a:cs typeface="Arial"/>
              </a:rPr>
              <a:t>los diferentes plazos, </a:t>
            </a:r>
            <a:r>
              <a:rPr lang="es-ES" sz="1000" b="1" dirty="0" smtClean="0">
                <a:latin typeface="Arial"/>
                <a:cs typeface="Arial"/>
              </a:rPr>
              <a:t>vemos la jubilación y el resto de objetivos si los tiene </a:t>
            </a:r>
          </a:p>
          <a:p>
            <a:pPr marL="12700">
              <a:spcBef>
                <a:spcPts val="105"/>
              </a:spcBef>
              <a:tabLst>
                <a:tab pos="7316470" algn="l"/>
                <a:tab pos="7506970" algn="l"/>
              </a:tabLst>
            </a:pPr>
            <a:r>
              <a:rPr lang="es-ES" sz="1000" b="1" dirty="0" smtClean="0">
                <a:latin typeface="Arial"/>
                <a:cs typeface="Arial"/>
              </a:rPr>
              <a:t>(hipoteca, hijos…)</a:t>
            </a:r>
            <a:r>
              <a:rPr sz="1450" spc="-5" dirty="0">
                <a:latin typeface="Arial"/>
                <a:cs typeface="Arial"/>
              </a:rPr>
              <a:t>	</a:t>
            </a:r>
            <a:r>
              <a:rPr sz="1450" u="sng" spc="-5" dirty="0">
                <a:uFill>
                  <a:solidFill>
                    <a:srgbClr val="000000"/>
                  </a:solidFill>
                </a:uFill>
                <a:latin typeface="Times New Roman"/>
                <a:cs typeface="Times New Roman"/>
              </a:rPr>
              <a:t> 	</a:t>
            </a:r>
            <a:endParaRPr sz="1450" dirty="0">
              <a:latin typeface="Times New Roman"/>
              <a:cs typeface="Times New Roman"/>
            </a:endParaRPr>
          </a:p>
        </p:txBody>
      </p:sp>
      <p:sp>
        <p:nvSpPr>
          <p:cNvPr id="110" name="object 71"/>
          <p:cNvSpPr/>
          <p:nvPr/>
        </p:nvSpPr>
        <p:spPr>
          <a:xfrm>
            <a:off x="737357" y="4022406"/>
            <a:ext cx="195605" cy="185180"/>
          </a:xfrm>
          <a:prstGeom prst="rect">
            <a:avLst/>
          </a:prstGeom>
          <a:blipFill>
            <a:blip r:embed="rId16"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34800" y="10660570"/>
            <a:ext cx="124460" cy="132080"/>
          </a:xfrm>
          <a:prstGeom prst="rect">
            <a:avLst/>
          </a:prstGeom>
        </p:spPr>
        <p:txBody>
          <a:bodyPr vert="horz" wrap="square" lIns="0" tIns="12700" rIns="0" bIns="0" rtlCol="0">
            <a:spAutoFit/>
          </a:bodyPr>
          <a:lstStyle/>
          <a:p>
            <a:pPr marL="12700">
              <a:lnSpc>
                <a:spcPct val="100000"/>
              </a:lnSpc>
              <a:spcBef>
                <a:spcPts val="100"/>
              </a:spcBef>
            </a:pPr>
            <a:r>
              <a:rPr sz="700" spc="30" dirty="0">
                <a:solidFill>
                  <a:srgbClr val="6078AD"/>
                </a:solidFill>
                <a:latin typeface="Calibri"/>
                <a:cs typeface="Calibri"/>
              </a:rPr>
              <a:t>12</a:t>
            </a:r>
            <a:endParaRPr sz="700">
              <a:latin typeface="Calibri"/>
              <a:cs typeface="Calibri"/>
            </a:endParaRPr>
          </a:p>
        </p:txBody>
      </p:sp>
      <p:sp>
        <p:nvSpPr>
          <p:cNvPr id="3" name="object 3"/>
          <p:cNvSpPr/>
          <p:nvPr/>
        </p:nvSpPr>
        <p:spPr>
          <a:xfrm>
            <a:off x="970940" y="5136883"/>
            <a:ext cx="3722370" cy="0"/>
          </a:xfrm>
          <a:custGeom>
            <a:avLst/>
            <a:gdLst/>
            <a:ahLst/>
            <a:cxnLst/>
            <a:rect l="l" t="t" r="r" b="b"/>
            <a:pathLst>
              <a:path w="3722370">
                <a:moveTo>
                  <a:pt x="0" y="0"/>
                </a:moveTo>
                <a:lnTo>
                  <a:pt x="3721989" y="0"/>
                </a:lnTo>
              </a:path>
            </a:pathLst>
          </a:custGeom>
          <a:ln w="7086">
            <a:solidFill>
              <a:srgbClr val="91A7D1"/>
            </a:solidFill>
          </a:ln>
        </p:spPr>
        <p:txBody>
          <a:bodyPr wrap="square" lIns="0" tIns="0" rIns="0" bIns="0" rtlCol="0"/>
          <a:lstStyle/>
          <a:p>
            <a:endParaRPr/>
          </a:p>
        </p:txBody>
      </p:sp>
      <p:sp>
        <p:nvSpPr>
          <p:cNvPr id="4" name="object 4"/>
          <p:cNvSpPr/>
          <p:nvPr/>
        </p:nvSpPr>
        <p:spPr>
          <a:xfrm>
            <a:off x="970940" y="4004309"/>
            <a:ext cx="0" cy="1132840"/>
          </a:xfrm>
          <a:custGeom>
            <a:avLst/>
            <a:gdLst/>
            <a:ahLst/>
            <a:cxnLst/>
            <a:rect l="l" t="t" r="r" b="b"/>
            <a:pathLst>
              <a:path h="1132839">
                <a:moveTo>
                  <a:pt x="0" y="0"/>
                </a:moveTo>
                <a:lnTo>
                  <a:pt x="0" y="1132573"/>
                </a:lnTo>
              </a:path>
            </a:pathLst>
          </a:custGeom>
          <a:ln w="7086">
            <a:solidFill>
              <a:srgbClr val="FFFFFF"/>
            </a:solidFill>
          </a:ln>
        </p:spPr>
        <p:txBody>
          <a:bodyPr wrap="square" lIns="0" tIns="0" rIns="0" bIns="0" rtlCol="0"/>
          <a:lstStyle/>
          <a:p>
            <a:endParaRPr/>
          </a:p>
        </p:txBody>
      </p:sp>
      <p:sp>
        <p:nvSpPr>
          <p:cNvPr id="5" name="object 5"/>
          <p:cNvSpPr/>
          <p:nvPr/>
        </p:nvSpPr>
        <p:spPr>
          <a:xfrm>
            <a:off x="1008164" y="5117700"/>
            <a:ext cx="132715" cy="0"/>
          </a:xfrm>
          <a:custGeom>
            <a:avLst/>
            <a:gdLst/>
            <a:ahLst/>
            <a:cxnLst/>
            <a:rect l="l" t="t" r="r" b="b"/>
            <a:pathLst>
              <a:path w="132715">
                <a:moveTo>
                  <a:pt x="0" y="0"/>
                </a:moveTo>
                <a:lnTo>
                  <a:pt x="132334" y="0"/>
                </a:lnTo>
              </a:path>
            </a:pathLst>
          </a:custGeom>
          <a:ln w="38366">
            <a:solidFill>
              <a:srgbClr val="BDD2E7"/>
            </a:solidFill>
          </a:ln>
        </p:spPr>
        <p:txBody>
          <a:bodyPr wrap="square" lIns="0" tIns="0" rIns="0" bIns="0" rtlCol="0"/>
          <a:lstStyle/>
          <a:p>
            <a:endParaRPr/>
          </a:p>
        </p:txBody>
      </p:sp>
      <p:sp>
        <p:nvSpPr>
          <p:cNvPr id="6" name="object 6"/>
          <p:cNvSpPr/>
          <p:nvPr/>
        </p:nvSpPr>
        <p:spPr>
          <a:xfrm>
            <a:off x="1008164" y="5098516"/>
            <a:ext cx="132715" cy="38735"/>
          </a:xfrm>
          <a:custGeom>
            <a:avLst/>
            <a:gdLst/>
            <a:ahLst/>
            <a:cxnLst/>
            <a:rect l="l" t="t" r="r" b="b"/>
            <a:pathLst>
              <a:path w="132715" h="38735">
                <a:moveTo>
                  <a:pt x="0" y="38366"/>
                </a:moveTo>
                <a:lnTo>
                  <a:pt x="132334" y="38366"/>
                </a:lnTo>
                <a:lnTo>
                  <a:pt x="132334" y="0"/>
                </a:lnTo>
                <a:lnTo>
                  <a:pt x="0" y="0"/>
                </a:lnTo>
                <a:lnTo>
                  <a:pt x="0" y="38366"/>
                </a:lnTo>
                <a:close/>
              </a:path>
            </a:pathLst>
          </a:custGeom>
          <a:ln w="5321">
            <a:solidFill>
              <a:srgbClr val="91A7D1"/>
            </a:solidFill>
          </a:ln>
        </p:spPr>
        <p:txBody>
          <a:bodyPr wrap="square" lIns="0" tIns="0" rIns="0" bIns="0" rtlCol="0"/>
          <a:lstStyle/>
          <a:p>
            <a:endParaRPr/>
          </a:p>
        </p:txBody>
      </p:sp>
      <p:sp>
        <p:nvSpPr>
          <p:cNvPr id="7" name="object 7"/>
          <p:cNvSpPr/>
          <p:nvPr/>
        </p:nvSpPr>
        <p:spPr>
          <a:xfrm>
            <a:off x="1214932" y="5117700"/>
            <a:ext cx="132715" cy="0"/>
          </a:xfrm>
          <a:custGeom>
            <a:avLst/>
            <a:gdLst/>
            <a:ahLst/>
            <a:cxnLst/>
            <a:rect l="l" t="t" r="r" b="b"/>
            <a:pathLst>
              <a:path w="132715">
                <a:moveTo>
                  <a:pt x="0" y="0"/>
                </a:moveTo>
                <a:lnTo>
                  <a:pt x="132334" y="0"/>
                </a:lnTo>
              </a:path>
            </a:pathLst>
          </a:custGeom>
          <a:ln w="38366">
            <a:solidFill>
              <a:srgbClr val="BDD2E7"/>
            </a:solidFill>
          </a:ln>
        </p:spPr>
        <p:txBody>
          <a:bodyPr wrap="square" lIns="0" tIns="0" rIns="0" bIns="0" rtlCol="0"/>
          <a:lstStyle/>
          <a:p>
            <a:endParaRPr/>
          </a:p>
        </p:txBody>
      </p:sp>
      <p:sp>
        <p:nvSpPr>
          <p:cNvPr id="8" name="object 8"/>
          <p:cNvSpPr/>
          <p:nvPr/>
        </p:nvSpPr>
        <p:spPr>
          <a:xfrm>
            <a:off x="1214932" y="5098516"/>
            <a:ext cx="132715" cy="38735"/>
          </a:xfrm>
          <a:custGeom>
            <a:avLst/>
            <a:gdLst/>
            <a:ahLst/>
            <a:cxnLst/>
            <a:rect l="l" t="t" r="r" b="b"/>
            <a:pathLst>
              <a:path w="132715" h="38735">
                <a:moveTo>
                  <a:pt x="0" y="38366"/>
                </a:moveTo>
                <a:lnTo>
                  <a:pt x="132334" y="38366"/>
                </a:lnTo>
                <a:lnTo>
                  <a:pt x="132334" y="0"/>
                </a:lnTo>
                <a:lnTo>
                  <a:pt x="0" y="0"/>
                </a:lnTo>
                <a:lnTo>
                  <a:pt x="0" y="38366"/>
                </a:lnTo>
                <a:close/>
              </a:path>
            </a:pathLst>
          </a:custGeom>
          <a:ln w="5321">
            <a:solidFill>
              <a:srgbClr val="91A7D1"/>
            </a:solidFill>
          </a:ln>
        </p:spPr>
        <p:txBody>
          <a:bodyPr wrap="square" lIns="0" tIns="0" rIns="0" bIns="0" rtlCol="0"/>
          <a:lstStyle/>
          <a:p>
            <a:endParaRPr/>
          </a:p>
        </p:txBody>
      </p:sp>
      <p:sp>
        <p:nvSpPr>
          <p:cNvPr id="9" name="object 9"/>
          <p:cNvSpPr/>
          <p:nvPr/>
        </p:nvSpPr>
        <p:spPr>
          <a:xfrm>
            <a:off x="1421714" y="5117700"/>
            <a:ext cx="132715" cy="0"/>
          </a:xfrm>
          <a:custGeom>
            <a:avLst/>
            <a:gdLst/>
            <a:ahLst/>
            <a:cxnLst/>
            <a:rect l="l" t="t" r="r" b="b"/>
            <a:pathLst>
              <a:path w="132715">
                <a:moveTo>
                  <a:pt x="0" y="0"/>
                </a:moveTo>
                <a:lnTo>
                  <a:pt x="132334" y="0"/>
                </a:lnTo>
              </a:path>
            </a:pathLst>
          </a:custGeom>
          <a:ln w="38366">
            <a:solidFill>
              <a:srgbClr val="BDD2E7"/>
            </a:solidFill>
          </a:ln>
        </p:spPr>
        <p:txBody>
          <a:bodyPr wrap="square" lIns="0" tIns="0" rIns="0" bIns="0" rtlCol="0"/>
          <a:lstStyle/>
          <a:p>
            <a:endParaRPr/>
          </a:p>
        </p:txBody>
      </p:sp>
      <p:sp>
        <p:nvSpPr>
          <p:cNvPr id="10" name="object 10"/>
          <p:cNvSpPr/>
          <p:nvPr/>
        </p:nvSpPr>
        <p:spPr>
          <a:xfrm>
            <a:off x="1421714" y="5098516"/>
            <a:ext cx="132715" cy="38735"/>
          </a:xfrm>
          <a:custGeom>
            <a:avLst/>
            <a:gdLst/>
            <a:ahLst/>
            <a:cxnLst/>
            <a:rect l="l" t="t" r="r" b="b"/>
            <a:pathLst>
              <a:path w="132715" h="38735">
                <a:moveTo>
                  <a:pt x="0" y="38366"/>
                </a:moveTo>
                <a:lnTo>
                  <a:pt x="132334" y="38366"/>
                </a:lnTo>
                <a:lnTo>
                  <a:pt x="132334" y="0"/>
                </a:lnTo>
                <a:lnTo>
                  <a:pt x="0" y="0"/>
                </a:lnTo>
                <a:lnTo>
                  <a:pt x="0" y="38366"/>
                </a:lnTo>
                <a:close/>
              </a:path>
            </a:pathLst>
          </a:custGeom>
          <a:ln w="5321">
            <a:solidFill>
              <a:srgbClr val="91A7D1"/>
            </a:solidFill>
          </a:ln>
        </p:spPr>
        <p:txBody>
          <a:bodyPr wrap="square" lIns="0" tIns="0" rIns="0" bIns="0" rtlCol="0"/>
          <a:lstStyle/>
          <a:p>
            <a:endParaRPr/>
          </a:p>
        </p:txBody>
      </p:sp>
      <p:sp>
        <p:nvSpPr>
          <p:cNvPr id="11" name="object 11"/>
          <p:cNvSpPr/>
          <p:nvPr/>
        </p:nvSpPr>
        <p:spPr>
          <a:xfrm>
            <a:off x="1628495" y="5117700"/>
            <a:ext cx="132715" cy="0"/>
          </a:xfrm>
          <a:custGeom>
            <a:avLst/>
            <a:gdLst/>
            <a:ahLst/>
            <a:cxnLst/>
            <a:rect l="l" t="t" r="r" b="b"/>
            <a:pathLst>
              <a:path w="132714">
                <a:moveTo>
                  <a:pt x="0" y="0"/>
                </a:moveTo>
                <a:lnTo>
                  <a:pt x="132333" y="0"/>
                </a:lnTo>
              </a:path>
            </a:pathLst>
          </a:custGeom>
          <a:ln w="38366">
            <a:solidFill>
              <a:srgbClr val="BDD2E7"/>
            </a:solidFill>
          </a:ln>
        </p:spPr>
        <p:txBody>
          <a:bodyPr wrap="square" lIns="0" tIns="0" rIns="0" bIns="0" rtlCol="0"/>
          <a:lstStyle/>
          <a:p>
            <a:endParaRPr/>
          </a:p>
        </p:txBody>
      </p:sp>
      <p:sp>
        <p:nvSpPr>
          <p:cNvPr id="12" name="object 12"/>
          <p:cNvSpPr/>
          <p:nvPr/>
        </p:nvSpPr>
        <p:spPr>
          <a:xfrm>
            <a:off x="1628495" y="5098516"/>
            <a:ext cx="132715" cy="38735"/>
          </a:xfrm>
          <a:custGeom>
            <a:avLst/>
            <a:gdLst/>
            <a:ahLst/>
            <a:cxnLst/>
            <a:rect l="l" t="t" r="r" b="b"/>
            <a:pathLst>
              <a:path w="132714" h="38735">
                <a:moveTo>
                  <a:pt x="0" y="38366"/>
                </a:moveTo>
                <a:lnTo>
                  <a:pt x="132334" y="38366"/>
                </a:lnTo>
                <a:lnTo>
                  <a:pt x="132334" y="0"/>
                </a:lnTo>
                <a:lnTo>
                  <a:pt x="0" y="0"/>
                </a:lnTo>
                <a:lnTo>
                  <a:pt x="0" y="38366"/>
                </a:lnTo>
                <a:close/>
              </a:path>
            </a:pathLst>
          </a:custGeom>
          <a:ln w="5321">
            <a:solidFill>
              <a:srgbClr val="91A7D1"/>
            </a:solidFill>
          </a:ln>
        </p:spPr>
        <p:txBody>
          <a:bodyPr wrap="square" lIns="0" tIns="0" rIns="0" bIns="0" rtlCol="0"/>
          <a:lstStyle/>
          <a:p>
            <a:endParaRPr/>
          </a:p>
        </p:txBody>
      </p:sp>
      <p:sp>
        <p:nvSpPr>
          <p:cNvPr id="13" name="object 13"/>
          <p:cNvSpPr/>
          <p:nvPr/>
        </p:nvSpPr>
        <p:spPr>
          <a:xfrm>
            <a:off x="1835264" y="5117700"/>
            <a:ext cx="132715" cy="0"/>
          </a:xfrm>
          <a:custGeom>
            <a:avLst/>
            <a:gdLst/>
            <a:ahLst/>
            <a:cxnLst/>
            <a:rect l="l" t="t" r="r" b="b"/>
            <a:pathLst>
              <a:path w="132714">
                <a:moveTo>
                  <a:pt x="0" y="0"/>
                </a:moveTo>
                <a:lnTo>
                  <a:pt x="132333" y="0"/>
                </a:lnTo>
              </a:path>
            </a:pathLst>
          </a:custGeom>
          <a:ln w="38366">
            <a:solidFill>
              <a:srgbClr val="BDD2E7"/>
            </a:solidFill>
          </a:ln>
        </p:spPr>
        <p:txBody>
          <a:bodyPr wrap="square" lIns="0" tIns="0" rIns="0" bIns="0" rtlCol="0"/>
          <a:lstStyle/>
          <a:p>
            <a:endParaRPr/>
          </a:p>
        </p:txBody>
      </p:sp>
      <p:sp>
        <p:nvSpPr>
          <p:cNvPr id="14" name="object 14"/>
          <p:cNvSpPr/>
          <p:nvPr/>
        </p:nvSpPr>
        <p:spPr>
          <a:xfrm>
            <a:off x="1835264" y="5098516"/>
            <a:ext cx="132715" cy="38735"/>
          </a:xfrm>
          <a:custGeom>
            <a:avLst/>
            <a:gdLst/>
            <a:ahLst/>
            <a:cxnLst/>
            <a:rect l="l" t="t" r="r" b="b"/>
            <a:pathLst>
              <a:path w="132714" h="38735">
                <a:moveTo>
                  <a:pt x="0" y="38366"/>
                </a:moveTo>
                <a:lnTo>
                  <a:pt x="132334" y="38366"/>
                </a:lnTo>
                <a:lnTo>
                  <a:pt x="132334" y="0"/>
                </a:lnTo>
                <a:lnTo>
                  <a:pt x="0" y="0"/>
                </a:lnTo>
                <a:lnTo>
                  <a:pt x="0" y="38366"/>
                </a:lnTo>
                <a:close/>
              </a:path>
            </a:pathLst>
          </a:custGeom>
          <a:ln w="5321">
            <a:solidFill>
              <a:srgbClr val="91A7D1"/>
            </a:solidFill>
          </a:ln>
        </p:spPr>
        <p:txBody>
          <a:bodyPr wrap="square" lIns="0" tIns="0" rIns="0" bIns="0" rtlCol="0"/>
          <a:lstStyle/>
          <a:p>
            <a:endParaRPr/>
          </a:p>
        </p:txBody>
      </p:sp>
      <p:sp>
        <p:nvSpPr>
          <p:cNvPr id="15" name="object 15"/>
          <p:cNvSpPr/>
          <p:nvPr/>
        </p:nvSpPr>
        <p:spPr>
          <a:xfrm>
            <a:off x="2042045" y="5117700"/>
            <a:ext cx="132715" cy="0"/>
          </a:xfrm>
          <a:custGeom>
            <a:avLst/>
            <a:gdLst/>
            <a:ahLst/>
            <a:cxnLst/>
            <a:rect l="l" t="t" r="r" b="b"/>
            <a:pathLst>
              <a:path w="132714">
                <a:moveTo>
                  <a:pt x="0" y="0"/>
                </a:moveTo>
                <a:lnTo>
                  <a:pt x="132333" y="0"/>
                </a:lnTo>
              </a:path>
            </a:pathLst>
          </a:custGeom>
          <a:ln w="38366">
            <a:solidFill>
              <a:srgbClr val="BDD2E7"/>
            </a:solidFill>
          </a:ln>
        </p:spPr>
        <p:txBody>
          <a:bodyPr wrap="square" lIns="0" tIns="0" rIns="0" bIns="0" rtlCol="0"/>
          <a:lstStyle/>
          <a:p>
            <a:endParaRPr/>
          </a:p>
        </p:txBody>
      </p:sp>
      <p:sp>
        <p:nvSpPr>
          <p:cNvPr id="16" name="object 16"/>
          <p:cNvSpPr/>
          <p:nvPr/>
        </p:nvSpPr>
        <p:spPr>
          <a:xfrm>
            <a:off x="2042045" y="5098516"/>
            <a:ext cx="132715" cy="38735"/>
          </a:xfrm>
          <a:custGeom>
            <a:avLst/>
            <a:gdLst/>
            <a:ahLst/>
            <a:cxnLst/>
            <a:rect l="l" t="t" r="r" b="b"/>
            <a:pathLst>
              <a:path w="132714" h="38735">
                <a:moveTo>
                  <a:pt x="0" y="38366"/>
                </a:moveTo>
                <a:lnTo>
                  <a:pt x="132334" y="38366"/>
                </a:lnTo>
                <a:lnTo>
                  <a:pt x="132334" y="0"/>
                </a:lnTo>
                <a:lnTo>
                  <a:pt x="0" y="0"/>
                </a:lnTo>
                <a:lnTo>
                  <a:pt x="0" y="38366"/>
                </a:lnTo>
                <a:close/>
              </a:path>
            </a:pathLst>
          </a:custGeom>
          <a:ln w="5321">
            <a:solidFill>
              <a:srgbClr val="91A7D1"/>
            </a:solidFill>
          </a:ln>
        </p:spPr>
        <p:txBody>
          <a:bodyPr wrap="square" lIns="0" tIns="0" rIns="0" bIns="0" rtlCol="0"/>
          <a:lstStyle/>
          <a:p>
            <a:endParaRPr/>
          </a:p>
        </p:txBody>
      </p:sp>
      <p:sp>
        <p:nvSpPr>
          <p:cNvPr id="17" name="object 17"/>
          <p:cNvSpPr/>
          <p:nvPr/>
        </p:nvSpPr>
        <p:spPr>
          <a:xfrm>
            <a:off x="2248827" y="4753165"/>
            <a:ext cx="132715" cy="384175"/>
          </a:xfrm>
          <a:custGeom>
            <a:avLst/>
            <a:gdLst/>
            <a:ahLst/>
            <a:cxnLst/>
            <a:rect l="l" t="t" r="r" b="b"/>
            <a:pathLst>
              <a:path w="132714" h="384175">
                <a:moveTo>
                  <a:pt x="0" y="383717"/>
                </a:moveTo>
                <a:lnTo>
                  <a:pt x="132334" y="383717"/>
                </a:lnTo>
                <a:lnTo>
                  <a:pt x="132334" y="0"/>
                </a:lnTo>
                <a:lnTo>
                  <a:pt x="0" y="0"/>
                </a:lnTo>
                <a:lnTo>
                  <a:pt x="0" y="383717"/>
                </a:lnTo>
                <a:close/>
              </a:path>
            </a:pathLst>
          </a:custGeom>
          <a:solidFill>
            <a:srgbClr val="3F639E"/>
          </a:solidFill>
        </p:spPr>
        <p:txBody>
          <a:bodyPr wrap="square" lIns="0" tIns="0" rIns="0" bIns="0" rtlCol="0"/>
          <a:lstStyle/>
          <a:p>
            <a:endParaRPr/>
          </a:p>
        </p:txBody>
      </p:sp>
      <p:sp>
        <p:nvSpPr>
          <p:cNvPr id="18" name="object 18"/>
          <p:cNvSpPr/>
          <p:nvPr/>
        </p:nvSpPr>
        <p:spPr>
          <a:xfrm>
            <a:off x="2248827" y="4753165"/>
            <a:ext cx="132715" cy="384175"/>
          </a:xfrm>
          <a:custGeom>
            <a:avLst/>
            <a:gdLst/>
            <a:ahLst/>
            <a:cxnLst/>
            <a:rect l="l" t="t" r="r" b="b"/>
            <a:pathLst>
              <a:path w="132714" h="384175">
                <a:moveTo>
                  <a:pt x="0" y="383717"/>
                </a:moveTo>
                <a:lnTo>
                  <a:pt x="132334" y="383717"/>
                </a:lnTo>
                <a:lnTo>
                  <a:pt x="132334" y="0"/>
                </a:lnTo>
                <a:lnTo>
                  <a:pt x="0" y="0"/>
                </a:lnTo>
                <a:lnTo>
                  <a:pt x="0" y="383717"/>
                </a:lnTo>
                <a:close/>
              </a:path>
            </a:pathLst>
          </a:custGeom>
          <a:ln w="5321">
            <a:solidFill>
              <a:srgbClr val="91A7D1"/>
            </a:solidFill>
          </a:ln>
        </p:spPr>
        <p:txBody>
          <a:bodyPr wrap="square" lIns="0" tIns="0" rIns="0" bIns="0" rtlCol="0"/>
          <a:lstStyle/>
          <a:p>
            <a:endParaRPr/>
          </a:p>
        </p:txBody>
      </p:sp>
      <p:sp>
        <p:nvSpPr>
          <p:cNvPr id="19" name="object 19"/>
          <p:cNvSpPr/>
          <p:nvPr/>
        </p:nvSpPr>
        <p:spPr>
          <a:xfrm>
            <a:off x="2455608" y="4657229"/>
            <a:ext cx="132715" cy="480059"/>
          </a:xfrm>
          <a:custGeom>
            <a:avLst/>
            <a:gdLst/>
            <a:ahLst/>
            <a:cxnLst/>
            <a:rect l="l" t="t" r="r" b="b"/>
            <a:pathLst>
              <a:path w="132714" h="480060">
                <a:moveTo>
                  <a:pt x="0" y="479640"/>
                </a:moveTo>
                <a:lnTo>
                  <a:pt x="132334" y="479640"/>
                </a:lnTo>
                <a:lnTo>
                  <a:pt x="132334" y="0"/>
                </a:lnTo>
                <a:lnTo>
                  <a:pt x="0" y="0"/>
                </a:lnTo>
                <a:lnTo>
                  <a:pt x="0" y="479640"/>
                </a:lnTo>
                <a:close/>
              </a:path>
            </a:pathLst>
          </a:custGeom>
          <a:solidFill>
            <a:srgbClr val="3F639E"/>
          </a:solidFill>
        </p:spPr>
        <p:txBody>
          <a:bodyPr wrap="square" lIns="0" tIns="0" rIns="0" bIns="0" rtlCol="0"/>
          <a:lstStyle/>
          <a:p>
            <a:endParaRPr/>
          </a:p>
        </p:txBody>
      </p:sp>
      <p:sp>
        <p:nvSpPr>
          <p:cNvPr id="20" name="object 20"/>
          <p:cNvSpPr/>
          <p:nvPr/>
        </p:nvSpPr>
        <p:spPr>
          <a:xfrm>
            <a:off x="2455608" y="4657229"/>
            <a:ext cx="132715" cy="480059"/>
          </a:xfrm>
          <a:custGeom>
            <a:avLst/>
            <a:gdLst/>
            <a:ahLst/>
            <a:cxnLst/>
            <a:rect l="l" t="t" r="r" b="b"/>
            <a:pathLst>
              <a:path w="132714" h="480060">
                <a:moveTo>
                  <a:pt x="0" y="479640"/>
                </a:moveTo>
                <a:lnTo>
                  <a:pt x="132334" y="479640"/>
                </a:lnTo>
                <a:lnTo>
                  <a:pt x="132334" y="0"/>
                </a:lnTo>
                <a:lnTo>
                  <a:pt x="0" y="0"/>
                </a:lnTo>
                <a:lnTo>
                  <a:pt x="0" y="479640"/>
                </a:lnTo>
                <a:close/>
              </a:path>
            </a:pathLst>
          </a:custGeom>
          <a:ln w="3543">
            <a:solidFill>
              <a:srgbClr val="91A7D1"/>
            </a:solidFill>
          </a:ln>
        </p:spPr>
        <p:txBody>
          <a:bodyPr wrap="square" lIns="0" tIns="0" rIns="0" bIns="0" rtlCol="0"/>
          <a:lstStyle/>
          <a:p>
            <a:endParaRPr/>
          </a:p>
        </p:txBody>
      </p:sp>
      <p:sp>
        <p:nvSpPr>
          <p:cNvPr id="21" name="object 21"/>
          <p:cNvSpPr/>
          <p:nvPr/>
        </p:nvSpPr>
        <p:spPr>
          <a:xfrm>
            <a:off x="2662364" y="4561306"/>
            <a:ext cx="132715" cy="575945"/>
          </a:xfrm>
          <a:custGeom>
            <a:avLst/>
            <a:gdLst/>
            <a:ahLst/>
            <a:cxnLst/>
            <a:rect l="l" t="t" r="r" b="b"/>
            <a:pathLst>
              <a:path w="132714" h="575945">
                <a:moveTo>
                  <a:pt x="0" y="575563"/>
                </a:moveTo>
                <a:lnTo>
                  <a:pt x="132334" y="575563"/>
                </a:lnTo>
                <a:lnTo>
                  <a:pt x="132334" y="0"/>
                </a:lnTo>
                <a:lnTo>
                  <a:pt x="0" y="0"/>
                </a:lnTo>
                <a:lnTo>
                  <a:pt x="0" y="575563"/>
                </a:lnTo>
                <a:close/>
              </a:path>
            </a:pathLst>
          </a:custGeom>
          <a:solidFill>
            <a:srgbClr val="3F639E"/>
          </a:solidFill>
        </p:spPr>
        <p:txBody>
          <a:bodyPr wrap="square" lIns="0" tIns="0" rIns="0" bIns="0" rtlCol="0"/>
          <a:lstStyle/>
          <a:p>
            <a:endParaRPr/>
          </a:p>
        </p:txBody>
      </p:sp>
      <p:sp>
        <p:nvSpPr>
          <p:cNvPr id="22" name="object 22"/>
          <p:cNvSpPr/>
          <p:nvPr/>
        </p:nvSpPr>
        <p:spPr>
          <a:xfrm>
            <a:off x="2662377" y="4561306"/>
            <a:ext cx="132715" cy="575945"/>
          </a:xfrm>
          <a:custGeom>
            <a:avLst/>
            <a:gdLst/>
            <a:ahLst/>
            <a:cxnLst/>
            <a:rect l="l" t="t" r="r" b="b"/>
            <a:pathLst>
              <a:path w="132714" h="575945">
                <a:moveTo>
                  <a:pt x="0" y="575564"/>
                </a:moveTo>
                <a:lnTo>
                  <a:pt x="132334" y="575564"/>
                </a:lnTo>
                <a:lnTo>
                  <a:pt x="132334" y="0"/>
                </a:lnTo>
                <a:lnTo>
                  <a:pt x="0" y="0"/>
                </a:lnTo>
                <a:lnTo>
                  <a:pt x="0" y="575564"/>
                </a:lnTo>
                <a:close/>
              </a:path>
            </a:pathLst>
          </a:custGeom>
          <a:ln w="3543">
            <a:solidFill>
              <a:srgbClr val="91A7D1"/>
            </a:solidFill>
          </a:ln>
        </p:spPr>
        <p:txBody>
          <a:bodyPr wrap="square" lIns="0" tIns="0" rIns="0" bIns="0" rtlCol="0"/>
          <a:lstStyle/>
          <a:p>
            <a:endParaRPr/>
          </a:p>
        </p:txBody>
      </p:sp>
      <p:sp>
        <p:nvSpPr>
          <p:cNvPr id="23" name="object 23"/>
          <p:cNvSpPr/>
          <p:nvPr/>
        </p:nvSpPr>
        <p:spPr>
          <a:xfrm>
            <a:off x="2869145" y="4465383"/>
            <a:ext cx="132715" cy="671830"/>
          </a:xfrm>
          <a:custGeom>
            <a:avLst/>
            <a:gdLst/>
            <a:ahLst/>
            <a:cxnLst/>
            <a:rect l="l" t="t" r="r" b="b"/>
            <a:pathLst>
              <a:path w="132714" h="671829">
                <a:moveTo>
                  <a:pt x="0" y="671499"/>
                </a:moveTo>
                <a:lnTo>
                  <a:pt x="132334" y="671499"/>
                </a:lnTo>
                <a:lnTo>
                  <a:pt x="132334" y="0"/>
                </a:lnTo>
                <a:lnTo>
                  <a:pt x="0" y="0"/>
                </a:lnTo>
                <a:lnTo>
                  <a:pt x="0" y="671499"/>
                </a:lnTo>
                <a:close/>
              </a:path>
            </a:pathLst>
          </a:custGeom>
          <a:solidFill>
            <a:srgbClr val="3F639E"/>
          </a:solidFill>
        </p:spPr>
        <p:txBody>
          <a:bodyPr wrap="square" lIns="0" tIns="0" rIns="0" bIns="0" rtlCol="0"/>
          <a:lstStyle/>
          <a:p>
            <a:endParaRPr/>
          </a:p>
        </p:txBody>
      </p:sp>
      <p:sp>
        <p:nvSpPr>
          <p:cNvPr id="24" name="object 24"/>
          <p:cNvSpPr/>
          <p:nvPr/>
        </p:nvSpPr>
        <p:spPr>
          <a:xfrm>
            <a:off x="2869145" y="4465383"/>
            <a:ext cx="132715" cy="671830"/>
          </a:xfrm>
          <a:custGeom>
            <a:avLst/>
            <a:gdLst/>
            <a:ahLst/>
            <a:cxnLst/>
            <a:rect l="l" t="t" r="r" b="b"/>
            <a:pathLst>
              <a:path w="132714" h="671829">
                <a:moveTo>
                  <a:pt x="0" y="671499"/>
                </a:moveTo>
                <a:lnTo>
                  <a:pt x="132334" y="671499"/>
                </a:lnTo>
                <a:lnTo>
                  <a:pt x="132334" y="0"/>
                </a:lnTo>
                <a:lnTo>
                  <a:pt x="0" y="0"/>
                </a:lnTo>
                <a:lnTo>
                  <a:pt x="0" y="671499"/>
                </a:lnTo>
                <a:close/>
              </a:path>
            </a:pathLst>
          </a:custGeom>
          <a:ln w="3543">
            <a:solidFill>
              <a:srgbClr val="91A7D1"/>
            </a:solidFill>
          </a:ln>
        </p:spPr>
        <p:txBody>
          <a:bodyPr wrap="square" lIns="0" tIns="0" rIns="0" bIns="0" rtlCol="0"/>
          <a:lstStyle/>
          <a:p>
            <a:endParaRPr/>
          </a:p>
        </p:txBody>
      </p:sp>
      <p:sp>
        <p:nvSpPr>
          <p:cNvPr id="25" name="object 25"/>
          <p:cNvSpPr/>
          <p:nvPr/>
        </p:nvSpPr>
        <p:spPr>
          <a:xfrm>
            <a:off x="3075927" y="4369447"/>
            <a:ext cx="132715" cy="767715"/>
          </a:xfrm>
          <a:custGeom>
            <a:avLst/>
            <a:gdLst/>
            <a:ahLst/>
            <a:cxnLst/>
            <a:rect l="l" t="t" r="r" b="b"/>
            <a:pathLst>
              <a:path w="132714" h="767714">
                <a:moveTo>
                  <a:pt x="0" y="767435"/>
                </a:moveTo>
                <a:lnTo>
                  <a:pt x="132334" y="767435"/>
                </a:lnTo>
                <a:lnTo>
                  <a:pt x="132334" y="0"/>
                </a:lnTo>
                <a:lnTo>
                  <a:pt x="0" y="0"/>
                </a:lnTo>
                <a:lnTo>
                  <a:pt x="0" y="767435"/>
                </a:lnTo>
                <a:close/>
              </a:path>
            </a:pathLst>
          </a:custGeom>
          <a:solidFill>
            <a:srgbClr val="3F639E"/>
          </a:solidFill>
        </p:spPr>
        <p:txBody>
          <a:bodyPr wrap="square" lIns="0" tIns="0" rIns="0" bIns="0" rtlCol="0"/>
          <a:lstStyle/>
          <a:p>
            <a:endParaRPr/>
          </a:p>
        </p:txBody>
      </p:sp>
      <p:sp>
        <p:nvSpPr>
          <p:cNvPr id="26" name="object 26"/>
          <p:cNvSpPr/>
          <p:nvPr/>
        </p:nvSpPr>
        <p:spPr>
          <a:xfrm>
            <a:off x="3075939" y="4369447"/>
            <a:ext cx="132715" cy="767715"/>
          </a:xfrm>
          <a:custGeom>
            <a:avLst/>
            <a:gdLst/>
            <a:ahLst/>
            <a:cxnLst/>
            <a:rect l="l" t="t" r="r" b="b"/>
            <a:pathLst>
              <a:path w="132714" h="767714">
                <a:moveTo>
                  <a:pt x="0" y="767435"/>
                </a:moveTo>
                <a:lnTo>
                  <a:pt x="132334" y="767435"/>
                </a:lnTo>
                <a:lnTo>
                  <a:pt x="132334" y="0"/>
                </a:lnTo>
                <a:lnTo>
                  <a:pt x="0" y="0"/>
                </a:lnTo>
                <a:lnTo>
                  <a:pt x="0" y="767435"/>
                </a:lnTo>
                <a:close/>
              </a:path>
            </a:pathLst>
          </a:custGeom>
          <a:ln w="3543">
            <a:solidFill>
              <a:srgbClr val="91A7D1"/>
            </a:solidFill>
          </a:ln>
        </p:spPr>
        <p:txBody>
          <a:bodyPr wrap="square" lIns="0" tIns="0" rIns="0" bIns="0" rtlCol="0"/>
          <a:lstStyle/>
          <a:p>
            <a:endParaRPr/>
          </a:p>
        </p:txBody>
      </p:sp>
      <p:sp>
        <p:nvSpPr>
          <p:cNvPr id="27" name="object 27"/>
          <p:cNvSpPr/>
          <p:nvPr/>
        </p:nvSpPr>
        <p:spPr>
          <a:xfrm>
            <a:off x="3282708" y="4273524"/>
            <a:ext cx="132715" cy="863600"/>
          </a:xfrm>
          <a:custGeom>
            <a:avLst/>
            <a:gdLst/>
            <a:ahLst/>
            <a:cxnLst/>
            <a:rect l="l" t="t" r="r" b="b"/>
            <a:pathLst>
              <a:path w="132714" h="863600">
                <a:moveTo>
                  <a:pt x="0" y="863358"/>
                </a:moveTo>
                <a:lnTo>
                  <a:pt x="132334" y="863358"/>
                </a:lnTo>
                <a:lnTo>
                  <a:pt x="132334" y="0"/>
                </a:lnTo>
                <a:lnTo>
                  <a:pt x="0" y="0"/>
                </a:lnTo>
                <a:lnTo>
                  <a:pt x="0" y="863358"/>
                </a:lnTo>
                <a:close/>
              </a:path>
            </a:pathLst>
          </a:custGeom>
          <a:solidFill>
            <a:srgbClr val="3F639E"/>
          </a:solidFill>
        </p:spPr>
        <p:txBody>
          <a:bodyPr wrap="square" lIns="0" tIns="0" rIns="0" bIns="0" rtlCol="0"/>
          <a:lstStyle/>
          <a:p>
            <a:endParaRPr/>
          </a:p>
        </p:txBody>
      </p:sp>
      <p:sp>
        <p:nvSpPr>
          <p:cNvPr id="28" name="object 28"/>
          <p:cNvSpPr/>
          <p:nvPr/>
        </p:nvSpPr>
        <p:spPr>
          <a:xfrm>
            <a:off x="3282708" y="4273524"/>
            <a:ext cx="132715" cy="863600"/>
          </a:xfrm>
          <a:custGeom>
            <a:avLst/>
            <a:gdLst/>
            <a:ahLst/>
            <a:cxnLst/>
            <a:rect l="l" t="t" r="r" b="b"/>
            <a:pathLst>
              <a:path w="132714" h="863600">
                <a:moveTo>
                  <a:pt x="0" y="863358"/>
                </a:moveTo>
                <a:lnTo>
                  <a:pt x="132334" y="863358"/>
                </a:lnTo>
                <a:lnTo>
                  <a:pt x="132334" y="0"/>
                </a:lnTo>
                <a:lnTo>
                  <a:pt x="0" y="0"/>
                </a:lnTo>
                <a:lnTo>
                  <a:pt x="0" y="863358"/>
                </a:lnTo>
                <a:close/>
              </a:path>
            </a:pathLst>
          </a:custGeom>
          <a:ln w="3543">
            <a:solidFill>
              <a:srgbClr val="91A7D1"/>
            </a:solidFill>
          </a:ln>
        </p:spPr>
        <p:txBody>
          <a:bodyPr wrap="square" lIns="0" tIns="0" rIns="0" bIns="0" rtlCol="0"/>
          <a:lstStyle/>
          <a:p>
            <a:endParaRPr/>
          </a:p>
        </p:txBody>
      </p:sp>
      <p:sp>
        <p:nvSpPr>
          <p:cNvPr id="29" name="object 29"/>
          <p:cNvSpPr/>
          <p:nvPr/>
        </p:nvSpPr>
        <p:spPr>
          <a:xfrm>
            <a:off x="3489477" y="4081665"/>
            <a:ext cx="132715" cy="1055370"/>
          </a:xfrm>
          <a:custGeom>
            <a:avLst/>
            <a:gdLst/>
            <a:ahLst/>
            <a:cxnLst/>
            <a:rect l="l" t="t" r="r" b="b"/>
            <a:pathLst>
              <a:path w="132714" h="1055370">
                <a:moveTo>
                  <a:pt x="0" y="1055217"/>
                </a:moveTo>
                <a:lnTo>
                  <a:pt x="132334" y="1055217"/>
                </a:lnTo>
                <a:lnTo>
                  <a:pt x="132334" y="0"/>
                </a:lnTo>
                <a:lnTo>
                  <a:pt x="0" y="0"/>
                </a:lnTo>
                <a:lnTo>
                  <a:pt x="0" y="1055217"/>
                </a:lnTo>
                <a:close/>
              </a:path>
            </a:pathLst>
          </a:custGeom>
          <a:solidFill>
            <a:srgbClr val="3F639E"/>
          </a:solidFill>
        </p:spPr>
        <p:txBody>
          <a:bodyPr wrap="square" lIns="0" tIns="0" rIns="0" bIns="0" rtlCol="0"/>
          <a:lstStyle/>
          <a:p>
            <a:endParaRPr/>
          </a:p>
        </p:txBody>
      </p:sp>
      <p:sp>
        <p:nvSpPr>
          <p:cNvPr id="30" name="object 30"/>
          <p:cNvSpPr/>
          <p:nvPr/>
        </p:nvSpPr>
        <p:spPr>
          <a:xfrm>
            <a:off x="3489477" y="4081665"/>
            <a:ext cx="132715" cy="1055370"/>
          </a:xfrm>
          <a:custGeom>
            <a:avLst/>
            <a:gdLst/>
            <a:ahLst/>
            <a:cxnLst/>
            <a:rect l="l" t="t" r="r" b="b"/>
            <a:pathLst>
              <a:path w="132714" h="1055370">
                <a:moveTo>
                  <a:pt x="0" y="1055217"/>
                </a:moveTo>
                <a:lnTo>
                  <a:pt x="132334" y="1055217"/>
                </a:lnTo>
                <a:lnTo>
                  <a:pt x="132334" y="0"/>
                </a:lnTo>
                <a:lnTo>
                  <a:pt x="0" y="0"/>
                </a:lnTo>
                <a:lnTo>
                  <a:pt x="0" y="1055217"/>
                </a:lnTo>
                <a:close/>
              </a:path>
            </a:pathLst>
          </a:custGeom>
          <a:ln w="3543">
            <a:solidFill>
              <a:srgbClr val="91A7D1"/>
            </a:solidFill>
          </a:ln>
        </p:spPr>
        <p:txBody>
          <a:bodyPr wrap="square" lIns="0" tIns="0" rIns="0" bIns="0" rtlCol="0"/>
          <a:lstStyle/>
          <a:p>
            <a:endParaRPr/>
          </a:p>
        </p:txBody>
      </p:sp>
      <p:sp>
        <p:nvSpPr>
          <p:cNvPr id="31" name="object 31"/>
          <p:cNvSpPr/>
          <p:nvPr/>
        </p:nvSpPr>
        <p:spPr>
          <a:xfrm>
            <a:off x="3696258" y="4081665"/>
            <a:ext cx="132715" cy="1055370"/>
          </a:xfrm>
          <a:custGeom>
            <a:avLst/>
            <a:gdLst/>
            <a:ahLst/>
            <a:cxnLst/>
            <a:rect l="l" t="t" r="r" b="b"/>
            <a:pathLst>
              <a:path w="132714" h="1055370">
                <a:moveTo>
                  <a:pt x="0" y="1055217"/>
                </a:moveTo>
                <a:lnTo>
                  <a:pt x="132334" y="1055217"/>
                </a:lnTo>
                <a:lnTo>
                  <a:pt x="132334" y="0"/>
                </a:lnTo>
                <a:lnTo>
                  <a:pt x="0" y="0"/>
                </a:lnTo>
                <a:lnTo>
                  <a:pt x="0" y="1055217"/>
                </a:lnTo>
                <a:close/>
              </a:path>
            </a:pathLst>
          </a:custGeom>
          <a:solidFill>
            <a:srgbClr val="3F639E"/>
          </a:solidFill>
        </p:spPr>
        <p:txBody>
          <a:bodyPr wrap="square" lIns="0" tIns="0" rIns="0" bIns="0" rtlCol="0"/>
          <a:lstStyle/>
          <a:p>
            <a:endParaRPr/>
          </a:p>
        </p:txBody>
      </p:sp>
      <p:sp>
        <p:nvSpPr>
          <p:cNvPr id="32" name="object 32"/>
          <p:cNvSpPr/>
          <p:nvPr/>
        </p:nvSpPr>
        <p:spPr>
          <a:xfrm>
            <a:off x="3696258" y="4081665"/>
            <a:ext cx="132715" cy="1055370"/>
          </a:xfrm>
          <a:custGeom>
            <a:avLst/>
            <a:gdLst/>
            <a:ahLst/>
            <a:cxnLst/>
            <a:rect l="l" t="t" r="r" b="b"/>
            <a:pathLst>
              <a:path w="132714" h="1055370">
                <a:moveTo>
                  <a:pt x="0" y="1055217"/>
                </a:moveTo>
                <a:lnTo>
                  <a:pt x="132334" y="1055217"/>
                </a:lnTo>
                <a:lnTo>
                  <a:pt x="132334" y="0"/>
                </a:lnTo>
                <a:lnTo>
                  <a:pt x="0" y="0"/>
                </a:lnTo>
                <a:lnTo>
                  <a:pt x="0" y="1055217"/>
                </a:lnTo>
                <a:close/>
              </a:path>
            </a:pathLst>
          </a:custGeom>
          <a:ln w="3543">
            <a:solidFill>
              <a:srgbClr val="91A7D1"/>
            </a:solidFill>
          </a:ln>
        </p:spPr>
        <p:txBody>
          <a:bodyPr wrap="square" lIns="0" tIns="0" rIns="0" bIns="0" rtlCol="0"/>
          <a:lstStyle/>
          <a:p>
            <a:endParaRPr/>
          </a:p>
        </p:txBody>
      </p:sp>
      <p:sp>
        <p:nvSpPr>
          <p:cNvPr id="33" name="object 33"/>
          <p:cNvSpPr/>
          <p:nvPr/>
        </p:nvSpPr>
        <p:spPr>
          <a:xfrm>
            <a:off x="3903040" y="4753165"/>
            <a:ext cx="132715" cy="384175"/>
          </a:xfrm>
          <a:custGeom>
            <a:avLst/>
            <a:gdLst/>
            <a:ahLst/>
            <a:cxnLst/>
            <a:rect l="l" t="t" r="r" b="b"/>
            <a:pathLst>
              <a:path w="132714" h="384175">
                <a:moveTo>
                  <a:pt x="0" y="383717"/>
                </a:moveTo>
                <a:lnTo>
                  <a:pt x="132334" y="383717"/>
                </a:lnTo>
                <a:lnTo>
                  <a:pt x="132334" y="0"/>
                </a:lnTo>
                <a:lnTo>
                  <a:pt x="0" y="0"/>
                </a:lnTo>
                <a:lnTo>
                  <a:pt x="0" y="383717"/>
                </a:lnTo>
                <a:close/>
              </a:path>
            </a:pathLst>
          </a:custGeom>
          <a:solidFill>
            <a:srgbClr val="F9AA8F"/>
          </a:solidFill>
        </p:spPr>
        <p:txBody>
          <a:bodyPr wrap="square" lIns="0" tIns="0" rIns="0" bIns="0" rtlCol="0"/>
          <a:lstStyle/>
          <a:p>
            <a:endParaRPr/>
          </a:p>
        </p:txBody>
      </p:sp>
      <p:sp>
        <p:nvSpPr>
          <p:cNvPr id="34" name="object 34"/>
          <p:cNvSpPr/>
          <p:nvPr/>
        </p:nvSpPr>
        <p:spPr>
          <a:xfrm>
            <a:off x="3903040" y="4753165"/>
            <a:ext cx="132715" cy="384175"/>
          </a:xfrm>
          <a:custGeom>
            <a:avLst/>
            <a:gdLst/>
            <a:ahLst/>
            <a:cxnLst/>
            <a:rect l="l" t="t" r="r" b="b"/>
            <a:pathLst>
              <a:path w="132714" h="384175">
                <a:moveTo>
                  <a:pt x="0" y="383717"/>
                </a:moveTo>
                <a:lnTo>
                  <a:pt x="132334" y="383717"/>
                </a:lnTo>
                <a:lnTo>
                  <a:pt x="132334" y="0"/>
                </a:lnTo>
                <a:lnTo>
                  <a:pt x="0" y="0"/>
                </a:lnTo>
                <a:lnTo>
                  <a:pt x="0" y="383717"/>
                </a:lnTo>
                <a:close/>
              </a:path>
            </a:pathLst>
          </a:custGeom>
          <a:ln w="3543">
            <a:solidFill>
              <a:srgbClr val="91A7D1"/>
            </a:solidFill>
          </a:ln>
        </p:spPr>
        <p:txBody>
          <a:bodyPr wrap="square" lIns="0" tIns="0" rIns="0" bIns="0" rtlCol="0"/>
          <a:lstStyle/>
          <a:p>
            <a:endParaRPr/>
          </a:p>
        </p:txBody>
      </p:sp>
      <p:sp>
        <p:nvSpPr>
          <p:cNvPr id="35" name="object 35"/>
          <p:cNvSpPr/>
          <p:nvPr/>
        </p:nvSpPr>
        <p:spPr>
          <a:xfrm>
            <a:off x="4109808" y="4753165"/>
            <a:ext cx="132715" cy="384175"/>
          </a:xfrm>
          <a:custGeom>
            <a:avLst/>
            <a:gdLst/>
            <a:ahLst/>
            <a:cxnLst/>
            <a:rect l="l" t="t" r="r" b="b"/>
            <a:pathLst>
              <a:path w="132714" h="384175">
                <a:moveTo>
                  <a:pt x="0" y="383717"/>
                </a:moveTo>
                <a:lnTo>
                  <a:pt x="132334" y="383717"/>
                </a:lnTo>
                <a:lnTo>
                  <a:pt x="132334" y="0"/>
                </a:lnTo>
                <a:lnTo>
                  <a:pt x="0" y="0"/>
                </a:lnTo>
                <a:lnTo>
                  <a:pt x="0" y="383717"/>
                </a:lnTo>
                <a:close/>
              </a:path>
            </a:pathLst>
          </a:custGeom>
          <a:solidFill>
            <a:srgbClr val="F9AA8F"/>
          </a:solidFill>
        </p:spPr>
        <p:txBody>
          <a:bodyPr wrap="square" lIns="0" tIns="0" rIns="0" bIns="0" rtlCol="0"/>
          <a:lstStyle/>
          <a:p>
            <a:endParaRPr/>
          </a:p>
        </p:txBody>
      </p:sp>
      <p:sp>
        <p:nvSpPr>
          <p:cNvPr id="36" name="object 36"/>
          <p:cNvSpPr/>
          <p:nvPr/>
        </p:nvSpPr>
        <p:spPr>
          <a:xfrm>
            <a:off x="4109808" y="4753165"/>
            <a:ext cx="132715" cy="384175"/>
          </a:xfrm>
          <a:custGeom>
            <a:avLst/>
            <a:gdLst/>
            <a:ahLst/>
            <a:cxnLst/>
            <a:rect l="l" t="t" r="r" b="b"/>
            <a:pathLst>
              <a:path w="132714" h="384175">
                <a:moveTo>
                  <a:pt x="0" y="383717"/>
                </a:moveTo>
                <a:lnTo>
                  <a:pt x="132334" y="383717"/>
                </a:lnTo>
                <a:lnTo>
                  <a:pt x="132334" y="0"/>
                </a:lnTo>
                <a:lnTo>
                  <a:pt x="0" y="0"/>
                </a:lnTo>
                <a:lnTo>
                  <a:pt x="0" y="383717"/>
                </a:lnTo>
                <a:close/>
              </a:path>
            </a:pathLst>
          </a:custGeom>
          <a:ln w="3543">
            <a:solidFill>
              <a:srgbClr val="91A7D1"/>
            </a:solidFill>
          </a:ln>
        </p:spPr>
        <p:txBody>
          <a:bodyPr wrap="square" lIns="0" tIns="0" rIns="0" bIns="0" rtlCol="0"/>
          <a:lstStyle/>
          <a:p>
            <a:endParaRPr/>
          </a:p>
        </p:txBody>
      </p:sp>
      <p:sp>
        <p:nvSpPr>
          <p:cNvPr id="37" name="object 37"/>
          <p:cNvSpPr/>
          <p:nvPr/>
        </p:nvSpPr>
        <p:spPr>
          <a:xfrm>
            <a:off x="4316590" y="4753165"/>
            <a:ext cx="132715" cy="384175"/>
          </a:xfrm>
          <a:custGeom>
            <a:avLst/>
            <a:gdLst/>
            <a:ahLst/>
            <a:cxnLst/>
            <a:rect l="l" t="t" r="r" b="b"/>
            <a:pathLst>
              <a:path w="132714" h="384175">
                <a:moveTo>
                  <a:pt x="0" y="383717"/>
                </a:moveTo>
                <a:lnTo>
                  <a:pt x="132334" y="383717"/>
                </a:lnTo>
                <a:lnTo>
                  <a:pt x="132334" y="0"/>
                </a:lnTo>
                <a:lnTo>
                  <a:pt x="0" y="0"/>
                </a:lnTo>
                <a:lnTo>
                  <a:pt x="0" y="383717"/>
                </a:lnTo>
                <a:close/>
              </a:path>
            </a:pathLst>
          </a:custGeom>
          <a:solidFill>
            <a:srgbClr val="F9AA8F"/>
          </a:solidFill>
        </p:spPr>
        <p:txBody>
          <a:bodyPr wrap="square" lIns="0" tIns="0" rIns="0" bIns="0" rtlCol="0"/>
          <a:lstStyle/>
          <a:p>
            <a:endParaRPr/>
          </a:p>
        </p:txBody>
      </p:sp>
      <p:sp>
        <p:nvSpPr>
          <p:cNvPr id="38" name="object 38"/>
          <p:cNvSpPr/>
          <p:nvPr/>
        </p:nvSpPr>
        <p:spPr>
          <a:xfrm>
            <a:off x="4316590" y="4753165"/>
            <a:ext cx="132715" cy="384175"/>
          </a:xfrm>
          <a:custGeom>
            <a:avLst/>
            <a:gdLst/>
            <a:ahLst/>
            <a:cxnLst/>
            <a:rect l="l" t="t" r="r" b="b"/>
            <a:pathLst>
              <a:path w="132714" h="384175">
                <a:moveTo>
                  <a:pt x="0" y="383717"/>
                </a:moveTo>
                <a:lnTo>
                  <a:pt x="132334" y="383717"/>
                </a:lnTo>
                <a:lnTo>
                  <a:pt x="132334" y="0"/>
                </a:lnTo>
                <a:lnTo>
                  <a:pt x="0" y="0"/>
                </a:lnTo>
                <a:lnTo>
                  <a:pt x="0" y="383717"/>
                </a:lnTo>
                <a:close/>
              </a:path>
            </a:pathLst>
          </a:custGeom>
          <a:ln w="3543">
            <a:solidFill>
              <a:srgbClr val="91A7D1"/>
            </a:solidFill>
          </a:ln>
        </p:spPr>
        <p:txBody>
          <a:bodyPr wrap="square" lIns="0" tIns="0" rIns="0" bIns="0" rtlCol="0"/>
          <a:lstStyle/>
          <a:p>
            <a:endParaRPr/>
          </a:p>
        </p:txBody>
      </p:sp>
      <p:sp>
        <p:nvSpPr>
          <p:cNvPr id="39" name="object 39"/>
          <p:cNvSpPr/>
          <p:nvPr/>
        </p:nvSpPr>
        <p:spPr>
          <a:xfrm>
            <a:off x="4523371" y="4753165"/>
            <a:ext cx="132715" cy="384175"/>
          </a:xfrm>
          <a:custGeom>
            <a:avLst/>
            <a:gdLst/>
            <a:ahLst/>
            <a:cxnLst/>
            <a:rect l="l" t="t" r="r" b="b"/>
            <a:pathLst>
              <a:path w="132714" h="384175">
                <a:moveTo>
                  <a:pt x="0" y="383717"/>
                </a:moveTo>
                <a:lnTo>
                  <a:pt x="132334" y="383717"/>
                </a:lnTo>
                <a:lnTo>
                  <a:pt x="132334" y="0"/>
                </a:lnTo>
                <a:lnTo>
                  <a:pt x="0" y="0"/>
                </a:lnTo>
                <a:lnTo>
                  <a:pt x="0" y="383717"/>
                </a:lnTo>
                <a:close/>
              </a:path>
            </a:pathLst>
          </a:custGeom>
          <a:solidFill>
            <a:srgbClr val="F9AA8F"/>
          </a:solidFill>
        </p:spPr>
        <p:txBody>
          <a:bodyPr wrap="square" lIns="0" tIns="0" rIns="0" bIns="0" rtlCol="0"/>
          <a:lstStyle/>
          <a:p>
            <a:endParaRPr/>
          </a:p>
        </p:txBody>
      </p:sp>
      <p:sp>
        <p:nvSpPr>
          <p:cNvPr id="40" name="object 40"/>
          <p:cNvSpPr/>
          <p:nvPr/>
        </p:nvSpPr>
        <p:spPr>
          <a:xfrm>
            <a:off x="4523371" y="4753165"/>
            <a:ext cx="132715" cy="384175"/>
          </a:xfrm>
          <a:custGeom>
            <a:avLst/>
            <a:gdLst/>
            <a:ahLst/>
            <a:cxnLst/>
            <a:rect l="l" t="t" r="r" b="b"/>
            <a:pathLst>
              <a:path w="132714" h="384175">
                <a:moveTo>
                  <a:pt x="0" y="383717"/>
                </a:moveTo>
                <a:lnTo>
                  <a:pt x="132334" y="383717"/>
                </a:lnTo>
                <a:lnTo>
                  <a:pt x="132334" y="0"/>
                </a:lnTo>
                <a:lnTo>
                  <a:pt x="0" y="0"/>
                </a:lnTo>
                <a:lnTo>
                  <a:pt x="0" y="383717"/>
                </a:lnTo>
                <a:close/>
              </a:path>
            </a:pathLst>
          </a:custGeom>
          <a:ln w="3543">
            <a:solidFill>
              <a:srgbClr val="91A7D1"/>
            </a:solidFill>
          </a:ln>
        </p:spPr>
        <p:txBody>
          <a:bodyPr wrap="square" lIns="0" tIns="0" rIns="0" bIns="0" rtlCol="0"/>
          <a:lstStyle/>
          <a:p>
            <a:endParaRPr/>
          </a:p>
        </p:txBody>
      </p:sp>
      <p:sp>
        <p:nvSpPr>
          <p:cNvPr id="41" name="object 41"/>
          <p:cNvSpPr txBox="1"/>
          <p:nvPr/>
        </p:nvSpPr>
        <p:spPr>
          <a:xfrm>
            <a:off x="4288002" y="8632787"/>
            <a:ext cx="2269490" cy="431800"/>
          </a:xfrm>
          <a:prstGeom prst="rect">
            <a:avLst/>
          </a:prstGeom>
        </p:spPr>
        <p:txBody>
          <a:bodyPr vert="horz" wrap="square" lIns="0" tIns="38100" rIns="0" bIns="0" rtlCol="0">
            <a:spAutoFit/>
          </a:bodyPr>
          <a:lstStyle/>
          <a:p>
            <a:pPr marL="12700" marR="5080">
              <a:lnSpc>
                <a:spcPts val="1000"/>
              </a:lnSpc>
              <a:spcBef>
                <a:spcPts val="300"/>
              </a:spcBef>
            </a:pPr>
            <a:r>
              <a:rPr sz="1000" spc="35" dirty="0">
                <a:solidFill>
                  <a:srgbClr val="6078AD"/>
                </a:solidFill>
                <a:latin typeface="Calibri"/>
                <a:cs typeface="Calibri"/>
              </a:rPr>
              <a:t>Cada</a:t>
            </a:r>
            <a:r>
              <a:rPr sz="1000" spc="-15" dirty="0">
                <a:solidFill>
                  <a:srgbClr val="6078AD"/>
                </a:solidFill>
                <a:latin typeface="Calibri"/>
                <a:cs typeface="Calibri"/>
              </a:rPr>
              <a:t> </a:t>
            </a:r>
            <a:r>
              <a:rPr sz="1000" spc="25" dirty="0">
                <a:solidFill>
                  <a:srgbClr val="6078AD"/>
                </a:solidFill>
                <a:latin typeface="Calibri"/>
                <a:cs typeface="Calibri"/>
              </a:rPr>
              <a:t>año</a:t>
            </a:r>
            <a:r>
              <a:rPr sz="1000" spc="-10" dirty="0">
                <a:solidFill>
                  <a:srgbClr val="6078AD"/>
                </a:solidFill>
                <a:latin typeface="Calibri"/>
                <a:cs typeface="Calibri"/>
              </a:rPr>
              <a:t> </a:t>
            </a:r>
            <a:r>
              <a:rPr sz="1000" spc="15" dirty="0">
                <a:solidFill>
                  <a:srgbClr val="6078AD"/>
                </a:solidFill>
                <a:latin typeface="Calibri"/>
                <a:cs typeface="Calibri"/>
              </a:rPr>
              <a:t>de</a:t>
            </a:r>
            <a:r>
              <a:rPr sz="1000" spc="-10" dirty="0">
                <a:solidFill>
                  <a:srgbClr val="6078AD"/>
                </a:solidFill>
                <a:latin typeface="Calibri"/>
                <a:cs typeface="Calibri"/>
              </a:rPr>
              <a:t> </a:t>
            </a:r>
            <a:r>
              <a:rPr sz="1000" spc="25" dirty="0">
                <a:solidFill>
                  <a:srgbClr val="6078AD"/>
                </a:solidFill>
                <a:latin typeface="Calibri"/>
                <a:cs typeface="Calibri"/>
              </a:rPr>
              <a:t>duración</a:t>
            </a:r>
            <a:r>
              <a:rPr sz="1000" spc="-10" dirty="0">
                <a:solidFill>
                  <a:srgbClr val="6078AD"/>
                </a:solidFill>
                <a:latin typeface="Calibri"/>
                <a:cs typeface="Calibri"/>
              </a:rPr>
              <a:t> </a:t>
            </a:r>
            <a:r>
              <a:rPr sz="1000" spc="20" dirty="0">
                <a:solidFill>
                  <a:srgbClr val="6078AD"/>
                </a:solidFill>
                <a:latin typeface="Calibri"/>
                <a:cs typeface="Calibri"/>
              </a:rPr>
              <a:t>adicional</a:t>
            </a:r>
            <a:r>
              <a:rPr sz="1000" spc="-10" dirty="0">
                <a:solidFill>
                  <a:srgbClr val="6078AD"/>
                </a:solidFill>
                <a:latin typeface="Calibri"/>
                <a:cs typeface="Calibri"/>
              </a:rPr>
              <a:t> </a:t>
            </a:r>
            <a:r>
              <a:rPr sz="1000" spc="25" dirty="0">
                <a:solidFill>
                  <a:srgbClr val="6078AD"/>
                </a:solidFill>
                <a:latin typeface="Calibri"/>
                <a:cs typeface="Calibri"/>
              </a:rPr>
              <a:t>añade</a:t>
            </a:r>
            <a:r>
              <a:rPr sz="1000" spc="-10" dirty="0">
                <a:solidFill>
                  <a:srgbClr val="6078AD"/>
                </a:solidFill>
                <a:latin typeface="Calibri"/>
                <a:cs typeface="Calibri"/>
              </a:rPr>
              <a:t> </a:t>
            </a:r>
            <a:r>
              <a:rPr sz="1000" spc="40" dirty="0">
                <a:solidFill>
                  <a:srgbClr val="6078AD"/>
                </a:solidFill>
                <a:latin typeface="Calibri"/>
                <a:cs typeface="Calibri"/>
              </a:rPr>
              <a:t>un  </a:t>
            </a:r>
            <a:r>
              <a:rPr sz="1000" spc="20" dirty="0">
                <a:solidFill>
                  <a:srgbClr val="6078AD"/>
                </a:solidFill>
                <a:latin typeface="Calibri"/>
                <a:cs typeface="Calibri"/>
              </a:rPr>
              <a:t>rendimiento </a:t>
            </a:r>
            <a:r>
              <a:rPr sz="1000" spc="25" dirty="0">
                <a:solidFill>
                  <a:srgbClr val="6078AD"/>
                </a:solidFill>
                <a:latin typeface="Calibri"/>
                <a:cs typeface="Calibri"/>
              </a:rPr>
              <a:t>extra. </a:t>
            </a:r>
            <a:r>
              <a:rPr sz="1000" spc="10" dirty="0">
                <a:solidFill>
                  <a:srgbClr val="6078AD"/>
                </a:solidFill>
                <a:latin typeface="Calibri"/>
                <a:cs typeface="Calibri"/>
              </a:rPr>
              <a:t>El </a:t>
            </a:r>
            <a:r>
              <a:rPr sz="1000" spc="25" dirty="0">
                <a:solidFill>
                  <a:srgbClr val="6078AD"/>
                </a:solidFill>
                <a:latin typeface="Calibri"/>
                <a:cs typeface="Calibri"/>
              </a:rPr>
              <a:t>efecto </a:t>
            </a:r>
            <a:r>
              <a:rPr sz="1000" spc="15" dirty="0">
                <a:solidFill>
                  <a:srgbClr val="6078AD"/>
                </a:solidFill>
                <a:latin typeface="Calibri"/>
                <a:cs typeface="Calibri"/>
              </a:rPr>
              <a:t>de interés  </a:t>
            </a:r>
            <a:r>
              <a:rPr sz="1000" spc="25" dirty="0">
                <a:solidFill>
                  <a:srgbClr val="6078AD"/>
                </a:solidFill>
                <a:latin typeface="Calibri"/>
                <a:cs typeface="Calibri"/>
              </a:rPr>
              <a:t>compuesto </a:t>
            </a:r>
            <a:r>
              <a:rPr sz="1000" spc="20" dirty="0">
                <a:solidFill>
                  <a:srgbClr val="6078AD"/>
                </a:solidFill>
                <a:latin typeface="Calibri"/>
                <a:cs typeface="Calibri"/>
              </a:rPr>
              <a:t>lo </a:t>
            </a:r>
            <a:r>
              <a:rPr sz="1000" spc="25" dirty="0">
                <a:solidFill>
                  <a:srgbClr val="6078AD"/>
                </a:solidFill>
                <a:latin typeface="Calibri"/>
                <a:cs typeface="Calibri"/>
              </a:rPr>
              <a:t>hace</a:t>
            </a:r>
            <a:r>
              <a:rPr sz="1000" spc="-65" dirty="0">
                <a:solidFill>
                  <a:srgbClr val="6078AD"/>
                </a:solidFill>
                <a:latin typeface="Calibri"/>
                <a:cs typeface="Calibri"/>
              </a:rPr>
              <a:t> </a:t>
            </a:r>
            <a:r>
              <a:rPr sz="1000" spc="10" dirty="0">
                <a:solidFill>
                  <a:srgbClr val="6078AD"/>
                </a:solidFill>
                <a:latin typeface="Calibri"/>
                <a:cs typeface="Calibri"/>
              </a:rPr>
              <a:t>posible.</a:t>
            </a:r>
            <a:endParaRPr sz="1000">
              <a:latin typeface="Calibri"/>
              <a:cs typeface="Calibri"/>
            </a:endParaRPr>
          </a:p>
        </p:txBody>
      </p:sp>
      <p:sp>
        <p:nvSpPr>
          <p:cNvPr id="42" name="object 42"/>
          <p:cNvSpPr txBox="1"/>
          <p:nvPr/>
        </p:nvSpPr>
        <p:spPr>
          <a:xfrm>
            <a:off x="4427571" y="9272823"/>
            <a:ext cx="2449830" cy="534035"/>
          </a:xfrm>
          <a:prstGeom prst="rect">
            <a:avLst/>
          </a:prstGeom>
        </p:spPr>
        <p:txBody>
          <a:bodyPr vert="horz" wrap="square" lIns="0" tIns="12700" rIns="0" bIns="0" rtlCol="0">
            <a:spAutoFit/>
          </a:bodyPr>
          <a:lstStyle/>
          <a:p>
            <a:pPr marL="152400" marR="5080" indent="-139700">
              <a:lnSpc>
                <a:spcPct val="119100"/>
              </a:lnSpc>
              <a:spcBef>
                <a:spcPts val="100"/>
              </a:spcBef>
              <a:buAutoNum type="arabicParenR"/>
              <a:tabLst>
                <a:tab pos="153035" algn="l"/>
              </a:tabLst>
            </a:pPr>
            <a:r>
              <a:rPr sz="700" spc="20" dirty="0">
                <a:solidFill>
                  <a:srgbClr val="6078AD"/>
                </a:solidFill>
                <a:latin typeface="Calibri"/>
                <a:cs typeface="Calibri"/>
              </a:rPr>
              <a:t>Los cálculos reflejados </a:t>
            </a:r>
            <a:r>
              <a:rPr sz="700" spc="25" dirty="0">
                <a:solidFill>
                  <a:srgbClr val="6078AD"/>
                </a:solidFill>
                <a:latin typeface="Calibri"/>
                <a:cs typeface="Calibri"/>
              </a:rPr>
              <a:t>no pueden </a:t>
            </a:r>
            <a:r>
              <a:rPr sz="700" spc="15" dirty="0">
                <a:solidFill>
                  <a:srgbClr val="6078AD"/>
                </a:solidFill>
                <a:latin typeface="Calibri"/>
                <a:cs typeface="Calibri"/>
              </a:rPr>
              <a:t>ser </a:t>
            </a:r>
            <a:r>
              <a:rPr sz="700" spc="25" dirty="0">
                <a:solidFill>
                  <a:srgbClr val="6078AD"/>
                </a:solidFill>
                <a:latin typeface="Calibri"/>
                <a:cs typeface="Calibri"/>
              </a:rPr>
              <a:t>garantizados,  solamente</a:t>
            </a:r>
            <a:r>
              <a:rPr sz="700" spc="-10" dirty="0">
                <a:solidFill>
                  <a:srgbClr val="6078AD"/>
                </a:solidFill>
                <a:latin typeface="Calibri"/>
                <a:cs typeface="Calibri"/>
              </a:rPr>
              <a:t> </a:t>
            </a:r>
            <a:r>
              <a:rPr sz="700" spc="15" dirty="0">
                <a:solidFill>
                  <a:srgbClr val="6078AD"/>
                </a:solidFill>
                <a:latin typeface="Calibri"/>
                <a:cs typeface="Calibri"/>
              </a:rPr>
              <a:t>se</a:t>
            </a:r>
            <a:r>
              <a:rPr sz="700" spc="-5" dirty="0">
                <a:solidFill>
                  <a:srgbClr val="6078AD"/>
                </a:solidFill>
                <a:latin typeface="Calibri"/>
                <a:cs typeface="Calibri"/>
              </a:rPr>
              <a:t> </a:t>
            </a:r>
            <a:r>
              <a:rPr sz="700" spc="25" dirty="0">
                <a:solidFill>
                  <a:srgbClr val="6078AD"/>
                </a:solidFill>
                <a:latin typeface="Calibri"/>
                <a:cs typeface="Calibri"/>
              </a:rPr>
              <a:t>pueden</a:t>
            </a:r>
            <a:r>
              <a:rPr sz="700" spc="-10" dirty="0">
                <a:solidFill>
                  <a:srgbClr val="6078AD"/>
                </a:solidFill>
                <a:latin typeface="Calibri"/>
                <a:cs typeface="Calibri"/>
              </a:rPr>
              <a:t> </a:t>
            </a:r>
            <a:r>
              <a:rPr sz="700" spc="25" dirty="0">
                <a:solidFill>
                  <a:srgbClr val="6078AD"/>
                </a:solidFill>
                <a:latin typeface="Calibri"/>
                <a:cs typeface="Calibri"/>
              </a:rPr>
              <a:t>estimar</a:t>
            </a:r>
            <a:r>
              <a:rPr sz="700" spc="-5" dirty="0">
                <a:solidFill>
                  <a:srgbClr val="6078AD"/>
                </a:solidFill>
                <a:latin typeface="Calibri"/>
                <a:cs typeface="Calibri"/>
              </a:rPr>
              <a:t> </a:t>
            </a:r>
            <a:r>
              <a:rPr sz="700" spc="25" dirty="0">
                <a:solidFill>
                  <a:srgbClr val="6078AD"/>
                </a:solidFill>
                <a:latin typeface="Calibri"/>
                <a:cs typeface="Calibri"/>
              </a:rPr>
              <a:t>ya</a:t>
            </a:r>
            <a:r>
              <a:rPr sz="700" spc="-5" dirty="0">
                <a:solidFill>
                  <a:srgbClr val="6078AD"/>
                </a:solidFill>
                <a:latin typeface="Calibri"/>
                <a:cs typeface="Calibri"/>
              </a:rPr>
              <a:t> </a:t>
            </a:r>
            <a:r>
              <a:rPr sz="700" spc="20" dirty="0">
                <a:solidFill>
                  <a:srgbClr val="6078AD"/>
                </a:solidFill>
                <a:latin typeface="Calibri"/>
                <a:cs typeface="Calibri"/>
              </a:rPr>
              <a:t>que</a:t>
            </a:r>
            <a:r>
              <a:rPr sz="700" spc="-10" dirty="0">
                <a:solidFill>
                  <a:srgbClr val="6078AD"/>
                </a:solidFill>
                <a:latin typeface="Calibri"/>
                <a:cs typeface="Calibri"/>
              </a:rPr>
              <a:t> </a:t>
            </a:r>
            <a:r>
              <a:rPr sz="700" spc="20" dirty="0">
                <a:solidFill>
                  <a:srgbClr val="6078AD"/>
                </a:solidFill>
                <a:latin typeface="Calibri"/>
                <a:cs typeface="Calibri"/>
              </a:rPr>
              <a:t>dependen</a:t>
            </a:r>
            <a:r>
              <a:rPr sz="700" spc="-5" dirty="0">
                <a:solidFill>
                  <a:srgbClr val="6078AD"/>
                </a:solidFill>
                <a:latin typeface="Calibri"/>
                <a:cs typeface="Calibri"/>
              </a:rPr>
              <a:t> </a:t>
            </a:r>
            <a:r>
              <a:rPr sz="700" spc="20" dirty="0">
                <a:solidFill>
                  <a:srgbClr val="6078AD"/>
                </a:solidFill>
                <a:latin typeface="Calibri"/>
                <a:cs typeface="Calibri"/>
              </a:rPr>
              <a:t>sobre</a:t>
            </a:r>
            <a:r>
              <a:rPr sz="700" spc="-10" dirty="0">
                <a:solidFill>
                  <a:srgbClr val="6078AD"/>
                </a:solidFill>
                <a:latin typeface="Calibri"/>
                <a:cs typeface="Calibri"/>
              </a:rPr>
              <a:t> </a:t>
            </a:r>
            <a:r>
              <a:rPr sz="700" spc="20" dirty="0">
                <a:solidFill>
                  <a:srgbClr val="6078AD"/>
                </a:solidFill>
                <a:latin typeface="Calibri"/>
                <a:cs typeface="Calibri"/>
              </a:rPr>
              <a:t>todo  </a:t>
            </a:r>
            <a:r>
              <a:rPr sz="700" spc="15" dirty="0">
                <a:solidFill>
                  <a:srgbClr val="6078AD"/>
                </a:solidFill>
                <a:latin typeface="Calibri"/>
                <a:cs typeface="Calibri"/>
              </a:rPr>
              <a:t>de</a:t>
            </a:r>
            <a:r>
              <a:rPr sz="700" spc="-5" dirty="0">
                <a:solidFill>
                  <a:srgbClr val="6078AD"/>
                </a:solidFill>
                <a:latin typeface="Calibri"/>
                <a:cs typeface="Calibri"/>
              </a:rPr>
              <a:t> </a:t>
            </a:r>
            <a:r>
              <a:rPr sz="700" spc="25" dirty="0">
                <a:solidFill>
                  <a:srgbClr val="6078AD"/>
                </a:solidFill>
                <a:latin typeface="Calibri"/>
                <a:cs typeface="Calibri"/>
              </a:rPr>
              <a:t>la</a:t>
            </a:r>
            <a:r>
              <a:rPr sz="700" spc="-5" dirty="0">
                <a:solidFill>
                  <a:srgbClr val="6078AD"/>
                </a:solidFill>
                <a:latin typeface="Calibri"/>
                <a:cs typeface="Calibri"/>
              </a:rPr>
              <a:t> </a:t>
            </a:r>
            <a:r>
              <a:rPr sz="700" spc="20" dirty="0">
                <a:solidFill>
                  <a:srgbClr val="6078AD"/>
                </a:solidFill>
                <a:latin typeface="Calibri"/>
                <a:cs typeface="Calibri"/>
              </a:rPr>
              <a:t>evolución</a:t>
            </a:r>
            <a:r>
              <a:rPr sz="700" spc="-5" dirty="0">
                <a:solidFill>
                  <a:srgbClr val="6078AD"/>
                </a:solidFill>
                <a:latin typeface="Calibri"/>
                <a:cs typeface="Calibri"/>
              </a:rPr>
              <a:t> </a:t>
            </a:r>
            <a:r>
              <a:rPr sz="700" spc="15" dirty="0">
                <a:solidFill>
                  <a:srgbClr val="6078AD"/>
                </a:solidFill>
                <a:latin typeface="Calibri"/>
                <a:cs typeface="Calibri"/>
              </a:rPr>
              <a:t>de</a:t>
            </a:r>
            <a:r>
              <a:rPr sz="700" spc="-5" dirty="0">
                <a:solidFill>
                  <a:srgbClr val="6078AD"/>
                </a:solidFill>
                <a:latin typeface="Calibri"/>
                <a:cs typeface="Calibri"/>
              </a:rPr>
              <a:t> </a:t>
            </a:r>
            <a:r>
              <a:rPr sz="700" spc="20" dirty="0">
                <a:solidFill>
                  <a:srgbClr val="6078AD"/>
                </a:solidFill>
                <a:latin typeface="Calibri"/>
                <a:cs typeface="Calibri"/>
              </a:rPr>
              <a:t>los</a:t>
            </a:r>
            <a:r>
              <a:rPr sz="700" spc="-10" dirty="0">
                <a:solidFill>
                  <a:srgbClr val="6078AD"/>
                </a:solidFill>
                <a:latin typeface="Calibri"/>
                <a:cs typeface="Calibri"/>
              </a:rPr>
              <a:t> </a:t>
            </a:r>
            <a:r>
              <a:rPr sz="700" spc="25" dirty="0">
                <a:solidFill>
                  <a:srgbClr val="6078AD"/>
                </a:solidFill>
                <a:latin typeface="Calibri"/>
                <a:cs typeface="Calibri"/>
              </a:rPr>
              <a:t>mercados</a:t>
            </a:r>
            <a:r>
              <a:rPr sz="700" spc="-5" dirty="0">
                <a:solidFill>
                  <a:srgbClr val="6078AD"/>
                </a:solidFill>
                <a:latin typeface="Calibri"/>
                <a:cs typeface="Calibri"/>
              </a:rPr>
              <a:t> </a:t>
            </a:r>
            <a:r>
              <a:rPr sz="700" spc="15" dirty="0">
                <a:solidFill>
                  <a:srgbClr val="6078AD"/>
                </a:solidFill>
                <a:latin typeface="Calibri"/>
                <a:cs typeface="Calibri"/>
              </a:rPr>
              <a:t>financieros.</a:t>
            </a:r>
            <a:endParaRPr sz="700">
              <a:latin typeface="Calibri"/>
              <a:cs typeface="Calibri"/>
            </a:endParaRPr>
          </a:p>
          <a:p>
            <a:pPr marL="151765" indent="-139065">
              <a:lnSpc>
                <a:spcPct val="100000"/>
              </a:lnSpc>
              <a:spcBef>
                <a:spcPts val="160"/>
              </a:spcBef>
              <a:buAutoNum type="arabicParenR"/>
              <a:tabLst>
                <a:tab pos="152400" algn="l"/>
              </a:tabLst>
            </a:pPr>
            <a:r>
              <a:rPr sz="700" spc="20" dirty="0">
                <a:solidFill>
                  <a:srgbClr val="6078AD"/>
                </a:solidFill>
                <a:latin typeface="Calibri"/>
                <a:cs typeface="Calibri"/>
              </a:rPr>
              <a:t>Evolución </a:t>
            </a:r>
            <a:r>
              <a:rPr sz="700" spc="15" dirty="0">
                <a:solidFill>
                  <a:srgbClr val="6078AD"/>
                </a:solidFill>
                <a:latin typeface="Calibri"/>
                <a:cs typeface="Calibri"/>
              </a:rPr>
              <a:t>del </a:t>
            </a:r>
            <a:r>
              <a:rPr sz="700" spc="25" dirty="0">
                <a:solidFill>
                  <a:srgbClr val="6078AD"/>
                </a:solidFill>
                <a:latin typeface="Calibri"/>
                <a:cs typeface="Calibri"/>
              </a:rPr>
              <a:t>capital</a:t>
            </a:r>
            <a:r>
              <a:rPr sz="700" spc="-55" dirty="0">
                <a:solidFill>
                  <a:srgbClr val="6078AD"/>
                </a:solidFill>
                <a:latin typeface="Calibri"/>
                <a:cs typeface="Calibri"/>
              </a:rPr>
              <a:t> </a:t>
            </a:r>
            <a:r>
              <a:rPr sz="700" spc="20" dirty="0">
                <a:solidFill>
                  <a:srgbClr val="6078AD"/>
                </a:solidFill>
                <a:latin typeface="Calibri"/>
                <a:cs typeface="Calibri"/>
              </a:rPr>
              <a:t>estimado.</a:t>
            </a:r>
            <a:endParaRPr sz="700">
              <a:latin typeface="Calibri"/>
              <a:cs typeface="Calibri"/>
            </a:endParaRPr>
          </a:p>
        </p:txBody>
      </p:sp>
      <p:sp>
        <p:nvSpPr>
          <p:cNvPr id="43" name="object 43"/>
          <p:cNvSpPr/>
          <p:nvPr/>
        </p:nvSpPr>
        <p:spPr>
          <a:xfrm>
            <a:off x="1105509" y="6058217"/>
            <a:ext cx="2569845" cy="1369695"/>
          </a:xfrm>
          <a:custGeom>
            <a:avLst/>
            <a:gdLst/>
            <a:ahLst/>
            <a:cxnLst/>
            <a:rect l="l" t="t" r="r" b="b"/>
            <a:pathLst>
              <a:path w="2569845" h="1369695">
                <a:moveTo>
                  <a:pt x="0" y="1369352"/>
                </a:moveTo>
                <a:lnTo>
                  <a:pt x="2569222" y="1369352"/>
                </a:lnTo>
                <a:lnTo>
                  <a:pt x="2569222" y="0"/>
                </a:lnTo>
                <a:lnTo>
                  <a:pt x="0" y="0"/>
                </a:lnTo>
                <a:lnTo>
                  <a:pt x="0" y="1369352"/>
                </a:lnTo>
                <a:close/>
              </a:path>
            </a:pathLst>
          </a:custGeom>
          <a:solidFill>
            <a:srgbClr val="DBE6F2"/>
          </a:solidFill>
        </p:spPr>
        <p:txBody>
          <a:bodyPr wrap="square" lIns="0" tIns="0" rIns="0" bIns="0" rtlCol="0"/>
          <a:lstStyle/>
          <a:p>
            <a:endParaRPr/>
          </a:p>
        </p:txBody>
      </p:sp>
      <p:sp>
        <p:nvSpPr>
          <p:cNvPr id="44" name="object 44"/>
          <p:cNvSpPr/>
          <p:nvPr/>
        </p:nvSpPr>
        <p:spPr>
          <a:xfrm>
            <a:off x="1105509" y="6058217"/>
            <a:ext cx="2569845" cy="1369695"/>
          </a:xfrm>
          <a:custGeom>
            <a:avLst/>
            <a:gdLst/>
            <a:ahLst/>
            <a:cxnLst/>
            <a:rect l="l" t="t" r="r" b="b"/>
            <a:pathLst>
              <a:path w="2569845" h="1369695">
                <a:moveTo>
                  <a:pt x="0" y="1369352"/>
                </a:moveTo>
                <a:lnTo>
                  <a:pt x="2569222" y="1369352"/>
                </a:lnTo>
                <a:lnTo>
                  <a:pt x="2569222" y="0"/>
                </a:lnTo>
                <a:lnTo>
                  <a:pt x="0" y="0"/>
                </a:lnTo>
                <a:lnTo>
                  <a:pt x="0" y="1369352"/>
                </a:lnTo>
                <a:close/>
              </a:path>
            </a:pathLst>
          </a:custGeom>
          <a:ln w="3175">
            <a:solidFill>
              <a:srgbClr val="004689"/>
            </a:solidFill>
          </a:ln>
        </p:spPr>
        <p:txBody>
          <a:bodyPr wrap="square" lIns="0" tIns="0" rIns="0" bIns="0" rtlCol="0"/>
          <a:lstStyle/>
          <a:p>
            <a:endParaRPr/>
          </a:p>
        </p:txBody>
      </p:sp>
      <p:sp>
        <p:nvSpPr>
          <p:cNvPr id="45" name="object 45"/>
          <p:cNvSpPr/>
          <p:nvPr/>
        </p:nvSpPr>
        <p:spPr>
          <a:xfrm>
            <a:off x="1011999" y="6083147"/>
            <a:ext cx="894505" cy="1344409"/>
          </a:xfrm>
          <a:prstGeom prst="rect">
            <a:avLst/>
          </a:prstGeom>
          <a:blipFill>
            <a:blip r:embed="rId2" cstate="print"/>
            <a:stretch>
              <a:fillRect/>
            </a:stretch>
          </a:blipFill>
        </p:spPr>
        <p:txBody>
          <a:bodyPr wrap="square" lIns="0" tIns="0" rIns="0" bIns="0" rtlCol="0"/>
          <a:lstStyle/>
          <a:p>
            <a:endParaRPr/>
          </a:p>
        </p:txBody>
      </p:sp>
      <p:sp>
        <p:nvSpPr>
          <p:cNvPr id="46" name="object 46"/>
          <p:cNvSpPr/>
          <p:nvPr/>
        </p:nvSpPr>
        <p:spPr>
          <a:xfrm>
            <a:off x="2403043" y="7394288"/>
            <a:ext cx="233045" cy="0"/>
          </a:xfrm>
          <a:custGeom>
            <a:avLst/>
            <a:gdLst/>
            <a:ahLst/>
            <a:cxnLst/>
            <a:rect l="l" t="t" r="r" b="b"/>
            <a:pathLst>
              <a:path w="233044">
                <a:moveTo>
                  <a:pt x="0" y="0"/>
                </a:moveTo>
                <a:lnTo>
                  <a:pt x="232524" y="0"/>
                </a:lnTo>
              </a:path>
            </a:pathLst>
          </a:custGeom>
          <a:ln w="51346">
            <a:solidFill>
              <a:srgbClr val="FCD3C1"/>
            </a:solidFill>
          </a:ln>
        </p:spPr>
        <p:txBody>
          <a:bodyPr wrap="square" lIns="0" tIns="0" rIns="0" bIns="0" rtlCol="0"/>
          <a:lstStyle/>
          <a:p>
            <a:endParaRPr/>
          </a:p>
        </p:txBody>
      </p:sp>
      <p:sp>
        <p:nvSpPr>
          <p:cNvPr id="47" name="object 47"/>
          <p:cNvSpPr/>
          <p:nvPr/>
        </p:nvSpPr>
        <p:spPr>
          <a:xfrm>
            <a:off x="2403043" y="7331049"/>
            <a:ext cx="245110" cy="0"/>
          </a:xfrm>
          <a:custGeom>
            <a:avLst/>
            <a:gdLst/>
            <a:ahLst/>
            <a:cxnLst/>
            <a:rect l="l" t="t" r="r" b="b"/>
            <a:pathLst>
              <a:path w="245110">
                <a:moveTo>
                  <a:pt x="0" y="0"/>
                </a:moveTo>
                <a:lnTo>
                  <a:pt x="244767" y="0"/>
                </a:lnTo>
              </a:path>
            </a:pathLst>
          </a:custGeom>
          <a:ln w="51358">
            <a:solidFill>
              <a:srgbClr val="FCD3C1"/>
            </a:solidFill>
          </a:ln>
        </p:spPr>
        <p:txBody>
          <a:bodyPr wrap="square" lIns="0" tIns="0" rIns="0" bIns="0" rtlCol="0"/>
          <a:lstStyle/>
          <a:p>
            <a:endParaRPr/>
          </a:p>
        </p:txBody>
      </p:sp>
      <p:sp>
        <p:nvSpPr>
          <p:cNvPr id="48" name="object 48"/>
          <p:cNvSpPr/>
          <p:nvPr/>
        </p:nvSpPr>
        <p:spPr>
          <a:xfrm>
            <a:off x="2403043" y="7267809"/>
            <a:ext cx="247015" cy="0"/>
          </a:xfrm>
          <a:custGeom>
            <a:avLst/>
            <a:gdLst/>
            <a:ahLst/>
            <a:cxnLst/>
            <a:rect l="l" t="t" r="r" b="b"/>
            <a:pathLst>
              <a:path w="247014">
                <a:moveTo>
                  <a:pt x="0" y="0"/>
                </a:moveTo>
                <a:lnTo>
                  <a:pt x="246989" y="0"/>
                </a:lnTo>
              </a:path>
            </a:pathLst>
          </a:custGeom>
          <a:ln w="51346">
            <a:solidFill>
              <a:srgbClr val="FCD3C1"/>
            </a:solidFill>
          </a:ln>
        </p:spPr>
        <p:txBody>
          <a:bodyPr wrap="square" lIns="0" tIns="0" rIns="0" bIns="0" rtlCol="0"/>
          <a:lstStyle/>
          <a:p>
            <a:endParaRPr/>
          </a:p>
        </p:txBody>
      </p:sp>
      <p:sp>
        <p:nvSpPr>
          <p:cNvPr id="49" name="object 49"/>
          <p:cNvSpPr/>
          <p:nvPr/>
        </p:nvSpPr>
        <p:spPr>
          <a:xfrm>
            <a:off x="2403043" y="7204570"/>
            <a:ext cx="270510" cy="0"/>
          </a:xfrm>
          <a:custGeom>
            <a:avLst/>
            <a:gdLst/>
            <a:ahLst/>
            <a:cxnLst/>
            <a:rect l="l" t="t" r="r" b="b"/>
            <a:pathLst>
              <a:path w="270510">
                <a:moveTo>
                  <a:pt x="0" y="0"/>
                </a:moveTo>
                <a:lnTo>
                  <a:pt x="270357" y="0"/>
                </a:lnTo>
              </a:path>
            </a:pathLst>
          </a:custGeom>
          <a:ln w="51358">
            <a:solidFill>
              <a:srgbClr val="FCD3C1"/>
            </a:solidFill>
          </a:ln>
        </p:spPr>
        <p:txBody>
          <a:bodyPr wrap="square" lIns="0" tIns="0" rIns="0" bIns="0" rtlCol="0"/>
          <a:lstStyle/>
          <a:p>
            <a:endParaRPr/>
          </a:p>
        </p:txBody>
      </p:sp>
      <p:sp>
        <p:nvSpPr>
          <p:cNvPr id="50" name="object 50"/>
          <p:cNvSpPr/>
          <p:nvPr/>
        </p:nvSpPr>
        <p:spPr>
          <a:xfrm>
            <a:off x="2403043" y="7141336"/>
            <a:ext cx="323850" cy="0"/>
          </a:xfrm>
          <a:custGeom>
            <a:avLst/>
            <a:gdLst/>
            <a:ahLst/>
            <a:cxnLst/>
            <a:rect l="l" t="t" r="r" b="b"/>
            <a:pathLst>
              <a:path w="323850">
                <a:moveTo>
                  <a:pt x="0" y="0"/>
                </a:moveTo>
                <a:lnTo>
                  <a:pt x="323761" y="0"/>
                </a:lnTo>
              </a:path>
            </a:pathLst>
          </a:custGeom>
          <a:ln w="51358">
            <a:solidFill>
              <a:srgbClr val="FCD3C1"/>
            </a:solidFill>
          </a:ln>
        </p:spPr>
        <p:txBody>
          <a:bodyPr wrap="square" lIns="0" tIns="0" rIns="0" bIns="0" rtlCol="0"/>
          <a:lstStyle/>
          <a:p>
            <a:endParaRPr/>
          </a:p>
        </p:txBody>
      </p:sp>
      <p:sp>
        <p:nvSpPr>
          <p:cNvPr id="51" name="object 51"/>
          <p:cNvSpPr/>
          <p:nvPr/>
        </p:nvSpPr>
        <p:spPr>
          <a:xfrm>
            <a:off x="2403043" y="7078091"/>
            <a:ext cx="398780" cy="0"/>
          </a:xfrm>
          <a:custGeom>
            <a:avLst/>
            <a:gdLst/>
            <a:ahLst/>
            <a:cxnLst/>
            <a:rect l="l" t="t" r="r" b="b"/>
            <a:pathLst>
              <a:path w="398780">
                <a:moveTo>
                  <a:pt x="0" y="0"/>
                </a:moveTo>
                <a:lnTo>
                  <a:pt x="398310" y="0"/>
                </a:lnTo>
              </a:path>
            </a:pathLst>
          </a:custGeom>
          <a:ln w="51358">
            <a:solidFill>
              <a:srgbClr val="FCD3C1"/>
            </a:solidFill>
          </a:ln>
        </p:spPr>
        <p:txBody>
          <a:bodyPr wrap="square" lIns="0" tIns="0" rIns="0" bIns="0" rtlCol="0"/>
          <a:lstStyle/>
          <a:p>
            <a:endParaRPr/>
          </a:p>
        </p:txBody>
      </p:sp>
      <p:sp>
        <p:nvSpPr>
          <p:cNvPr id="52" name="object 52"/>
          <p:cNvSpPr/>
          <p:nvPr/>
        </p:nvSpPr>
        <p:spPr>
          <a:xfrm>
            <a:off x="2403043" y="7014857"/>
            <a:ext cx="424180" cy="0"/>
          </a:xfrm>
          <a:custGeom>
            <a:avLst/>
            <a:gdLst/>
            <a:ahLst/>
            <a:cxnLst/>
            <a:rect l="l" t="t" r="r" b="b"/>
            <a:pathLst>
              <a:path w="424180">
                <a:moveTo>
                  <a:pt x="0" y="0"/>
                </a:moveTo>
                <a:lnTo>
                  <a:pt x="423900" y="0"/>
                </a:lnTo>
              </a:path>
            </a:pathLst>
          </a:custGeom>
          <a:ln w="51358">
            <a:solidFill>
              <a:srgbClr val="FCD3C1"/>
            </a:solidFill>
          </a:ln>
        </p:spPr>
        <p:txBody>
          <a:bodyPr wrap="square" lIns="0" tIns="0" rIns="0" bIns="0" rtlCol="0"/>
          <a:lstStyle/>
          <a:p>
            <a:endParaRPr/>
          </a:p>
        </p:txBody>
      </p:sp>
      <p:sp>
        <p:nvSpPr>
          <p:cNvPr id="53" name="object 53"/>
          <p:cNvSpPr/>
          <p:nvPr/>
        </p:nvSpPr>
        <p:spPr>
          <a:xfrm>
            <a:off x="2403043" y="6951630"/>
            <a:ext cx="413384" cy="0"/>
          </a:xfrm>
          <a:custGeom>
            <a:avLst/>
            <a:gdLst/>
            <a:ahLst/>
            <a:cxnLst/>
            <a:rect l="l" t="t" r="r" b="b"/>
            <a:pathLst>
              <a:path w="413385">
                <a:moveTo>
                  <a:pt x="0" y="0"/>
                </a:moveTo>
                <a:lnTo>
                  <a:pt x="412775" y="0"/>
                </a:lnTo>
              </a:path>
            </a:pathLst>
          </a:custGeom>
          <a:ln w="51346">
            <a:solidFill>
              <a:srgbClr val="FCD3C1"/>
            </a:solidFill>
          </a:ln>
        </p:spPr>
        <p:txBody>
          <a:bodyPr wrap="square" lIns="0" tIns="0" rIns="0" bIns="0" rtlCol="0"/>
          <a:lstStyle/>
          <a:p>
            <a:endParaRPr/>
          </a:p>
        </p:txBody>
      </p:sp>
      <p:sp>
        <p:nvSpPr>
          <p:cNvPr id="54" name="object 54"/>
          <p:cNvSpPr/>
          <p:nvPr/>
        </p:nvSpPr>
        <p:spPr>
          <a:xfrm>
            <a:off x="2403043" y="6888384"/>
            <a:ext cx="363855" cy="0"/>
          </a:xfrm>
          <a:custGeom>
            <a:avLst/>
            <a:gdLst/>
            <a:ahLst/>
            <a:cxnLst/>
            <a:rect l="l" t="t" r="r" b="b"/>
            <a:pathLst>
              <a:path w="363855">
                <a:moveTo>
                  <a:pt x="0" y="0"/>
                </a:moveTo>
                <a:lnTo>
                  <a:pt x="363816" y="0"/>
                </a:lnTo>
              </a:path>
            </a:pathLst>
          </a:custGeom>
          <a:ln w="51346">
            <a:solidFill>
              <a:srgbClr val="FCD3C1"/>
            </a:solidFill>
          </a:ln>
        </p:spPr>
        <p:txBody>
          <a:bodyPr wrap="square" lIns="0" tIns="0" rIns="0" bIns="0" rtlCol="0"/>
          <a:lstStyle/>
          <a:p>
            <a:endParaRPr/>
          </a:p>
        </p:txBody>
      </p:sp>
      <p:sp>
        <p:nvSpPr>
          <p:cNvPr id="55" name="object 55"/>
          <p:cNvSpPr/>
          <p:nvPr/>
        </p:nvSpPr>
        <p:spPr>
          <a:xfrm>
            <a:off x="2403043" y="6825151"/>
            <a:ext cx="346075" cy="0"/>
          </a:xfrm>
          <a:custGeom>
            <a:avLst/>
            <a:gdLst/>
            <a:ahLst/>
            <a:cxnLst/>
            <a:rect l="l" t="t" r="r" b="b"/>
            <a:pathLst>
              <a:path w="346075">
                <a:moveTo>
                  <a:pt x="0" y="0"/>
                </a:moveTo>
                <a:lnTo>
                  <a:pt x="346011" y="0"/>
                </a:lnTo>
              </a:path>
            </a:pathLst>
          </a:custGeom>
          <a:ln w="51346">
            <a:solidFill>
              <a:srgbClr val="FCD3C1"/>
            </a:solidFill>
          </a:ln>
        </p:spPr>
        <p:txBody>
          <a:bodyPr wrap="square" lIns="0" tIns="0" rIns="0" bIns="0" rtlCol="0"/>
          <a:lstStyle/>
          <a:p>
            <a:endParaRPr/>
          </a:p>
        </p:txBody>
      </p:sp>
      <p:sp>
        <p:nvSpPr>
          <p:cNvPr id="56" name="object 56"/>
          <p:cNvSpPr/>
          <p:nvPr/>
        </p:nvSpPr>
        <p:spPr>
          <a:xfrm>
            <a:off x="2403043" y="6761905"/>
            <a:ext cx="360680" cy="0"/>
          </a:xfrm>
          <a:custGeom>
            <a:avLst/>
            <a:gdLst/>
            <a:ahLst/>
            <a:cxnLst/>
            <a:rect l="l" t="t" r="r" b="b"/>
            <a:pathLst>
              <a:path w="360680">
                <a:moveTo>
                  <a:pt x="0" y="0"/>
                </a:moveTo>
                <a:lnTo>
                  <a:pt x="360476" y="0"/>
                </a:lnTo>
              </a:path>
            </a:pathLst>
          </a:custGeom>
          <a:ln w="51346">
            <a:solidFill>
              <a:srgbClr val="FCD3C1"/>
            </a:solidFill>
          </a:ln>
        </p:spPr>
        <p:txBody>
          <a:bodyPr wrap="square" lIns="0" tIns="0" rIns="0" bIns="0" rtlCol="0"/>
          <a:lstStyle/>
          <a:p>
            <a:endParaRPr/>
          </a:p>
        </p:txBody>
      </p:sp>
      <p:sp>
        <p:nvSpPr>
          <p:cNvPr id="57" name="object 57"/>
          <p:cNvSpPr/>
          <p:nvPr/>
        </p:nvSpPr>
        <p:spPr>
          <a:xfrm>
            <a:off x="2403043" y="6698665"/>
            <a:ext cx="313055" cy="0"/>
          </a:xfrm>
          <a:custGeom>
            <a:avLst/>
            <a:gdLst/>
            <a:ahLst/>
            <a:cxnLst/>
            <a:rect l="l" t="t" r="r" b="b"/>
            <a:pathLst>
              <a:path w="313055">
                <a:moveTo>
                  <a:pt x="0" y="0"/>
                </a:moveTo>
                <a:lnTo>
                  <a:pt x="312648" y="0"/>
                </a:lnTo>
              </a:path>
            </a:pathLst>
          </a:custGeom>
          <a:ln w="51358">
            <a:solidFill>
              <a:srgbClr val="FCD3C1"/>
            </a:solidFill>
          </a:ln>
        </p:spPr>
        <p:txBody>
          <a:bodyPr wrap="square" lIns="0" tIns="0" rIns="0" bIns="0" rtlCol="0"/>
          <a:lstStyle/>
          <a:p>
            <a:endParaRPr/>
          </a:p>
        </p:txBody>
      </p:sp>
      <p:sp>
        <p:nvSpPr>
          <p:cNvPr id="58" name="object 58"/>
          <p:cNvSpPr/>
          <p:nvPr/>
        </p:nvSpPr>
        <p:spPr>
          <a:xfrm>
            <a:off x="2403043" y="6635419"/>
            <a:ext cx="327660" cy="0"/>
          </a:xfrm>
          <a:custGeom>
            <a:avLst/>
            <a:gdLst/>
            <a:ahLst/>
            <a:cxnLst/>
            <a:rect l="l" t="t" r="r" b="b"/>
            <a:pathLst>
              <a:path w="327660">
                <a:moveTo>
                  <a:pt x="0" y="0"/>
                </a:moveTo>
                <a:lnTo>
                  <a:pt x="327101" y="0"/>
                </a:lnTo>
              </a:path>
            </a:pathLst>
          </a:custGeom>
          <a:ln w="51358">
            <a:solidFill>
              <a:srgbClr val="FCD3C1"/>
            </a:solidFill>
          </a:ln>
        </p:spPr>
        <p:txBody>
          <a:bodyPr wrap="square" lIns="0" tIns="0" rIns="0" bIns="0" rtlCol="0"/>
          <a:lstStyle/>
          <a:p>
            <a:endParaRPr/>
          </a:p>
        </p:txBody>
      </p:sp>
      <p:sp>
        <p:nvSpPr>
          <p:cNvPr id="59" name="object 59"/>
          <p:cNvSpPr/>
          <p:nvPr/>
        </p:nvSpPr>
        <p:spPr>
          <a:xfrm>
            <a:off x="2403043" y="6572205"/>
            <a:ext cx="305435" cy="0"/>
          </a:xfrm>
          <a:custGeom>
            <a:avLst/>
            <a:gdLst/>
            <a:ahLst/>
            <a:cxnLst/>
            <a:rect l="l" t="t" r="r" b="b"/>
            <a:pathLst>
              <a:path w="305435">
                <a:moveTo>
                  <a:pt x="0" y="0"/>
                </a:moveTo>
                <a:lnTo>
                  <a:pt x="304850" y="0"/>
                </a:lnTo>
              </a:path>
            </a:pathLst>
          </a:custGeom>
          <a:ln w="51346">
            <a:solidFill>
              <a:srgbClr val="FCD3C1"/>
            </a:solidFill>
          </a:ln>
        </p:spPr>
        <p:txBody>
          <a:bodyPr wrap="square" lIns="0" tIns="0" rIns="0" bIns="0" rtlCol="0"/>
          <a:lstStyle/>
          <a:p>
            <a:endParaRPr/>
          </a:p>
        </p:txBody>
      </p:sp>
      <p:sp>
        <p:nvSpPr>
          <p:cNvPr id="60" name="object 60"/>
          <p:cNvSpPr/>
          <p:nvPr/>
        </p:nvSpPr>
        <p:spPr>
          <a:xfrm>
            <a:off x="2403043" y="6508959"/>
            <a:ext cx="285115" cy="0"/>
          </a:xfrm>
          <a:custGeom>
            <a:avLst/>
            <a:gdLst/>
            <a:ahLst/>
            <a:cxnLst/>
            <a:rect l="l" t="t" r="r" b="b"/>
            <a:pathLst>
              <a:path w="285114">
                <a:moveTo>
                  <a:pt x="0" y="0"/>
                </a:moveTo>
                <a:lnTo>
                  <a:pt x="284822" y="0"/>
                </a:lnTo>
              </a:path>
            </a:pathLst>
          </a:custGeom>
          <a:ln w="51346">
            <a:solidFill>
              <a:srgbClr val="FCD3C1"/>
            </a:solidFill>
          </a:ln>
        </p:spPr>
        <p:txBody>
          <a:bodyPr wrap="square" lIns="0" tIns="0" rIns="0" bIns="0" rtlCol="0"/>
          <a:lstStyle/>
          <a:p>
            <a:endParaRPr/>
          </a:p>
        </p:txBody>
      </p:sp>
      <p:sp>
        <p:nvSpPr>
          <p:cNvPr id="61" name="object 61"/>
          <p:cNvSpPr/>
          <p:nvPr/>
        </p:nvSpPr>
        <p:spPr>
          <a:xfrm>
            <a:off x="2403043" y="6445719"/>
            <a:ext cx="246379" cy="0"/>
          </a:xfrm>
          <a:custGeom>
            <a:avLst/>
            <a:gdLst/>
            <a:ahLst/>
            <a:cxnLst/>
            <a:rect l="l" t="t" r="r" b="b"/>
            <a:pathLst>
              <a:path w="246380">
                <a:moveTo>
                  <a:pt x="0" y="0"/>
                </a:moveTo>
                <a:lnTo>
                  <a:pt x="245872" y="0"/>
                </a:lnTo>
              </a:path>
            </a:pathLst>
          </a:custGeom>
          <a:ln w="51358">
            <a:solidFill>
              <a:srgbClr val="FCD3C1"/>
            </a:solidFill>
          </a:ln>
        </p:spPr>
        <p:txBody>
          <a:bodyPr wrap="square" lIns="0" tIns="0" rIns="0" bIns="0" rtlCol="0"/>
          <a:lstStyle/>
          <a:p>
            <a:endParaRPr/>
          </a:p>
        </p:txBody>
      </p:sp>
      <p:sp>
        <p:nvSpPr>
          <p:cNvPr id="62" name="object 62"/>
          <p:cNvSpPr/>
          <p:nvPr/>
        </p:nvSpPr>
        <p:spPr>
          <a:xfrm>
            <a:off x="2403043" y="6382492"/>
            <a:ext cx="128270" cy="0"/>
          </a:xfrm>
          <a:custGeom>
            <a:avLst/>
            <a:gdLst/>
            <a:ahLst/>
            <a:cxnLst/>
            <a:rect l="l" t="t" r="r" b="b"/>
            <a:pathLst>
              <a:path w="128269">
                <a:moveTo>
                  <a:pt x="0" y="0"/>
                </a:moveTo>
                <a:lnTo>
                  <a:pt x="127952" y="0"/>
                </a:lnTo>
              </a:path>
            </a:pathLst>
          </a:custGeom>
          <a:ln w="51346">
            <a:solidFill>
              <a:srgbClr val="FCD3C1"/>
            </a:solidFill>
          </a:ln>
        </p:spPr>
        <p:txBody>
          <a:bodyPr wrap="square" lIns="0" tIns="0" rIns="0" bIns="0" rtlCol="0"/>
          <a:lstStyle/>
          <a:p>
            <a:endParaRPr/>
          </a:p>
        </p:txBody>
      </p:sp>
      <p:sp>
        <p:nvSpPr>
          <p:cNvPr id="63" name="object 63"/>
          <p:cNvSpPr/>
          <p:nvPr/>
        </p:nvSpPr>
        <p:spPr>
          <a:xfrm>
            <a:off x="2158263" y="7394288"/>
            <a:ext cx="245110" cy="0"/>
          </a:xfrm>
          <a:custGeom>
            <a:avLst/>
            <a:gdLst/>
            <a:ahLst/>
            <a:cxnLst/>
            <a:rect l="l" t="t" r="r" b="b"/>
            <a:pathLst>
              <a:path w="245110">
                <a:moveTo>
                  <a:pt x="0" y="0"/>
                </a:moveTo>
                <a:lnTo>
                  <a:pt x="244767" y="0"/>
                </a:lnTo>
              </a:path>
            </a:pathLst>
          </a:custGeom>
          <a:ln w="51346">
            <a:solidFill>
              <a:srgbClr val="99B3D2"/>
            </a:solidFill>
          </a:ln>
        </p:spPr>
        <p:txBody>
          <a:bodyPr wrap="square" lIns="0" tIns="0" rIns="0" bIns="0" rtlCol="0"/>
          <a:lstStyle/>
          <a:p>
            <a:endParaRPr/>
          </a:p>
        </p:txBody>
      </p:sp>
      <p:sp>
        <p:nvSpPr>
          <p:cNvPr id="64" name="object 64"/>
          <p:cNvSpPr/>
          <p:nvPr/>
        </p:nvSpPr>
        <p:spPr>
          <a:xfrm>
            <a:off x="2146020" y="7331049"/>
            <a:ext cx="257175" cy="0"/>
          </a:xfrm>
          <a:custGeom>
            <a:avLst/>
            <a:gdLst/>
            <a:ahLst/>
            <a:cxnLst/>
            <a:rect l="l" t="t" r="r" b="b"/>
            <a:pathLst>
              <a:path w="257175">
                <a:moveTo>
                  <a:pt x="0" y="0"/>
                </a:moveTo>
                <a:lnTo>
                  <a:pt x="256997" y="0"/>
                </a:lnTo>
              </a:path>
            </a:pathLst>
          </a:custGeom>
          <a:ln w="51358">
            <a:solidFill>
              <a:srgbClr val="99B3D2"/>
            </a:solidFill>
          </a:ln>
        </p:spPr>
        <p:txBody>
          <a:bodyPr wrap="square" lIns="0" tIns="0" rIns="0" bIns="0" rtlCol="0"/>
          <a:lstStyle/>
          <a:p>
            <a:endParaRPr/>
          </a:p>
        </p:txBody>
      </p:sp>
      <p:sp>
        <p:nvSpPr>
          <p:cNvPr id="65" name="object 65"/>
          <p:cNvSpPr/>
          <p:nvPr/>
        </p:nvSpPr>
        <p:spPr>
          <a:xfrm>
            <a:off x="2141575" y="7267809"/>
            <a:ext cx="261620" cy="0"/>
          </a:xfrm>
          <a:custGeom>
            <a:avLst/>
            <a:gdLst/>
            <a:ahLst/>
            <a:cxnLst/>
            <a:rect l="l" t="t" r="r" b="b"/>
            <a:pathLst>
              <a:path w="261619">
                <a:moveTo>
                  <a:pt x="0" y="0"/>
                </a:moveTo>
                <a:lnTo>
                  <a:pt x="261454" y="0"/>
                </a:lnTo>
              </a:path>
            </a:pathLst>
          </a:custGeom>
          <a:ln w="51346">
            <a:solidFill>
              <a:srgbClr val="99B3D2"/>
            </a:solidFill>
          </a:ln>
        </p:spPr>
        <p:txBody>
          <a:bodyPr wrap="square" lIns="0" tIns="0" rIns="0" bIns="0" rtlCol="0"/>
          <a:lstStyle/>
          <a:p>
            <a:endParaRPr/>
          </a:p>
        </p:txBody>
      </p:sp>
      <p:sp>
        <p:nvSpPr>
          <p:cNvPr id="66" name="object 66"/>
          <p:cNvSpPr/>
          <p:nvPr/>
        </p:nvSpPr>
        <p:spPr>
          <a:xfrm>
            <a:off x="2122652" y="7204570"/>
            <a:ext cx="280670" cy="0"/>
          </a:xfrm>
          <a:custGeom>
            <a:avLst/>
            <a:gdLst/>
            <a:ahLst/>
            <a:cxnLst/>
            <a:rect l="l" t="t" r="r" b="b"/>
            <a:pathLst>
              <a:path w="280669">
                <a:moveTo>
                  <a:pt x="0" y="0"/>
                </a:moveTo>
                <a:lnTo>
                  <a:pt x="280377" y="0"/>
                </a:lnTo>
              </a:path>
            </a:pathLst>
          </a:custGeom>
          <a:ln w="51358">
            <a:solidFill>
              <a:srgbClr val="99B3D2"/>
            </a:solidFill>
          </a:ln>
        </p:spPr>
        <p:txBody>
          <a:bodyPr wrap="square" lIns="0" tIns="0" rIns="0" bIns="0" rtlCol="0"/>
          <a:lstStyle/>
          <a:p>
            <a:endParaRPr/>
          </a:p>
        </p:txBody>
      </p:sp>
      <p:sp>
        <p:nvSpPr>
          <p:cNvPr id="67" name="object 67"/>
          <p:cNvSpPr/>
          <p:nvPr/>
        </p:nvSpPr>
        <p:spPr>
          <a:xfrm>
            <a:off x="2067039" y="7141336"/>
            <a:ext cx="336550" cy="0"/>
          </a:xfrm>
          <a:custGeom>
            <a:avLst/>
            <a:gdLst/>
            <a:ahLst/>
            <a:cxnLst/>
            <a:rect l="l" t="t" r="r" b="b"/>
            <a:pathLst>
              <a:path w="336550">
                <a:moveTo>
                  <a:pt x="0" y="0"/>
                </a:moveTo>
                <a:lnTo>
                  <a:pt x="336003" y="0"/>
                </a:lnTo>
              </a:path>
            </a:pathLst>
          </a:custGeom>
          <a:ln w="51358">
            <a:solidFill>
              <a:srgbClr val="99B3D2"/>
            </a:solidFill>
          </a:ln>
        </p:spPr>
        <p:txBody>
          <a:bodyPr wrap="square" lIns="0" tIns="0" rIns="0" bIns="0" rtlCol="0"/>
          <a:lstStyle/>
          <a:p>
            <a:endParaRPr/>
          </a:p>
        </p:txBody>
      </p:sp>
      <p:sp>
        <p:nvSpPr>
          <p:cNvPr id="68" name="object 68"/>
          <p:cNvSpPr/>
          <p:nvPr/>
        </p:nvSpPr>
        <p:spPr>
          <a:xfrm>
            <a:off x="1996948" y="7078091"/>
            <a:ext cx="406400" cy="0"/>
          </a:xfrm>
          <a:custGeom>
            <a:avLst/>
            <a:gdLst/>
            <a:ahLst/>
            <a:cxnLst/>
            <a:rect l="l" t="t" r="r" b="b"/>
            <a:pathLst>
              <a:path w="406400">
                <a:moveTo>
                  <a:pt x="0" y="0"/>
                </a:moveTo>
                <a:lnTo>
                  <a:pt x="406095" y="0"/>
                </a:lnTo>
              </a:path>
            </a:pathLst>
          </a:custGeom>
          <a:ln w="51358">
            <a:solidFill>
              <a:srgbClr val="99B3D2"/>
            </a:solidFill>
          </a:ln>
        </p:spPr>
        <p:txBody>
          <a:bodyPr wrap="square" lIns="0" tIns="0" rIns="0" bIns="0" rtlCol="0"/>
          <a:lstStyle/>
          <a:p>
            <a:endParaRPr/>
          </a:p>
        </p:txBody>
      </p:sp>
      <p:sp>
        <p:nvSpPr>
          <p:cNvPr id="69" name="object 69"/>
          <p:cNvSpPr/>
          <p:nvPr/>
        </p:nvSpPr>
        <p:spPr>
          <a:xfrm>
            <a:off x="1973567" y="7014857"/>
            <a:ext cx="429895" cy="0"/>
          </a:xfrm>
          <a:custGeom>
            <a:avLst/>
            <a:gdLst/>
            <a:ahLst/>
            <a:cxnLst/>
            <a:rect l="l" t="t" r="r" b="b"/>
            <a:pathLst>
              <a:path w="429894">
                <a:moveTo>
                  <a:pt x="0" y="0"/>
                </a:moveTo>
                <a:lnTo>
                  <a:pt x="429463" y="0"/>
                </a:lnTo>
              </a:path>
            </a:pathLst>
          </a:custGeom>
          <a:ln w="51358">
            <a:solidFill>
              <a:srgbClr val="99B3D2"/>
            </a:solidFill>
          </a:ln>
        </p:spPr>
        <p:txBody>
          <a:bodyPr wrap="square" lIns="0" tIns="0" rIns="0" bIns="0" rtlCol="0"/>
          <a:lstStyle/>
          <a:p>
            <a:endParaRPr/>
          </a:p>
        </p:txBody>
      </p:sp>
      <p:sp>
        <p:nvSpPr>
          <p:cNvPr id="70" name="object 70"/>
          <p:cNvSpPr/>
          <p:nvPr/>
        </p:nvSpPr>
        <p:spPr>
          <a:xfrm>
            <a:off x="1989150" y="6951630"/>
            <a:ext cx="414020" cy="0"/>
          </a:xfrm>
          <a:custGeom>
            <a:avLst/>
            <a:gdLst/>
            <a:ahLst/>
            <a:cxnLst/>
            <a:rect l="l" t="t" r="r" b="b"/>
            <a:pathLst>
              <a:path w="414019">
                <a:moveTo>
                  <a:pt x="0" y="0"/>
                </a:moveTo>
                <a:lnTo>
                  <a:pt x="413880" y="0"/>
                </a:lnTo>
              </a:path>
            </a:pathLst>
          </a:custGeom>
          <a:ln w="51346">
            <a:solidFill>
              <a:srgbClr val="99B3D2"/>
            </a:solidFill>
          </a:ln>
        </p:spPr>
        <p:txBody>
          <a:bodyPr wrap="square" lIns="0" tIns="0" rIns="0" bIns="0" rtlCol="0"/>
          <a:lstStyle/>
          <a:p>
            <a:endParaRPr/>
          </a:p>
        </p:txBody>
      </p:sp>
      <p:sp>
        <p:nvSpPr>
          <p:cNvPr id="71" name="object 71"/>
          <p:cNvSpPr/>
          <p:nvPr/>
        </p:nvSpPr>
        <p:spPr>
          <a:xfrm>
            <a:off x="2036991" y="6888384"/>
            <a:ext cx="366395" cy="0"/>
          </a:xfrm>
          <a:custGeom>
            <a:avLst/>
            <a:gdLst/>
            <a:ahLst/>
            <a:cxnLst/>
            <a:rect l="l" t="t" r="r" b="b"/>
            <a:pathLst>
              <a:path w="366394">
                <a:moveTo>
                  <a:pt x="0" y="0"/>
                </a:moveTo>
                <a:lnTo>
                  <a:pt x="366052" y="0"/>
                </a:lnTo>
              </a:path>
            </a:pathLst>
          </a:custGeom>
          <a:ln w="51346">
            <a:solidFill>
              <a:srgbClr val="99B3D2"/>
            </a:solidFill>
          </a:ln>
        </p:spPr>
        <p:txBody>
          <a:bodyPr wrap="square" lIns="0" tIns="0" rIns="0" bIns="0" rtlCol="0"/>
          <a:lstStyle/>
          <a:p>
            <a:endParaRPr/>
          </a:p>
        </p:txBody>
      </p:sp>
      <p:sp>
        <p:nvSpPr>
          <p:cNvPr id="72" name="object 72"/>
          <p:cNvSpPr/>
          <p:nvPr/>
        </p:nvSpPr>
        <p:spPr>
          <a:xfrm>
            <a:off x="2065921" y="6825151"/>
            <a:ext cx="337185" cy="0"/>
          </a:xfrm>
          <a:custGeom>
            <a:avLst/>
            <a:gdLst/>
            <a:ahLst/>
            <a:cxnLst/>
            <a:rect l="l" t="t" r="r" b="b"/>
            <a:pathLst>
              <a:path w="337185">
                <a:moveTo>
                  <a:pt x="0" y="0"/>
                </a:moveTo>
                <a:lnTo>
                  <a:pt x="337108" y="0"/>
                </a:lnTo>
              </a:path>
            </a:pathLst>
          </a:custGeom>
          <a:ln w="51346">
            <a:solidFill>
              <a:srgbClr val="99B3D2"/>
            </a:solidFill>
          </a:ln>
        </p:spPr>
        <p:txBody>
          <a:bodyPr wrap="square" lIns="0" tIns="0" rIns="0" bIns="0" rtlCol="0"/>
          <a:lstStyle/>
          <a:p>
            <a:endParaRPr/>
          </a:p>
        </p:txBody>
      </p:sp>
      <p:sp>
        <p:nvSpPr>
          <p:cNvPr id="73" name="object 73"/>
          <p:cNvSpPr/>
          <p:nvPr/>
        </p:nvSpPr>
        <p:spPr>
          <a:xfrm>
            <a:off x="2054796" y="6761905"/>
            <a:ext cx="348615" cy="0"/>
          </a:xfrm>
          <a:custGeom>
            <a:avLst/>
            <a:gdLst/>
            <a:ahLst/>
            <a:cxnLst/>
            <a:rect l="l" t="t" r="r" b="b"/>
            <a:pathLst>
              <a:path w="348614">
                <a:moveTo>
                  <a:pt x="0" y="0"/>
                </a:moveTo>
                <a:lnTo>
                  <a:pt x="348233" y="0"/>
                </a:lnTo>
              </a:path>
            </a:pathLst>
          </a:custGeom>
          <a:ln w="51346">
            <a:solidFill>
              <a:srgbClr val="99B3D2"/>
            </a:solidFill>
          </a:ln>
        </p:spPr>
        <p:txBody>
          <a:bodyPr wrap="square" lIns="0" tIns="0" rIns="0" bIns="0" rtlCol="0"/>
          <a:lstStyle/>
          <a:p>
            <a:endParaRPr/>
          </a:p>
        </p:txBody>
      </p:sp>
      <p:sp>
        <p:nvSpPr>
          <p:cNvPr id="74" name="object 74"/>
          <p:cNvSpPr/>
          <p:nvPr/>
        </p:nvSpPr>
        <p:spPr>
          <a:xfrm>
            <a:off x="2109304" y="6698665"/>
            <a:ext cx="294005" cy="0"/>
          </a:xfrm>
          <a:custGeom>
            <a:avLst/>
            <a:gdLst/>
            <a:ahLst/>
            <a:cxnLst/>
            <a:rect l="l" t="t" r="r" b="b"/>
            <a:pathLst>
              <a:path w="294005">
                <a:moveTo>
                  <a:pt x="0" y="0"/>
                </a:moveTo>
                <a:lnTo>
                  <a:pt x="293725" y="0"/>
                </a:lnTo>
              </a:path>
            </a:pathLst>
          </a:custGeom>
          <a:ln w="51358">
            <a:solidFill>
              <a:srgbClr val="99B3D2"/>
            </a:solidFill>
          </a:ln>
        </p:spPr>
        <p:txBody>
          <a:bodyPr wrap="square" lIns="0" tIns="0" rIns="0" bIns="0" rtlCol="0"/>
          <a:lstStyle/>
          <a:p>
            <a:endParaRPr/>
          </a:p>
        </p:txBody>
      </p:sp>
      <p:sp>
        <p:nvSpPr>
          <p:cNvPr id="75" name="object 75"/>
          <p:cNvSpPr/>
          <p:nvPr/>
        </p:nvSpPr>
        <p:spPr>
          <a:xfrm>
            <a:off x="2105977" y="6635419"/>
            <a:ext cx="297180" cy="0"/>
          </a:xfrm>
          <a:custGeom>
            <a:avLst/>
            <a:gdLst/>
            <a:ahLst/>
            <a:cxnLst/>
            <a:rect l="l" t="t" r="r" b="b"/>
            <a:pathLst>
              <a:path w="297180">
                <a:moveTo>
                  <a:pt x="0" y="0"/>
                </a:moveTo>
                <a:lnTo>
                  <a:pt x="297052" y="0"/>
                </a:lnTo>
              </a:path>
            </a:pathLst>
          </a:custGeom>
          <a:ln w="51358">
            <a:solidFill>
              <a:srgbClr val="99B3D2"/>
            </a:solidFill>
          </a:ln>
        </p:spPr>
        <p:txBody>
          <a:bodyPr wrap="square" lIns="0" tIns="0" rIns="0" bIns="0" rtlCol="0"/>
          <a:lstStyle/>
          <a:p>
            <a:endParaRPr/>
          </a:p>
        </p:txBody>
      </p:sp>
      <p:sp>
        <p:nvSpPr>
          <p:cNvPr id="76" name="object 76"/>
          <p:cNvSpPr/>
          <p:nvPr/>
        </p:nvSpPr>
        <p:spPr>
          <a:xfrm>
            <a:off x="2143810" y="6572205"/>
            <a:ext cx="259715" cy="0"/>
          </a:xfrm>
          <a:custGeom>
            <a:avLst/>
            <a:gdLst/>
            <a:ahLst/>
            <a:cxnLst/>
            <a:rect l="l" t="t" r="r" b="b"/>
            <a:pathLst>
              <a:path w="259714">
                <a:moveTo>
                  <a:pt x="0" y="0"/>
                </a:moveTo>
                <a:lnTo>
                  <a:pt x="259232" y="0"/>
                </a:lnTo>
              </a:path>
            </a:pathLst>
          </a:custGeom>
          <a:ln w="51346">
            <a:solidFill>
              <a:srgbClr val="99B3D2"/>
            </a:solidFill>
          </a:ln>
        </p:spPr>
        <p:txBody>
          <a:bodyPr wrap="square" lIns="0" tIns="0" rIns="0" bIns="0" rtlCol="0"/>
          <a:lstStyle/>
          <a:p>
            <a:endParaRPr/>
          </a:p>
        </p:txBody>
      </p:sp>
      <p:sp>
        <p:nvSpPr>
          <p:cNvPr id="77" name="object 77"/>
          <p:cNvSpPr/>
          <p:nvPr/>
        </p:nvSpPr>
        <p:spPr>
          <a:xfrm>
            <a:off x="2183853" y="6164707"/>
            <a:ext cx="322656" cy="369925"/>
          </a:xfrm>
          <a:prstGeom prst="rect">
            <a:avLst/>
          </a:prstGeom>
          <a:blipFill>
            <a:blip r:embed="rId3" cstate="print"/>
            <a:stretch>
              <a:fillRect/>
            </a:stretch>
          </a:blipFill>
        </p:spPr>
        <p:txBody>
          <a:bodyPr wrap="square" lIns="0" tIns="0" rIns="0" bIns="0" rtlCol="0"/>
          <a:lstStyle/>
          <a:p>
            <a:endParaRPr/>
          </a:p>
        </p:txBody>
      </p:sp>
      <p:sp>
        <p:nvSpPr>
          <p:cNvPr id="78" name="object 78"/>
          <p:cNvSpPr/>
          <p:nvPr/>
        </p:nvSpPr>
        <p:spPr>
          <a:xfrm>
            <a:off x="3257803" y="7394288"/>
            <a:ext cx="137160" cy="0"/>
          </a:xfrm>
          <a:custGeom>
            <a:avLst/>
            <a:gdLst/>
            <a:ahLst/>
            <a:cxnLst/>
            <a:rect l="l" t="t" r="r" b="b"/>
            <a:pathLst>
              <a:path w="137160">
                <a:moveTo>
                  <a:pt x="0" y="0"/>
                </a:moveTo>
                <a:lnTo>
                  <a:pt x="136855" y="0"/>
                </a:lnTo>
              </a:path>
            </a:pathLst>
          </a:custGeom>
          <a:ln w="51346">
            <a:solidFill>
              <a:srgbClr val="FCD3C1"/>
            </a:solidFill>
          </a:ln>
        </p:spPr>
        <p:txBody>
          <a:bodyPr wrap="square" lIns="0" tIns="0" rIns="0" bIns="0" rtlCol="0"/>
          <a:lstStyle/>
          <a:p>
            <a:endParaRPr/>
          </a:p>
        </p:txBody>
      </p:sp>
      <p:sp>
        <p:nvSpPr>
          <p:cNvPr id="79" name="object 79"/>
          <p:cNvSpPr/>
          <p:nvPr/>
        </p:nvSpPr>
        <p:spPr>
          <a:xfrm>
            <a:off x="3257803" y="7331049"/>
            <a:ext cx="146050" cy="0"/>
          </a:xfrm>
          <a:custGeom>
            <a:avLst/>
            <a:gdLst/>
            <a:ahLst/>
            <a:cxnLst/>
            <a:rect l="l" t="t" r="r" b="b"/>
            <a:pathLst>
              <a:path w="146050">
                <a:moveTo>
                  <a:pt x="0" y="0"/>
                </a:moveTo>
                <a:lnTo>
                  <a:pt x="145745" y="0"/>
                </a:lnTo>
              </a:path>
            </a:pathLst>
          </a:custGeom>
          <a:ln w="51358">
            <a:solidFill>
              <a:srgbClr val="FCD3C1"/>
            </a:solidFill>
          </a:ln>
        </p:spPr>
        <p:txBody>
          <a:bodyPr wrap="square" lIns="0" tIns="0" rIns="0" bIns="0" rtlCol="0"/>
          <a:lstStyle/>
          <a:p>
            <a:endParaRPr/>
          </a:p>
        </p:txBody>
      </p:sp>
      <p:sp>
        <p:nvSpPr>
          <p:cNvPr id="80" name="object 80"/>
          <p:cNvSpPr/>
          <p:nvPr/>
        </p:nvSpPr>
        <p:spPr>
          <a:xfrm>
            <a:off x="3257803" y="7267809"/>
            <a:ext cx="153035" cy="0"/>
          </a:xfrm>
          <a:custGeom>
            <a:avLst/>
            <a:gdLst/>
            <a:ahLst/>
            <a:cxnLst/>
            <a:rect l="l" t="t" r="r" b="b"/>
            <a:pathLst>
              <a:path w="153035">
                <a:moveTo>
                  <a:pt x="0" y="0"/>
                </a:moveTo>
                <a:lnTo>
                  <a:pt x="152412" y="0"/>
                </a:lnTo>
              </a:path>
            </a:pathLst>
          </a:custGeom>
          <a:ln w="51346">
            <a:solidFill>
              <a:srgbClr val="FCD3C1"/>
            </a:solidFill>
          </a:ln>
        </p:spPr>
        <p:txBody>
          <a:bodyPr wrap="square" lIns="0" tIns="0" rIns="0" bIns="0" rtlCol="0"/>
          <a:lstStyle/>
          <a:p>
            <a:endParaRPr/>
          </a:p>
        </p:txBody>
      </p:sp>
      <p:sp>
        <p:nvSpPr>
          <p:cNvPr id="81" name="object 81"/>
          <p:cNvSpPr/>
          <p:nvPr/>
        </p:nvSpPr>
        <p:spPr>
          <a:xfrm>
            <a:off x="3257803" y="7204570"/>
            <a:ext cx="160655" cy="0"/>
          </a:xfrm>
          <a:custGeom>
            <a:avLst/>
            <a:gdLst/>
            <a:ahLst/>
            <a:cxnLst/>
            <a:rect l="l" t="t" r="r" b="b"/>
            <a:pathLst>
              <a:path w="160654">
                <a:moveTo>
                  <a:pt x="0" y="0"/>
                </a:moveTo>
                <a:lnTo>
                  <a:pt x="160210" y="0"/>
                </a:lnTo>
              </a:path>
            </a:pathLst>
          </a:custGeom>
          <a:ln w="51358">
            <a:solidFill>
              <a:srgbClr val="FCD3C1"/>
            </a:solidFill>
          </a:ln>
        </p:spPr>
        <p:txBody>
          <a:bodyPr wrap="square" lIns="0" tIns="0" rIns="0" bIns="0" rtlCol="0"/>
          <a:lstStyle/>
          <a:p>
            <a:endParaRPr/>
          </a:p>
        </p:txBody>
      </p:sp>
      <p:sp>
        <p:nvSpPr>
          <p:cNvPr id="82" name="object 82"/>
          <p:cNvSpPr/>
          <p:nvPr/>
        </p:nvSpPr>
        <p:spPr>
          <a:xfrm>
            <a:off x="3257803" y="7141336"/>
            <a:ext cx="165100" cy="0"/>
          </a:xfrm>
          <a:custGeom>
            <a:avLst/>
            <a:gdLst/>
            <a:ahLst/>
            <a:cxnLst/>
            <a:rect l="l" t="t" r="r" b="b"/>
            <a:pathLst>
              <a:path w="165100">
                <a:moveTo>
                  <a:pt x="0" y="0"/>
                </a:moveTo>
                <a:lnTo>
                  <a:pt x="164655" y="0"/>
                </a:lnTo>
              </a:path>
            </a:pathLst>
          </a:custGeom>
          <a:ln w="51358">
            <a:solidFill>
              <a:srgbClr val="FCD3C1"/>
            </a:solidFill>
          </a:ln>
        </p:spPr>
        <p:txBody>
          <a:bodyPr wrap="square" lIns="0" tIns="0" rIns="0" bIns="0" rtlCol="0"/>
          <a:lstStyle/>
          <a:p>
            <a:endParaRPr/>
          </a:p>
        </p:txBody>
      </p:sp>
      <p:sp>
        <p:nvSpPr>
          <p:cNvPr id="83" name="object 83"/>
          <p:cNvSpPr/>
          <p:nvPr/>
        </p:nvSpPr>
        <p:spPr>
          <a:xfrm>
            <a:off x="3257803" y="7078091"/>
            <a:ext cx="169545" cy="0"/>
          </a:xfrm>
          <a:custGeom>
            <a:avLst/>
            <a:gdLst/>
            <a:ahLst/>
            <a:cxnLst/>
            <a:rect l="l" t="t" r="r" b="b"/>
            <a:pathLst>
              <a:path w="169545">
                <a:moveTo>
                  <a:pt x="0" y="0"/>
                </a:moveTo>
                <a:lnTo>
                  <a:pt x="169113" y="0"/>
                </a:lnTo>
              </a:path>
            </a:pathLst>
          </a:custGeom>
          <a:ln w="51358">
            <a:solidFill>
              <a:srgbClr val="FCD3C1"/>
            </a:solidFill>
          </a:ln>
        </p:spPr>
        <p:txBody>
          <a:bodyPr wrap="square" lIns="0" tIns="0" rIns="0" bIns="0" rtlCol="0"/>
          <a:lstStyle/>
          <a:p>
            <a:endParaRPr/>
          </a:p>
        </p:txBody>
      </p:sp>
      <p:sp>
        <p:nvSpPr>
          <p:cNvPr id="84" name="object 84"/>
          <p:cNvSpPr/>
          <p:nvPr/>
        </p:nvSpPr>
        <p:spPr>
          <a:xfrm>
            <a:off x="3257803" y="7014857"/>
            <a:ext cx="171450" cy="0"/>
          </a:xfrm>
          <a:custGeom>
            <a:avLst/>
            <a:gdLst/>
            <a:ahLst/>
            <a:cxnLst/>
            <a:rect l="l" t="t" r="r" b="b"/>
            <a:pathLst>
              <a:path w="171450">
                <a:moveTo>
                  <a:pt x="0" y="0"/>
                </a:moveTo>
                <a:lnTo>
                  <a:pt x="171335" y="0"/>
                </a:lnTo>
              </a:path>
            </a:pathLst>
          </a:custGeom>
          <a:ln w="51358">
            <a:solidFill>
              <a:srgbClr val="FCD3C1"/>
            </a:solidFill>
          </a:ln>
        </p:spPr>
        <p:txBody>
          <a:bodyPr wrap="square" lIns="0" tIns="0" rIns="0" bIns="0" rtlCol="0"/>
          <a:lstStyle/>
          <a:p>
            <a:endParaRPr/>
          </a:p>
        </p:txBody>
      </p:sp>
      <p:sp>
        <p:nvSpPr>
          <p:cNvPr id="85" name="object 85"/>
          <p:cNvSpPr/>
          <p:nvPr/>
        </p:nvSpPr>
        <p:spPr>
          <a:xfrm>
            <a:off x="3257803" y="6951630"/>
            <a:ext cx="182880" cy="0"/>
          </a:xfrm>
          <a:custGeom>
            <a:avLst/>
            <a:gdLst/>
            <a:ahLst/>
            <a:cxnLst/>
            <a:rect l="l" t="t" r="r" b="b"/>
            <a:pathLst>
              <a:path w="182879">
                <a:moveTo>
                  <a:pt x="0" y="0"/>
                </a:moveTo>
                <a:lnTo>
                  <a:pt x="182460" y="0"/>
                </a:lnTo>
              </a:path>
            </a:pathLst>
          </a:custGeom>
          <a:ln w="51346">
            <a:solidFill>
              <a:srgbClr val="FCD3C1"/>
            </a:solidFill>
          </a:ln>
        </p:spPr>
        <p:txBody>
          <a:bodyPr wrap="square" lIns="0" tIns="0" rIns="0" bIns="0" rtlCol="0"/>
          <a:lstStyle/>
          <a:p>
            <a:endParaRPr/>
          </a:p>
        </p:txBody>
      </p:sp>
      <p:sp>
        <p:nvSpPr>
          <p:cNvPr id="86" name="object 86"/>
          <p:cNvSpPr/>
          <p:nvPr/>
        </p:nvSpPr>
        <p:spPr>
          <a:xfrm>
            <a:off x="3257803" y="6888384"/>
            <a:ext cx="201930" cy="0"/>
          </a:xfrm>
          <a:custGeom>
            <a:avLst/>
            <a:gdLst/>
            <a:ahLst/>
            <a:cxnLst/>
            <a:rect l="l" t="t" r="r" b="b"/>
            <a:pathLst>
              <a:path w="201929">
                <a:moveTo>
                  <a:pt x="0" y="0"/>
                </a:moveTo>
                <a:lnTo>
                  <a:pt x="201371" y="0"/>
                </a:lnTo>
              </a:path>
            </a:pathLst>
          </a:custGeom>
          <a:ln w="51346">
            <a:solidFill>
              <a:srgbClr val="FCD3C1"/>
            </a:solidFill>
          </a:ln>
        </p:spPr>
        <p:txBody>
          <a:bodyPr wrap="square" lIns="0" tIns="0" rIns="0" bIns="0" rtlCol="0"/>
          <a:lstStyle/>
          <a:p>
            <a:endParaRPr/>
          </a:p>
        </p:txBody>
      </p:sp>
      <p:sp>
        <p:nvSpPr>
          <p:cNvPr id="87" name="object 87"/>
          <p:cNvSpPr/>
          <p:nvPr/>
        </p:nvSpPr>
        <p:spPr>
          <a:xfrm>
            <a:off x="3257803" y="6825151"/>
            <a:ext cx="227329" cy="0"/>
          </a:xfrm>
          <a:custGeom>
            <a:avLst/>
            <a:gdLst/>
            <a:ahLst/>
            <a:cxnLst/>
            <a:rect l="l" t="t" r="r" b="b"/>
            <a:pathLst>
              <a:path w="227329">
                <a:moveTo>
                  <a:pt x="0" y="0"/>
                </a:moveTo>
                <a:lnTo>
                  <a:pt x="226961" y="0"/>
                </a:lnTo>
              </a:path>
            </a:pathLst>
          </a:custGeom>
          <a:ln w="51346">
            <a:solidFill>
              <a:srgbClr val="FCD3C1"/>
            </a:solidFill>
          </a:ln>
        </p:spPr>
        <p:txBody>
          <a:bodyPr wrap="square" lIns="0" tIns="0" rIns="0" bIns="0" rtlCol="0"/>
          <a:lstStyle/>
          <a:p>
            <a:endParaRPr/>
          </a:p>
        </p:txBody>
      </p:sp>
      <p:sp>
        <p:nvSpPr>
          <p:cNvPr id="88" name="object 88"/>
          <p:cNvSpPr/>
          <p:nvPr/>
        </p:nvSpPr>
        <p:spPr>
          <a:xfrm>
            <a:off x="3257803" y="6761905"/>
            <a:ext cx="240665" cy="0"/>
          </a:xfrm>
          <a:custGeom>
            <a:avLst/>
            <a:gdLst/>
            <a:ahLst/>
            <a:cxnLst/>
            <a:rect l="l" t="t" r="r" b="b"/>
            <a:pathLst>
              <a:path w="240664">
                <a:moveTo>
                  <a:pt x="0" y="0"/>
                </a:moveTo>
                <a:lnTo>
                  <a:pt x="240309" y="0"/>
                </a:lnTo>
              </a:path>
            </a:pathLst>
          </a:custGeom>
          <a:ln w="51346">
            <a:solidFill>
              <a:srgbClr val="FCD3C1"/>
            </a:solidFill>
          </a:ln>
        </p:spPr>
        <p:txBody>
          <a:bodyPr wrap="square" lIns="0" tIns="0" rIns="0" bIns="0" rtlCol="0"/>
          <a:lstStyle/>
          <a:p>
            <a:endParaRPr/>
          </a:p>
        </p:txBody>
      </p:sp>
      <p:sp>
        <p:nvSpPr>
          <p:cNvPr id="89" name="object 89"/>
          <p:cNvSpPr/>
          <p:nvPr/>
        </p:nvSpPr>
        <p:spPr>
          <a:xfrm>
            <a:off x="3257803" y="6698665"/>
            <a:ext cx="255270" cy="0"/>
          </a:xfrm>
          <a:custGeom>
            <a:avLst/>
            <a:gdLst/>
            <a:ahLst/>
            <a:cxnLst/>
            <a:rect l="l" t="t" r="r" b="b"/>
            <a:pathLst>
              <a:path w="255270">
                <a:moveTo>
                  <a:pt x="0" y="0"/>
                </a:moveTo>
                <a:lnTo>
                  <a:pt x="254774" y="0"/>
                </a:lnTo>
              </a:path>
            </a:pathLst>
          </a:custGeom>
          <a:ln w="51358">
            <a:solidFill>
              <a:srgbClr val="FCD3C1"/>
            </a:solidFill>
          </a:ln>
        </p:spPr>
        <p:txBody>
          <a:bodyPr wrap="square" lIns="0" tIns="0" rIns="0" bIns="0" rtlCol="0"/>
          <a:lstStyle/>
          <a:p>
            <a:endParaRPr/>
          </a:p>
        </p:txBody>
      </p:sp>
      <p:sp>
        <p:nvSpPr>
          <p:cNvPr id="90" name="object 90"/>
          <p:cNvSpPr/>
          <p:nvPr/>
        </p:nvSpPr>
        <p:spPr>
          <a:xfrm>
            <a:off x="3257803" y="6635419"/>
            <a:ext cx="255270" cy="0"/>
          </a:xfrm>
          <a:custGeom>
            <a:avLst/>
            <a:gdLst/>
            <a:ahLst/>
            <a:cxnLst/>
            <a:rect l="l" t="t" r="r" b="b"/>
            <a:pathLst>
              <a:path w="255270">
                <a:moveTo>
                  <a:pt x="0" y="0"/>
                </a:moveTo>
                <a:lnTo>
                  <a:pt x="254774" y="0"/>
                </a:lnTo>
              </a:path>
            </a:pathLst>
          </a:custGeom>
          <a:ln w="51358">
            <a:solidFill>
              <a:srgbClr val="FCD3C1"/>
            </a:solidFill>
          </a:ln>
        </p:spPr>
        <p:txBody>
          <a:bodyPr wrap="square" lIns="0" tIns="0" rIns="0" bIns="0" rtlCol="0"/>
          <a:lstStyle/>
          <a:p>
            <a:endParaRPr/>
          </a:p>
        </p:txBody>
      </p:sp>
      <p:sp>
        <p:nvSpPr>
          <p:cNvPr id="91" name="object 91"/>
          <p:cNvSpPr/>
          <p:nvPr/>
        </p:nvSpPr>
        <p:spPr>
          <a:xfrm>
            <a:off x="3257803" y="6572205"/>
            <a:ext cx="266065" cy="0"/>
          </a:xfrm>
          <a:custGeom>
            <a:avLst/>
            <a:gdLst/>
            <a:ahLst/>
            <a:cxnLst/>
            <a:rect l="l" t="t" r="r" b="b"/>
            <a:pathLst>
              <a:path w="266064">
                <a:moveTo>
                  <a:pt x="0" y="0"/>
                </a:moveTo>
                <a:lnTo>
                  <a:pt x="265899" y="0"/>
                </a:lnTo>
              </a:path>
            </a:pathLst>
          </a:custGeom>
          <a:ln w="51346">
            <a:solidFill>
              <a:srgbClr val="FCD3C1"/>
            </a:solidFill>
          </a:ln>
        </p:spPr>
        <p:txBody>
          <a:bodyPr wrap="square" lIns="0" tIns="0" rIns="0" bIns="0" rtlCol="0"/>
          <a:lstStyle/>
          <a:p>
            <a:endParaRPr/>
          </a:p>
        </p:txBody>
      </p:sp>
      <p:sp>
        <p:nvSpPr>
          <p:cNvPr id="92" name="object 92"/>
          <p:cNvSpPr/>
          <p:nvPr/>
        </p:nvSpPr>
        <p:spPr>
          <a:xfrm>
            <a:off x="3257803" y="6508959"/>
            <a:ext cx="302895" cy="0"/>
          </a:xfrm>
          <a:custGeom>
            <a:avLst/>
            <a:gdLst/>
            <a:ahLst/>
            <a:cxnLst/>
            <a:rect l="l" t="t" r="r" b="b"/>
            <a:pathLst>
              <a:path w="302895">
                <a:moveTo>
                  <a:pt x="0" y="0"/>
                </a:moveTo>
                <a:lnTo>
                  <a:pt x="302615" y="0"/>
                </a:lnTo>
              </a:path>
            </a:pathLst>
          </a:custGeom>
          <a:ln w="51346">
            <a:solidFill>
              <a:srgbClr val="FCD3C1"/>
            </a:solidFill>
          </a:ln>
        </p:spPr>
        <p:txBody>
          <a:bodyPr wrap="square" lIns="0" tIns="0" rIns="0" bIns="0" rtlCol="0"/>
          <a:lstStyle/>
          <a:p>
            <a:endParaRPr/>
          </a:p>
        </p:txBody>
      </p:sp>
      <p:sp>
        <p:nvSpPr>
          <p:cNvPr id="93" name="object 93"/>
          <p:cNvSpPr/>
          <p:nvPr/>
        </p:nvSpPr>
        <p:spPr>
          <a:xfrm>
            <a:off x="3257803" y="6445719"/>
            <a:ext cx="336550" cy="0"/>
          </a:xfrm>
          <a:custGeom>
            <a:avLst/>
            <a:gdLst/>
            <a:ahLst/>
            <a:cxnLst/>
            <a:rect l="l" t="t" r="r" b="b"/>
            <a:pathLst>
              <a:path w="336550">
                <a:moveTo>
                  <a:pt x="0" y="0"/>
                </a:moveTo>
                <a:lnTo>
                  <a:pt x="335991" y="0"/>
                </a:lnTo>
              </a:path>
            </a:pathLst>
          </a:custGeom>
          <a:ln w="51358">
            <a:solidFill>
              <a:srgbClr val="FCD3C1"/>
            </a:solidFill>
          </a:ln>
        </p:spPr>
        <p:txBody>
          <a:bodyPr wrap="square" lIns="0" tIns="0" rIns="0" bIns="0" rtlCol="0"/>
          <a:lstStyle/>
          <a:p>
            <a:endParaRPr/>
          </a:p>
        </p:txBody>
      </p:sp>
      <p:sp>
        <p:nvSpPr>
          <p:cNvPr id="94" name="object 94"/>
          <p:cNvSpPr/>
          <p:nvPr/>
        </p:nvSpPr>
        <p:spPr>
          <a:xfrm>
            <a:off x="3257803" y="6382492"/>
            <a:ext cx="301625" cy="0"/>
          </a:xfrm>
          <a:custGeom>
            <a:avLst/>
            <a:gdLst/>
            <a:ahLst/>
            <a:cxnLst/>
            <a:rect l="l" t="t" r="r" b="b"/>
            <a:pathLst>
              <a:path w="301625">
                <a:moveTo>
                  <a:pt x="0" y="0"/>
                </a:moveTo>
                <a:lnTo>
                  <a:pt x="301510" y="0"/>
                </a:lnTo>
              </a:path>
            </a:pathLst>
          </a:custGeom>
          <a:ln w="51346">
            <a:solidFill>
              <a:srgbClr val="FCD3C1"/>
            </a:solidFill>
          </a:ln>
        </p:spPr>
        <p:txBody>
          <a:bodyPr wrap="square" lIns="0" tIns="0" rIns="0" bIns="0" rtlCol="0"/>
          <a:lstStyle/>
          <a:p>
            <a:endParaRPr/>
          </a:p>
        </p:txBody>
      </p:sp>
      <p:sp>
        <p:nvSpPr>
          <p:cNvPr id="95" name="object 95"/>
          <p:cNvSpPr/>
          <p:nvPr/>
        </p:nvSpPr>
        <p:spPr>
          <a:xfrm>
            <a:off x="3113163" y="7394288"/>
            <a:ext cx="144780" cy="0"/>
          </a:xfrm>
          <a:custGeom>
            <a:avLst/>
            <a:gdLst/>
            <a:ahLst/>
            <a:cxnLst/>
            <a:rect l="l" t="t" r="r" b="b"/>
            <a:pathLst>
              <a:path w="144779">
                <a:moveTo>
                  <a:pt x="0" y="0"/>
                </a:moveTo>
                <a:lnTo>
                  <a:pt x="144640" y="0"/>
                </a:lnTo>
              </a:path>
            </a:pathLst>
          </a:custGeom>
          <a:ln w="51346">
            <a:solidFill>
              <a:srgbClr val="99B3D2"/>
            </a:solidFill>
          </a:ln>
        </p:spPr>
        <p:txBody>
          <a:bodyPr wrap="square" lIns="0" tIns="0" rIns="0" bIns="0" rtlCol="0"/>
          <a:lstStyle/>
          <a:p>
            <a:endParaRPr/>
          </a:p>
        </p:txBody>
      </p:sp>
      <p:sp>
        <p:nvSpPr>
          <p:cNvPr id="96" name="object 96"/>
          <p:cNvSpPr/>
          <p:nvPr/>
        </p:nvSpPr>
        <p:spPr>
          <a:xfrm>
            <a:off x="3105391" y="7331049"/>
            <a:ext cx="153035" cy="0"/>
          </a:xfrm>
          <a:custGeom>
            <a:avLst/>
            <a:gdLst/>
            <a:ahLst/>
            <a:cxnLst/>
            <a:rect l="l" t="t" r="r" b="b"/>
            <a:pathLst>
              <a:path w="153035">
                <a:moveTo>
                  <a:pt x="0" y="0"/>
                </a:moveTo>
                <a:lnTo>
                  <a:pt x="152412" y="0"/>
                </a:lnTo>
              </a:path>
            </a:pathLst>
          </a:custGeom>
          <a:ln w="51358">
            <a:solidFill>
              <a:srgbClr val="99B3D2"/>
            </a:solidFill>
          </a:ln>
        </p:spPr>
        <p:txBody>
          <a:bodyPr wrap="square" lIns="0" tIns="0" rIns="0" bIns="0" rtlCol="0"/>
          <a:lstStyle/>
          <a:p>
            <a:endParaRPr/>
          </a:p>
        </p:txBody>
      </p:sp>
      <p:sp>
        <p:nvSpPr>
          <p:cNvPr id="97" name="object 97"/>
          <p:cNvSpPr/>
          <p:nvPr/>
        </p:nvSpPr>
        <p:spPr>
          <a:xfrm>
            <a:off x="3099828" y="7267809"/>
            <a:ext cx="158115" cy="0"/>
          </a:xfrm>
          <a:custGeom>
            <a:avLst/>
            <a:gdLst/>
            <a:ahLst/>
            <a:cxnLst/>
            <a:rect l="l" t="t" r="r" b="b"/>
            <a:pathLst>
              <a:path w="158114">
                <a:moveTo>
                  <a:pt x="0" y="0"/>
                </a:moveTo>
                <a:lnTo>
                  <a:pt x="157988" y="0"/>
                </a:lnTo>
              </a:path>
            </a:pathLst>
          </a:custGeom>
          <a:ln w="51346">
            <a:solidFill>
              <a:srgbClr val="99B3D2"/>
            </a:solidFill>
          </a:ln>
        </p:spPr>
        <p:txBody>
          <a:bodyPr wrap="square" lIns="0" tIns="0" rIns="0" bIns="0" rtlCol="0"/>
          <a:lstStyle/>
          <a:p>
            <a:endParaRPr/>
          </a:p>
        </p:txBody>
      </p:sp>
      <p:sp>
        <p:nvSpPr>
          <p:cNvPr id="98" name="object 98"/>
          <p:cNvSpPr/>
          <p:nvPr/>
        </p:nvSpPr>
        <p:spPr>
          <a:xfrm>
            <a:off x="3090913" y="7204570"/>
            <a:ext cx="167005" cy="0"/>
          </a:xfrm>
          <a:custGeom>
            <a:avLst/>
            <a:gdLst/>
            <a:ahLst/>
            <a:cxnLst/>
            <a:rect l="l" t="t" r="r" b="b"/>
            <a:pathLst>
              <a:path w="167004">
                <a:moveTo>
                  <a:pt x="0" y="0"/>
                </a:moveTo>
                <a:lnTo>
                  <a:pt x="166890" y="0"/>
                </a:lnTo>
              </a:path>
            </a:pathLst>
          </a:custGeom>
          <a:ln w="51358">
            <a:solidFill>
              <a:srgbClr val="99B3D2"/>
            </a:solidFill>
          </a:ln>
        </p:spPr>
        <p:txBody>
          <a:bodyPr wrap="square" lIns="0" tIns="0" rIns="0" bIns="0" rtlCol="0"/>
          <a:lstStyle/>
          <a:p>
            <a:endParaRPr/>
          </a:p>
        </p:txBody>
      </p:sp>
      <p:sp>
        <p:nvSpPr>
          <p:cNvPr id="99" name="object 99"/>
          <p:cNvSpPr/>
          <p:nvPr/>
        </p:nvSpPr>
        <p:spPr>
          <a:xfrm>
            <a:off x="3086468" y="7141336"/>
            <a:ext cx="171450" cy="0"/>
          </a:xfrm>
          <a:custGeom>
            <a:avLst/>
            <a:gdLst/>
            <a:ahLst/>
            <a:cxnLst/>
            <a:rect l="l" t="t" r="r" b="b"/>
            <a:pathLst>
              <a:path w="171450">
                <a:moveTo>
                  <a:pt x="0" y="0"/>
                </a:moveTo>
                <a:lnTo>
                  <a:pt x="171335" y="0"/>
                </a:lnTo>
              </a:path>
            </a:pathLst>
          </a:custGeom>
          <a:ln w="51358">
            <a:solidFill>
              <a:srgbClr val="99B3D2"/>
            </a:solidFill>
          </a:ln>
        </p:spPr>
        <p:txBody>
          <a:bodyPr wrap="square" lIns="0" tIns="0" rIns="0" bIns="0" rtlCol="0"/>
          <a:lstStyle/>
          <a:p>
            <a:endParaRPr/>
          </a:p>
        </p:txBody>
      </p:sp>
      <p:sp>
        <p:nvSpPr>
          <p:cNvPr id="100" name="object 100"/>
          <p:cNvSpPr/>
          <p:nvPr/>
        </p:nvSpPr>
        <p:spPr>
          <a:xfrm>
            <a:off x="3082023" y="7078091"/>
            <a:ext cx="175895" cy="0"/>
          </a:xfrm>
          <a:custGeom>
            <a:avLst/>
            <a:gdLst/>
            <a:ahLst/>
            <a:cxnLst/>
            <a:rect l="l" t="t" r="r" b="b"/>
            <a:pathLst>
              <a:path w="175895">
                <a:moveTo>
                  <a:pt x="0" y="0"/>
                </a:moveTo>
                <a:lnTo>
                  <a:pt x="175780" y="0"/>
                </a:lnTo>
              </a:path>
            </a:pathLst>
          </a:custGeom>
          <a:ln w="51358">
            <a:solidFill>
              <a:srgbClr val="99B3D2"/>
            </a:solidFill>
          </a:ln>
        </p:spPr>
        <p:txBody>
          <a:bodyPr wrap="square" lIns="0" tIns="0" rIns="0" bIns="0" rtlCol="0"/>
          <a:lstStyle/>
          <a:p>
            <a:endParaRPr/>
          </a:p>
        </p:txBody>
      </p:sp>
      <p:sp>
        <p:nvSpPr>
          <p:cNvPr id="101" name="object 101"/>
          <p:cNvSpPr/>
          <p:nvPr/>
        </p:nvSpPr>
        <p:spPr>
          <a:xfrm>
            <a:off x="3078670" y="7014857"/>
            <a:ext cx="179705" cy="0"/>
          </a:xfrm>
          <a:custGeom>
            <a:avLst/>
            <a:gdLst/>
            <a:ahLst/>
            <a:cxnLst/>
            <a:rect l="l" t="t" r="r" b="b"/>
            <a:pathLst>
              <a:path w="179704">
                <a:moveTo>
                  <a:pt x="0" y="0"/>
                </a:moveTo>
                <a:lnTo>
                  <a:pt x="179133" y="0"/>
                </a:lnTo>
              </a:path>
            </a:pathLst>
          </a:custGeom>
          <a:ln w="51358">
            <a:solidFill>
              <a:srgbClr val="99B3D2"/>
            </a:solidFill>
          </a:ln>
        </p:spPr>
        <p:txBody>
          <a:bodyPr wrap="square" lIns="0" tIns="0" rIns="0" bIns="0" rtlCol="0"/>
          <a:lstStyle/>
          <a:p>
            <a:endParaRPr/>
          </a:p>
        </p:txBody>
      </p:sp>
      <p:sp>
        <p:nvSpPr>
          <p:cNvPr id="102" name="object 102"/>
          <p:cNvSpPr/>
          <p:nvPr/>
        </p:nvSpPr>
        <p:spPr>
          <a:xfrm>
            <a:off x="3068675" y="6951630"/>
            <a:ext cx="189230" cy="0"/>
          </a:xfrm>
          <a:custGeom>
            <a:avLst/>
            <a:gdLst/>
            <a:ahLst/>
            <a:cxnLst/>
            <a:rect l="l" t="t" r="r" b="b"/>
            <a:pathLst>
              <a:path w="189229">
                <a:moveTo>
                  <a:pt x="0" y="0"/>
                </a:moveTo>
                <a:lnTo>
                  <a:pt x="189128" y="0"/>
                </a:lnTo>
              </a:path>
            </a:pathLst>
          </a:custGeom>
          <a:ln w="51346">
            <a:solidFill>
              <a:srgbClr val="99B3D2"/>
            </a:solidFill>
          </a:ln>
        </p:spPr>
        <p:txBody>
          <a:bodyPr wrap="square" lIns="0" tIns="0" rIns="0" bIns="0" rtlCol="0"/>
          <a:lstStyle/>
          <a:p>
            <a:endParaRPr/>
          </a:p>
        </p:txBody>
      </p:sp>
      <p:sp>
        <p:nvSpPr>
          <p:cNvPr id="103" name="object 103"/>
          <p:cNvSpPr/>
          <p:nvPr/>
        </p:nvSpPr>
        <p:spPr>
          <a:xfrm>
            <a:off x="3049752" y="6888384"/>
            <a:ext cx="208279" cy="0"/>
          </a:xfrm>
          <a:custGeom>
            <a:avLst/>
            <a:gdLst/>
            <a:ahLst/>
            <a:cxnLst/>
            <a:rect l="l" t="t" r="r" b="b"/>
            <a:pathLst>
              <a:path w="208279">
                <a:moveTo>
                  <a:pt x="0" y="0"/>
                </a:moveTo>
                <a:lnTo>
                  <a:pt x="208051" y="0"/>
                </a:lnTo>
              </a:path>
            </a:pathLst>
          </a:custGeom>
          <a:ln w="51346">
            <a:solidFill>
              <a:srgbClr val="99B3D2"/>
            </a:solidFill>
          </a:ln>
        </p:spPr>
        <p:txBody>
          <a:bodyPr wrap="square" lIns="0" tIns="0" rIns="0" bIns="0" rtlCol="0"/>
          <a:lstStyle/>
          <a:p>
            <a:endParaRPr/>
          </a:p>
        </p:txBody>
      </p:sp>
      <p:sp>
        <p:nvSpPr>
          <p:cNvPr id="104" name="object 104"/>
          <p:cNvSpPr/>
          <p:nvPr/>
        </p:nvSpPr>
        <p:spPr>
          <a:xfrm>
            <a:off x="3025279" y="6825151"/>
            <a:ext cx="233045" cy="0"/>
          </a:xfrm>
          <a:custGeom>
            <a:avLst/>
            <a:gdLst/>
            <a:ahLst/>
            <a:cxnLst/>
            <a:rect l="l" t="t" r="r" b="b"/>
            <a:pathLst>
              <a:path w="233045">
                <a:moveTo>
                  <a:pt x="0" y="0"/>
                </a:moveTo>
                <a:lnTo>
                  <a:pt x="232524" y="0"/>
                </a:lnTo>
              </a:path>
            </a:pathLst>
          </a:custGeom>
          <a:ln w="51346">
            <a:solidFill>
              <a:srgbClr val="99B3D2"/>
            </a:solidFill>
          </a:ln>
        </p:spPr>
        <p:txBody>
          <a:bodyPr wrap="square" lIns="0" tIns="0" rIns="0" bIns="0" rtlCol="0"/>
          <a:lstStyle/>
          <a:p>
            <a:endParaRPr/>
          </a:p>
        </p:txBody>
      </p:sp>
      <p:sp>
        <p:nvSpPr>
          <p:cNvPr id="105" name="object 105"/>
          <p:cNvSpPr/>
          <p:nvPr/>
        </p:nvSpPr>
        <p:spPr>
          <a:xfrm>
            <a:off x="3010801" y="6761905"/>
            <a:ext cx="247015" cy="0"/>
          </a:xfrm>
          <a:custGeom>
            <a:avLst/>
            <a:gdLst/>
            <a:ahLst/>
            <a:cxnLst/>
            <a:rect l="l" t="t" r="r" b="b"/>
            <a:pathLst>
              <a:path w="247014">
                <a:moveTo>
                  <a:pt x="0" y="0"/>
                </a:moveTo>
                <a:lnTo>
                  <a:pt x="247002" y="0"/>
                </a:lnTo>
              </a:path>
            </a:pathLst>
          </a:custGeom>
          <a:ln w="51346">
            <a:solidFill>
              <a:srgbClr val="99B3D2"/>
            </a:solidFill>
          </a:ln>
        </p:spPr>
        <p:txBody>
          <a:bodyPr wrap="square" lIns="0" tIns="0" rIns="0" bIns="0" rtlCol="0"/>
          <a:lstStyle/>
          <a:p>
            <a:endParaRPr/>
          </a:p>
        </p:txBody>
      </p:sp>
      <p:sp>
        <p:nvSpPr>
          <p:cNvPr id="106" name="object 106"/>
          <p:cNvSpPr/>
          <p:nvPr/>
        </p:nvSpPr>
        <p:spPr>
          <a:xfrm>
            <a:off x="3012732" y="6677228"/>
            <a:ext cx="254000" cy="53340"/>
          </a:xfrm>
          <a:custGeom>
            <a:avLst/>
            <a:gdLst/>
            <a:ahLst/>
            <a:cxnLst/>
            <a:rect l="l" t="t" r="r" b="b"/>
            <a:pathLst>
              <a:path w="254000" h="53340">
                <a:moveTo>
                  <a:pt x="0" y="0"/>
                </a:moveTo>
                <a:lnTo>
                  <a:pt x="0" y="51346"/>
                </a:lnTo>
                <a:lnTo>
                  <a:pt x="253682" y="52781"/>
                </a:lnTo>
                <a:lnTo>
                  <a:pt x="253682" y="1422"/>
                </a:lnTo>
                <a:lnTo>
                  <a:pt x="0" y="0"/>
                </a:lnTo>
                <a:close/>
              </a:path>
            </a:pathLst>
          </a:custGeom>
          <a:solidFill>
            <a:srgbClr val="99B3D2"/>
          </a:solidFill>
        </p:spPr>
        <p:txBody>
          <a:bodyPr wrap="square" lIns="0" tIns="0" rIns="0" bIns="0" rtlCol="0"/>
          <a:lstStyle/>
          <a:p>
            <a:endParaRPr/>
          </a:p>
        </p:txBody>
      </p:sp>
      <p:sp>
        <p:nvSpPr>
          <p:cNvPr id="107" name="object 107"/>
          <p:cNvSpPr/>
          <p:nvPr/>
        </p:nvSpPr>
        <p:spPr>
          <a:xfrm>
            <a:off x="2988564" y="6508959"/>
            <a:ext cx="269240" cy="0"/>
          </a:xfrm>
          <a:custGeom>
            <a:avLst/>
            <a:gdLst/>
            <a:ahLst/>
            <a:cxnLst/>
            <a:rect l="l" t="t" r="r" b="b"/>
            <a:pathLst>
              <a:path w="269239">
                <a:moveTo>
                  <a:pt x="0" y="0"/>
                </a:moveTo>
                <a:lnTo>
                  <a:pt x="269239" y="0"/>
                </a:lnTo>
              </a:path>
            </a:pathLst>
          </a:custGeom>
          <a:ln w="51346">
            <a:solidFill>
              <a:srgbClr val="99B3D2"/>
            </a:solidFill>
          </a:ln>
        </p:spPr>
        <p:txBody>
          <a:bodyPr wrap="square" lIns="0" tIns="0" rIns="0" bIns="0" rtlCol="0"/>
          <a:lstStyle/>
          <a:p>
            <a:endParaRPr/>
          </a:p>
        </p:txBody>
      </p:sp>
      <p:sp>
        <p:nvSpPr>
          <p:cNvPr id="108" name="object 108"/>
          <p:cNvSpPr/>
          <p:nvPr/>
        </p:nvSpPr>
        <p:spPr>
          <a:xfrm>
            <a:off x="2984106" y="6445719"/>
            <a:ext cx="274320" cy="0"/>
          </a:xfrm>
          <a:custGeom>
            <a:avLst/>
            <a:gdLst/>
            <a:ahLst/>
            <a:cxnLst/>
            <a:rect l="l" t="t" r="r" b="b"/>
            <a:pathLst>
              <a:path w="274320">
                <a:moveTo>
                  <a:pt x="0" y="0"/>
                </a:moveTo>
                <a:lnTo>
                  <a:pt x="273697" y="0"/>
                </a:lnTo>
              </a:path>
            </a:pathLst>
          </a:custGeom>
          <a:ln w="51358">
            <a:solidFill>
              <a:srgbClr val="99B3D2"/>
            </a:solidFill>
          </a:ln>
        </p:spPr>
        <p:txBody>
          <a:bodyPr wrap="square" lIns="0" tIns="0" rIns="0" bIns="0" rtlCol="0"/>
          <a:lstStyle/>
          <a:p>
            <a:endParaRPr/>
          </a:p>
        </p:txBody>
      </p:sp>
      <p:sp>
        <p:nvSpPr>
          <p:cNvPr id="109" name="object 109"/>
          <p:cNvSpPr/>
          <p:nvPr/>
        </p:nvSpPr>
        <p:spPr>
          <a:xfrm>
            <a:off x="3046412" y="6105766"/>
            <a:ext cx="431673" cy="302399"/>
          </a:xfrm>
          <a:prstGeom prst="rect">
            <a:avLst/>
          </a:prstGeom>
          <a:blipFill>
            <a:blip r:embed="rId4" cstate="print"/>
            <a:stretch>
              <a:fillRect/>
            </a:stretch>
          </a:blipFill>
        </p:spPr>
        <p:txBody>
          <a:bodyPr wrap="square" lIns="0" tIns="0" rIns="0" bIns="0" rtlCol="0"/>
          <a:lstStyle/>
          <a:p>
            <a:endParaRPr/>
          </a:p>
        </p:txBody>
      </p:sp>
      <p:sp>
        <p:nvSpPr>
          <p:cNvPr id="110" name="object 110"/>
          <p:cNvSpPr/>
          <p:nvPr/>
        </p:nvSpPr>
        <p:spPr>
          <a:xfrm>
            <a:off x="3009696" y="6635419"/>
            <a:ext cx="248285" cy="0"/>
          </a:xfrm>
          <a:custGeom>
            <a:avLst/>
            <a:gdLst/>
            <a:ahLst/>
            <a:cxnLst/>
            <a:rect l="l" t="t" r="r" b="b"/>
            <a:pathLst>
              <a:path w="248285">
                <a:moveTo>
                  <a:pt x="0" y="0"/>
                </a:moveTo>
                <a:lnTo>
                  <a:pt x="248107" y="0"/>
                </a:lnTo>
              </a:path>
            </a:pathLst>
          </a:custGeom>
          <a:ln w="51358">
            <a:solidFill>
              <a:srgbClr val="99B3D2"/>
            </a:solidFill>
          </a:ln>
        </p:spPr>
        <p:txBody>
          <a:bodyPr wrap="square" lIns="0" tIns="0" rIns="0" bIns="0" rtlCol="0"/>
          <a:lstStyle/>
          <a:p>
            <a:endParaRPr/>
          </a:p>
        </p:txBody>
      </p:sp>
      <p:sp>
        <p:nvSpPr>
          <p:cNvPr id="111" name="object 111"/>
          <p:cNvSpPr/>
          <p:nvPr/>
        </p:nvSpPr>
        <p:spPr>
          <a:xfrm>
            <a:off x="3007474" y="6572205"/>
            <a:ext cx="250825" cy="0"/>
          </a:xfrm>
          <a:custGeom>
            <a:avLst/>
            <a:gdLst/>
            <a:ahLst/>
            <a:cxnLst/>
            <a:rect l="l" t="t" r="r" b="b"/>
            <a:pathLst>
              <a:path w="250825">
                <a:moveTo>
                  <a:pt x="0" y="0"/>
                </a:moveTo>
                <a:lnTo>
                  <a:pt x="250329" y="0"/>
                </a:lnTo>
              </a:path>
            </a:pathLst>
          </a:custGeom>
          <a:ln w="51346">
            <a:solidFill>
              <a:srgbClr val="99B3D2"/>
            </a:solidFill>
          </a:ln>
        </p:spPr>
        <p:txBody>
          <a:bodyPr wrap="square" lIns="0" tIns="0" rIns="0" bIns="0" rtlCol="0"/>
          <a:lstStyle/>
          <a:p>
            <a:endParaRPr/>
          </a:p>
        </p:txBody>
      </p:sp>
      <p:sp>
        <p:nvSpPr>
          <p:cNvPr id="112" name="object 112"/>
          <p:cNvSpPr/>
          <p:nvPr/>
        </p:nvSpPr>
        <p:spPr>
          <a:xfrm>
            <a:off x="2403081" y="6083147"/>
            <a:ext cx="0" cy="1344930"/>
          </a:xfrm>
          <a:custGeom>
            <a:avLst/>
            <a:gdLst/>
            <a:ahLst/>
            <a:cxnLst/>
            <a:rect l="l" t="t" r="r" b="b"/>
            <a:pathLst>
              <a:path h="1344929">
                <a:moveTo>
                  <a:pt x="0" y="0"/>
                </a:moveTo>
                <a:lnTo>
                  <a:pt x="0" y="1344409"/>
                </a:lnTo>
              </a:path>
            </a:pathLst>
          </a:custGeom>
          <a:ln w="3175">
            <a:solidFill>
              <a:srgbClr val="7589B9"/>
            </a:solidFill>
          </a:ln>
        </p:spPr>
        <p:txBody>
          <a:bodyPr wrap="square" lIns="0" tIns="0" rIns="0" bIns="0" rtlCol="0"/>
          <a:lstStyle/>
          <a:p>
            <a:endParaRPr/>
          </a:p>
        </p:txBody>
      </p:sp>
      <p:sp>
        <p:nvSpPr>
          <p:cNvPr id="113" name="object 113"/>
          <p:cNvSpPr/>
          <p:nvPr/>
        </p:nvSpPr>
        <p:spPr>
          <a:xfrm>
            <a:off x="2494165" y="6083147"/>
            <a:ext cx="0" cy="1344930"/>
          </a:xfrm>
          <a:custGeom>
            <a:avLst/>
            <a:gdLst/>
            <a:ahLst/>
            <a:cxnLst/>
            <a:rect l="l" t="t" r="r" b="b"/>
            <a:pathLst>
              <a:path h="1344929">
                <a:moveTo>
                  <a:pt x="0" y="0"/>
                </a:moveTo>
                <a:lnTo>
                  <a:pt x="0" y="1344409"/>
                </a:lnTo>
              </a:path>
            </a:pathLst>
          </a:custGeom>
          <a:ln w="3175">
            <a:solidFill>
              <a:srgbClr val="7589B9"/>
            </a:solidFill>
          </a:ln>
        </p:spPr>
        <p:txBody>
          <a:bodyPr wrap="square" lIns="0" tIns="0" rIns="0" bIns="0" rtlCol="0"/>
          <a:lstStyle/>
          <a:p>
            <a:endParaRPr/>
          </a:p>
        </p:txBody>
      </p:sp>
      <p:sp>
        <p:nvSpPr>
          <p:cNvPr id="114" name="object 114"/>
          <p:cNvSpPr/>
          <p:nvPr/>
        </p:nvSpPr>
        <p:spPr>
          <a:xfrm>
            <a:off x="2585262" y="6083147"/>
            <a:ext cx="0" cy="1344930"/>
          </a:xfrm>
          <a:custGeom>
            <a:avLst/>
            <a:gdLst/>
            <a:ahLst/>
            <a:cxnLst/>
            <a:rect l="l" t="t" r="r" b="b"/>
            <a:pathLst>
              <a:path h="1344929">
                <a:moveTo>
                  <a:pt x="0" y="0"/>
                </a:moveTo>
                <a:lnTo>
                  <a:pt x="0" y="1344409"/>
                </a:lnTo>
              </a:path>
            </a:pathLst>
          </a:custGeom>
          <a:ln w="3175">
            <a:solidFill>
              <a:srgbClr val="7589B9"/>
            </a:solidFill>
          </a:ln>
        </p:spPr>
        <p:txBody>
          <a:bodyPr wrap="square" lIns="0" tIns="0" rIns="0" bIns="0" rtlCol="0"/>
          <a:lstStyle/>
          <a:p>
            <a:endParaRPr/>
          </a:p>
        </p:txBody>
      </p:sp>
      <p:sp>
        <p:nvSpPr>
          <p:cNvPr id="115" name="object 115"/>
          <p:cNvSpPr/>
          <p:nvPr/>
        </p:nvSpPr>
        <p:spPr>
          <a:xfrm>
            <a:off x="2676359" y="6083147"/>
            <a:ext cx="0" cy="1344930"/>
          </a:xfrm>
          <a:custGeom>
            <a:avLst/>
            <a:gdLst/>
            <a:ahLst/>
            <a:cxnLst/>
            <a:rect l="l" t="t" r="r" b="b"/>
            <a:pathLst>
              <a:path h="1344929">
                <a:moveTo>
                  <a:pt x="0" y="0"/>
                </a:moveTo>
                <a:lnTo>
                  <a:pt x="0" y="1344409"/>
                </a:lnTo>
              </a:path>
            </a:pathLst>
          </a:custGeom>
          <a:ln w="3175">
            <a:solidFill>
              <a:srgbClr val="7589B9"/>
            </a:solidFill>
          </a:ln>
        </p:spPr>
        <p:txBody>
          <a:bodyPr wrap="square" lIns="0" tIns="0" rIns="0" bIns="0" rtlCol="0"/>
          <a:lstStyle/>
          <a:p>
            <a:endParaRPr/>
          </a:p>
        </p:txBody>
      </p:sp>
      <p:sp>
        <p:nvSpPr>
          <p:cNvPr id="116" name="object 116"/>
          <p:cNvSpPr/>
          <p:nvPr/>
        </p:nvSpPr>
        <p:spPr>
          <a:xfrm>
            <a:off x="2767457" y="6083147"/>
            <a:ext cx="0" cy="1344930"/>
          </a:xfrm>
          <a:custGeom>
            <a:avLst/>
            <a:gdLst/>
            <a:ahLst/>
            <a:cxnLst/>
            <a:rect l="l" t="t" r="r" b="b"/>
            <a:pathLst>
              <a:path h="1344929">
                <a:moveTo>
                  <a:pt x="0" y="0"/>
                </a:moveTo>
                <a:lnTo>
                  <a:pt x="0" y="1344409"/>
                </a:lnTo>
              </a:path>
            </a:pathLst>
          </a:custGeom>
          <a:ln w="3175">
            <a:solidFill>
              <a:srgbClr val="7589B9"/>
            </a:solidFill>
          </a:ln>
        </p:spPr>
        <p:txBody>
          <a:bodyPr wrap="square" lIns="0" tIns="0" rIns="0" bIns="0" rtlCol="0"/>
          <a:lstStyle/>
          <a:p>
            <a:endParaRPr/>
          </a:p>
        </p:txBody>
      </p:sp>
      <p:sp>
        <p:nvSpPr>
          <p:cNvPr id="117" name="object 117"/>
          <p:cNvSpPr/>
          <p:nvPr/>
        </p:nvSpPr>
        <p:spPr>
          <a:xfrm>
            <a:off x="2129802" y="6083147"/>
            <a:ext cx="0" cy="1344930"/>
          </a:xfrm>
          <a:custGeom>
            <a:avLst/>
            <a:gdLst/>
            <a:ahLst/>
            <a:cxnLst/>
            <a:rect l="l" t="t" r="r" b="b"/>
            <a:pathLst>
              <a:path h="1344929">
                <a:moveTo>
                  <a:pt x="0" y="0"/>
                </a:moveTo>
                <a:lnTo>
                  <a:pt x="0" y="1344409"/>
                </a:lnTo>
              </a:path>
            </a:pathLst>
          </a:custGeom>
          <a:ln w="3175">
            <a:solidFill>
              <a:srgbClr val="7589B9"/>
            </a:solidFill>
          </a:ln>
        </p:spPr>
        <p:txBody>
          <a:bodyPr wrap="square" lIns="0" tIns="0" rIns="0" bIns="0" rtlCol="0"/>
          <a:lstStyle/>
          <a:p>
            <a:endParaRPr/>
          </a:p>
        </p:txBody>
      </p:sp>
      <p:sp>
        <p:nvSpPr>
          <p:cNvPr id="118" name="object 118"/>
          <p:cNvSpPr/>
          <p:nvPr/>
        </p:nvSpPr>
        <p:spPr>
          <a:xfrm>
            <a:off x="2220899" y="6083147"/>
            <a:ext cx="0" cy="1344930"/>
          </a:xfrm>
          <a:custGeom>
            <a:avLst/>
            <a:gdLst/>
            <a:ahLst/>
            <a:cxnLst/>
            <a:rect l="l" t="t" r="r" b="b"/>
            <a:pathLst>
              <a:path h="1344929">
                <a:moveTo>
                  <a:pt x="0" y="0"/>
                </a:moveTo>
                <a:lnTo>
                  <a:pt x="0" y="1344409"/>
                </a:lnTo>
              </a:path>
            </a:pathLst>
          </a:custGeom>
          <a:ln w="3175">
            <a:solidFill>
              <a:srgbClr val="7589B9"/>
            </a:solidFill>
          </a:ln>
        </p:spPr>
        <p:txBody>
          <a:bodyPr wrap="square" lIns="0" tIns="0" rIns="0" bIns="0" rtlCol="0"/>
          <a:lstStyle/>
          <a:p>
            <a:endParaRPr/>
          </a:p>
        </p:txBody>
      </p:sp>
      <p:sp>
        <p:nvSpPr>
          <p:cNvPr id="119" name="object 119"/>
          <p:cNvSpPr/>
          <p:nvPr/>
        </p:nvSpPr>
        <p:spPr>
          <a:xfrm>
            <a:off x="2312009" y="6083147"/>
            <a:ext cx="0" cy="1344930"/>
          </a:xfrm>
          <a:custGeom>
            <a:avLst/>
            <a:gdLst/>
            <a:ahLst/>
            <a:cxnLst/>
            <a:rect l="l" t="t" r="r" b="b"/>
            <a:pathLst>
              <a:path h="1344929">
                <a:moveTo>
                  <a:pt x="0" y="0"/>
                </a:moveTo>
                <a:lnTo>
                  <a:pt x="0" y="1344409"/>
                </a:lnTo>
              </a:path>
            </a:pathLst>
          </a:custGeom>
          <a:ln w="3175">
            <a:solidFill>
              <a:srgbClr val="7589B9"/>
            </a:solidFill>
          </a:ln>
        </p:spPr>
        <p:txBody>
          <a:bodyPr wrap="square" lIns="0" tIns="0" rIns="0" bIns="0" rtlCol="0"/>
          <a:lstStyle/>
          <a:p>
            <a:endParaRPr/>
          </a:p>
        </p:txBody>
      </p:sp>
      <p:sp>
        <p:nvSpPr>
          <p:cNvPr id="120" name="object 120"/>
          <p:cNvSpPr/>
          <p:nvPr/>
        </p:nvSpPr>
        <p:spPr>
          <a:xfrm>
            <a:off x="2038718" y="6083147"/>
            <a:ext cx="0" cy="1344930"/>
          </a:xfrm>
          <a:custGeom>
            <a:avLst/>
            <a:gdLst/>
            <a:ahLst/>
            <a:cxnLst/>
            <a:rect l="l" t="t" r="r" b="b"/>
            <a:pathLst>
              <a:path h="1344929">
                <a:moveTo>
                  <a:pt x="0" y="0"/>
                </a:moveTo>
                <a:lnTo>
                  <a:pt x="0" y="1344409"/>
                </a:lnTo>
              </a:path>
            </a:pathLst>
          </a:custGeom>
          <a:ln w="3175">
            <a:solidFill>
              <a:srgbClr val="7589B9"/>
            </a:solidFill>
          </a:ln>
        </p:spPr>
        <p:txBody>
          <a:bodyPr wrap="square" lIns="0" tIns="0" rIns="0" bIns="0" rtlCol="0"/>
          <a:lstStyle/>
          <a:p>
            <a:endParaRPr/>
          </a:p>
        </p:txBody>
      </p:sp>
      <p:sp>
        <p:nvSpPr>
          <p:cNvPr id="121" name="object 121"/>
          <p:cNvSpPr/>
          <p:nvPr/>
        </p:nvSpPr>
        <p:spPr>
          <a:xfrm>
            <a:off x="3257867" y="6083147"/>
            <a:ext cx="0" cy="1344930"/>
          </a:xfrm>
          <a:custGeom>
            <a:avLst/>
            <a:gdLst/>
            <a:ahLst/>
            <a:cxnLst/>
            <a:rect l="l" t="t" r="r" b="b"/>
            <a:pathLst>
              <a:path h="1344929">
                <a:moveTo>
                  <a:pt x="0" y="0"/>
                </a:moveTo>
                <a:lnTo>
                  <a:pt x="0" y="1344409"/>
                </a:lnTo>
              </a:path>
            </a:pathLst>
          </a:custGeom>
          <a:ln w="3175">
            <a:solidFill>
              <a:srgbClr val="7589B9"/>
            </a:solidFill>
          </a:ln>
        </p:spPr>
        <p:txBody>
          <a:bodyPr wrap="square" lIns="0" tIns="0" rIns="0" bIns="0" rtlCol="0"/>
          <a:lstStyle/>
          <a:p>
            <a:endParaRPr/>
          </a:p>
        </p:txBody>
      </p:sp>
      <p:sp>
        <p:nvSpPr>
          <p:cNvPr id="122" name="object 122"/>
          <p:cNvSpPr/>
          <p:nvPr/>
        </p:nvSpPr>
        <p:spPr>
          <a:xfrm>
            <a:off x="3348964" y="6083147"/>
            <a:ext cx="0" cy="1344930"/>
          </a:xfrm>
          <a:custGeom>
            <a:avLst/>
            <a:gdLst/>
            <a:ahLst/>
            <a:cxnLst/>
            <a:rect l="l" t="t" r="r" b="b"/>
            <a:pathLst>
              <a:path h="1344929">
                <a:moveTo>
                  <a:pt x="0" y="0"/>
                </a:moveTo>
                <a:lnTo>
                  <a:pt x="0" y="1344409"/>
                </a:lnTo>
              </a:path>
            </a:pathLst>
          </a:custGeom>
          <a:ln w="3175">
            <a:solidFill>
              <a:srgbClr val="7589B9"/>
            </a:solidFill>
          </a:ln>
        </p:spPr>
        <p:txBody>
          <a:bodyPr wrap="square" lIns="0" tIns="0" rIns="0" bIns="0" rtlCol="0"/>
          <a:lstStyle/>
          <a:p>
            <a:endParaRPr/>
          </a:p>
        </p:txBody>
      </p:sp>
      <p:sp>
        <p:nvSpPr>
          <p:cNvPr id="123" name="object 123"/>
          <p:cNvSpPr/>
          <p:nvPr/>
        </p:nvSpPr>
        <p:spPr>
          <a:xfrm>
            <a:off x="3440048" y="6083147"/>
            <a:ext cx="0" cy="1344930"/>
          </a:xfrm>
          <a:custGeom>
            <a:avLst/>
            <a:gdLst/>
            <a:ahLst/>
            <a:cxnLst/>
            <a:rect l="l" t="t" r="r" b="b"/>
            <a:pathLst>
              <a:path h="1344929">
                <a:moveTo>
                  <a:pt x="0" y="0"/>
                </a:moveTo>
                <a:lnTo>
                  <a:pt x="0" y="1344409"/>
                </a:lnTo>
              </a:path>
            </a:pathLst>
          </a:custGeom>
          <a:ln w="3175">
            <a:solidFill>
              <a:srgbClr val="7589B9"/>
            </a:solidFill>
          </a:ln>
        </p:spPr>
        <p:txBody>
          <a:bodyPr wrap="square" lIns="0" tIns="0" rIns="0" bIns="0" rtlCol="0"/>
          <a:lstStyle/>
          <a:p>
            <a:endParaRPr/>
          </a:p>
        </p:txBody>
      </p:sp>
      <p:sp>
        <p:nvSpPr>
          <p:cNvPr id="124" name="object 124"/>
          <p:cNvSpPr/>
          <p:nvPr/>
        </p:nvSpPr>
        <p:spPr>
          <a:xfrm>
            <a:off x="3531146" y="6083147"/>
            <a:ext cx="0" cy="1344930"/>
          </a:xfrm>
          <a:custGeom>
            <a:avLst/>
            <a:gdLst/>
            <a:ahLst/>
            <a:cxnLst/>
            <a:rect l="l" t="t" r="r" b="b"/>
            <a:pathLst>
              <a:path h="1344929">
                <a:moveTo>
                  <a:pt x="0" y="0"/>
                </a:moveTo>
                <a:lnTo>
                  <a:pt x="0" y="1344409"/>
                </a:lnTo>
              </a:path>
            </a:pathLst>
          </a:custGeom>
          <a:ln w="3175">
            <a:solidFill>
              <a:srgbClr val="7589B9"/>
            </a:solidFill>
          </a:ln>
        </p:spPr>
        <p:txBody>
          <a:bodyPr wrap="square" lIns="0" tIns="0" rIns="0" bIns="0" rtlCol="0"/>
          <a:lstStyle/>
          <a:p>
            <a:endParaRPr/>
          </a:p>
        </p:txBody>
      </p:sp>
      <p:sp>
        <p:nvSpPr>
          <p:cNvPr id="125" name="object 125"/>
          <p:cNvSpPr/>
          <p:nvPr/>
        </p:nvSpPr>
        <p:spPr>
          <a:xfrm>
            <a:off x="3622243" y="6083147"/>
            <a:ext cx="0" cy="1344930"/>
          </a:xfrm>
          <a:custGeom>
            <a:avLst/>
            <a:gdLst/>
            <a:ahLst/>
            <a:cxnLst/>
            <a:rect l="l" t="t" r="r" b="b"/>
            <a:pathLst>
              <a:path h="1344929">
                <a:moveTo>
                  <a:pt x="0" y="0"/>
                </a:moveTo>
                <a:lnTo>
                  <a:pt x="0" y="1344409"/>
                </a:lnTo>
              </a:path>
            </a:pathLst>
          </a:custGeom>
          <a:ln w="3175">
            <a:solidFill>
              <a:srgbClr val="7589B9"/>
            </a:solidFill>
          </a:ln>
        </p:spPr>
        <p:txBody>
          <a:bodyPr wrap="square" lIns="0" tIns="0" rIns="0" bIns="0" rtlCol="0"/>
          <a:lstStyle/>
          <a:p>
            <a:endParaRPr/>
          </a:p>
        </p:txBody>
      </p:sp>
      <p:sp>
        <p:nvSpPr>
          <p:cNvPr id="126" name="object 126"/>
          <p:cNvSpPr/>
          <p:nvPr/>
        </p:nvSpPr>
        <p:spPr>
          <a:xfrm>
            <a:off x="2984588" y="6083147"/>
            <a:ext cx="0" cy="1344930"/>
          </a:xfrm>
          <a:custGeom>
            <a:avLst/>
            <a:gdLst/>
            <a:ahLst/>
            <a:cxnLst/>
            <a:rect l="l" t="t" r="r" b="b"/>
            <a:pathLst>
              <a:path h="1344929">
                <a:moveTo>
                  <a:pt x="0" y="0"/>
                </a:moveTo>
                <a:lnTo>
                  <a:pt x="0" y="1344409"/>
                </a:lnTo>
              </a:path>
            </a:pathLst>
          </a:custGeom>
          <a:ln w="3175">
            <a:solidFill>
              <a:srgbClr val="7589B9"/>
            </a:solidFill>
          </a:ln>
        </p:spPr>
        <p:txBody>
          <a:bodyPr wrap="square" lIns="0" tIns="0" rIns="0" bIns="0" rtlCol="0"/>
          <a:lstStyle/>
          <a:p>
            <a:endParaRPr/>
          </a:p>
        </p:txBody>
      </p:sp>
      <p:sp>
        <p:nvSpPr>
          <p:cNvPr id="127" name="object 127"/>
          <p:cNvSpPr/>
          <p:nvPr/>
        </p:nvSpPr>
        <p:spPr>
          <a:xfrm>
            <a:off x="3075698" y="6083147"/>
            <a:ext cx="0" cy="1344930"/>
          </a:xfrm>
          <a:custGeom>
            <a:avLst/>
            <a:gdLst/>
            <a:ahLst/>
            <a:cxnLst/>
            <a:rect l="l" t="t" r="r" b="b"/>
            <a:pathLst>
              <a:path h="1344929">
                <a:moveTo>
                  <a:pt x="0" y="0"/>
                </a:moveTo>
                <a:lnTo>
                  <a:pt x="0" y="1344409"/>
                </a:lnTo>
              </a:path>
            </a:pathLst>
          </a:custGeom>
          <a:ln w="3175">
            <a:solidFill>
              <a:srgbClr val="7589B9"/>
            </a:solidFill>
          </a:ln>
        </p:spPr>
        <p:txBody>
          <a:bodyPr wrap="square" lIns="0" tIns="0" rIns="0" bIns="0" rtlCol="0"/>
          <a:lstStyle/>
          <a:p>
            <a:endParaRPr/>
          </a:p>
        </p:txBody>
      </p:sp>
      <p:sp>
        <p:nvSpPr>
          <p:cNvPr id="128" name="object 128"/>
          <p:cNvSpPr/>
          <p:nvPr/>
        </p:nvSpPr>
        <p:spPr>
          <a:xfrm>
            <a:off x="3166795" y="6083147"/>
            <a:ext cx="0" cy="1344930"/>
          </a:xfrm>
          <a:custGeom>
            <a:avLst/>
            <a:gdLst/>
            <a:ahLst/>
            <a:cxnLst/>
            <a:rect l="l" t="t" r="r" b="b"/>
            <a:pathLst>
              <a:path h="1344929">
                <a:moveTo>
                  <a:pt x="0" y="0"/>
                </a:moveTo>
                <a:lnTo>
                  <a:pt x="0" y="1344409"/>
                </a:lnTo>
              </a:path>
            </a:pathLst>
          </a:custGeom>
          <a:ln w="3175">
            <a:solidFill>
              <a:srgbClr val="7589B9"/>
            </a:solidFill>
          </a:ln>
        </p:spPr>
        <p:txBody>
          <a:bodyPr wrap="square" lIns="0" tIns="0" rIns="0" bIns="0" rtlCol="0"/>
          <a:lstStyle/>
          <a:p>
            <a:endParaRPr/>
          </a:p>
        </p:txBody>
      </p:sp>
      <p:sp>
        <p:nvSpPr>
          <p:cNvPr id="129" name="object 129"/>
          <p:cNvSpPr/>
          <p:nvPr/>
        </p:nvSpPr>
        <p:spPr>
          <a:xfrm>
            <a:off x="2893517" y="6083147"/>
            <a:ext cx="0" cy="1344930"/>
          </a:xfrm>
          <a:custGeom>
            <a:avLst/>
            <a:gdLst/>
            <a:ahLst/>
            <a:cxnLst/>
            <a:rect l="l" t="t" r="r" b="b"/>
            <a:pathLst>
              <a:path h="1344929">
                <a:moveTo>
                  <a:pt x="0" y="0"/>
                </a:moveTo>
                <a:lnTo>
                  <a:pt x="0" y="1344409"/>
                </a:lnTo>
              </a:path>
            </a:pathLst>
          </a:custGeom>
          <a:ln w="3175">
            <a:solidFill>
              <a:srgbClr val="7589B9"/>
            </a:solidFill>
          </a:ln>
        </p:spPr>
        <p:txBody>
          <a:bodyPr wrap="square" lIns="0" tIns="0" rIns="0" bIns="0" rtlCol="0"/>
          <a:lstStyle/>
          <a:p>
            <a:endParaRPr/>
          </a:p>
        </p:txBody>
      </p:sp>
      <p:sp>
        <p:nvSpPr>
          <p:cNvPr id="130" name="object 130"/>
          <p:cNvSpPr/>
          <p:nvPr/>
        </p:nvSpPr>
        <p:spPr>
          <a:xfrm>
            <a:off x="2353297" y="6100660"/>
            <a:ext cx="22225" cy="48260"/>
          </a:xfrm>
          <a:custGeom>
            <a:avLst/>
            <a:gdLst/>
            <a:ahLst/>
            <a:cxnLst/>
            <a:rect l="l" t="t" r="r" b="b"/>
            <a:pathLst>
              <a:path w="22225" h="48260">
                <a:moveTo>
                  <a:pt x="20331" y="9499"/>
                </a:moveTo>
                <a:lnTo>
                  <a:pt x="9791" y="9499"/>
                </a:lnTo>
                <a:lnTo>
                  <a:pt x="10998" y="10147"/>
                </a:lnTo>
                <a:lnTo>
                  <a:pt x="12598" y="12445"/>
                </a:lnTo>
                <a:lnTo>
                  <a:pt x="12992" y="14084"/>
                </a:lnTo>
                <a:lnTo>
                  <a:pt x="12992" y="18364"/>
                </a:lnTo>
                <a:lnTo>
                  <a:pt x="12484" y="20256"/>
                </a:lnTo>
                <a:lnTo>
                  <a:pt x="9817" y="25298"/>
                </a:lnTo>
                <a:lnTo>
                  <a:pt x="4202" y="33439"/>
                </a:lnTo>
                <a:lnTo>
                  <a:pt x="0" y="39649"/>
                </a:lnTo>
                <a:lnTo>
                  <a:pt x="0" y="48044"/>
                </a:lnTo>
                <a:lnTo>
                  <a:pt x="21717" y="48044"/>
                </a:lnTo>
                <a:lnTo>
                  <a:pt x="21717" y="38620"/>
                </a:lnTo>
                <a:lnTo>
                  <a:pt x="9512" y="38620"/>
                </a:lnTo>
                <a:lnTo>
                  <a:pt x="9550" y="38468"/>
                </a:lnTo>
                <a:lnTo>
                  <a:pt x="13203" y="33286"/>
                </a:lnTo>
                <a:lnTo>
                  <a:pt x="15455" y="30149"/>
                </a:lnTo>
                <a:lnTo>
                  <a:pt x="17322" y="27127"/>
                </a:lnTo>
                <a:lnTo>
                  <a:pt x="19888" y="20980"/>
                </a:lnTo>
                <a:lnTo>
                  <a:pt x="20462" y="18364"/>
                </a:lnTo>
                <a:lnTo>
                  <a:pt x="20422" y="9893"/>
                </a:lnTo>
                <a:lnTo>
                  <a:pt x="20331" y="9499"/>
                </a:lnTo>
                <a:close/>
              </a:path>
              <a:path w="22225" h="48260">
                <a:moveTo>
                  <a:pt x="21717" y="38303"/>
                </a:moveTo>
                <a:lnTo>
                  <a:pt x="16573" y="38303"/>
                </a:lnTo>
                <a:lnTo>
                  <a:pt x="12319" y="38468"/>
                </a:lnTo>
                <a:lnTo>
                  <a:pt x="9512" y="38620"/>
                </a:lnTo>
                <a:lnTo>
                  <a:pt x="21717" y="38620"/>
                </a:lnTo>
                <a:lnTo>
                  <a:pt x="21717" y="38303"/>
                </a:lnTo>
                <a:close/>
              </a:path>
              <a:path w="22225" h="48260">
                <a:moveTo>
                  <a:pt x="13462" y="0"/>
                </a:moveTo>
                <a:lnTo>
                  <a:pt x="7797" y="0"/>
                </a:lnTo>
                <a:lnTo>
                  <a:pt x="6045" y="368"/>
                </a:lnTo>
                <a:lnTo>
                  <a:pt x="2882" y="1727"/>
                </a:lnTo>
                <a:lnTo>
                  <a:pt x="1460" y="2705"/>
                </a:lnTo>
                <a:lnTo>
                  <a:pt x="215" y="3924"/>
                </a:lnTo>
                <a:lnTo>
                  <a:pt x="1866" y="12877"/>
                </a:lnTo>
                <a:lnTo>
                  <a:pt x="2679" y="11963"/>
                </a:lnTo>
                <a:lnTo>
                  <a:pt x="3632" y="11125"/>
                </a:lnTo>
                <a:lnTo>
                  <a:pt x="5765" y="9893"/>
                </a:lnTo>
                <a:lnTo>
                  <a:pt x="6934" y="9499"/>
                </a:lnTo>
                <a:lnTo>
                  <a:pt x="20331" y="9499"/>
                </a:lnTo>
                <a:lnTo>
                  <a:pt x="19748" y="6959"/>
                </a:lnTo>
                <a:lnTo>
                  <a:pt x="16192" y="1689"/>
                </a:lnTo>
                <a:lnTo>
                  <a:pt x="13462" y="0"/>
                </a:lnTo>
                <a:close/>
              </a:path>
            </a:pathLst>
          </a:custGeom>
          <a:solidFill>
            <a:srgbClr val="004689"/>
          </a:solidFill>
        </p:spPr>
        <p:txBody>
          <a:bodyPr wrap="square" lIns="0" tIns="0" rIns="0" bIns="0" rtlCol="0"/>
          <a:lstStyle/>
          <a:p>
            <a:endParaRPr/>
          </a:p>
        </p:txBody>
      </p:sp>
      <p:sp>
        <p:nvSpPr>
          <p:cNvPr id="131" name="object 131"/>
          <p:cNvSpPr/>
          <p:nvPr/>
        </p:nvSpPr>
        <p:spPr>
          <a:xfrm>
            <a:off x="2383688" y="6100686"/>
            <a:ext cx="26034" cy="49530"/>
          </a:xfrm>
          <a:custGeom>
            <a:avLst/>
            <a:gdLst/>
            <a:ahLst/>
            <a:cxnLst/>
            <a:rect l="l" t="t" r="r" b="b"/>
            <a:pathLst>
              <a:path w="26035" h="49529">
                <a:moveTo>
                  <a:pt x="16433" y="0"/>
                </a:moveTo>
                <a:lnTo>
                  <a:pt x="9652" y="0"/>
                </a:lnTo>
                <a:lnTo>
                  <a:pt x="6375" y="2260"/>
                </a:lnTo>
                <a:lnTo>
                  <a:pt x="1536" y="10629"/>
                </a:lnTo>
                <a:lnTo>
                  <a:pt x="0" y="16763"/>
                </a:lnTo>
                <a:lnTo>
                  <a:pt x="0" y="33439"/>
                </a:lnTo>
                <a:lnTo>
                  <a:pt x="1295" y="39560"/>
                </a:lnTo>
                <a:lnTo>
                  <a:pt x="5689" y="47332"/>
                </a:lnTo>
                <a:lnTo>
                  <a:pt x="8775" y="48983"/>
                </a:lnTo>
                <a:lnTo>
                  <a:pt x="15849" y="48983"/>
                </a:lnTo>
                <a:lnTo>
                  <a:pt x="19138" y="46748"/>
                </a:lnTo>
                <a:lnTo>
                  <a:pt x="22938" y="40119"/>
                </a:lnTo>
                <a:lnTo>
                  <a:pt x="11188" y="40119"/>
                </a:lnTo>
                <a:lnTo>
                  <a:pt x="9817" y="39230"/>
                </a:lnTo>
                <a:lnTo>
                  <a:pt x="7855" y="34340"/>
                </a:lnTo>
                <a:lnTo>
                  <a:pt x="7288" y="30492"/>
                </a:lnTo>
                <a:lnTo>
                  <a:pt x="7277" y="18605"/>
                </a:lnTo>
                <a:lnTo>
                  <a:pt x="7849" y="15112"/>
                </a:lnTo>
                <a:lnTo>
                  <a:pt x="7943" y="14655"/>
                </a:lnTo>
                <a:lnTo>
                  <a:pt x="9906" y="9829"/>
                </a:lnTo>
                <a:lnTo>
                  <a:pt x="11264" y="8788"/>
                </a:lnTo>
                <a:lnTo>
                  <a:pt x="23914" y="8788"/>
                </a:lnTo>
                <a:lnTo>
                  <a:pt x="19532" y="1485"/>
                </a:lnTo>
                <a:lnTo>
                  <a:pt x="16433" y="0"/>
                </a:lnTo>
                <a:close/>
              </a:path>
              <a:path w="26035" h="49529">
                <a:moveTo>
                  <a:pt x="23914" y="8788"/>
                </a:moveTo>
                <a:lnTo>
                  <a:pt x="14300" y="8788"/>
                </a:lnTo>
                <a:lnTo>
                  <a:pt x="15684" y="9728"/>
                </a:lnTo>
                <a:lnTo>
                  <a:pt x="17653" y="14655"/>
                </a:lnTo>
                <a:lnTo>
                  <a:pt x="18231" y="18605"/>
                </a:lnTo>
                <a:lnTo>
                  <a:pt x="18237" y="30492"/>
                </a:lnTo>
                <a:lnTo>
                  <a:pt x="17599" y="34378"/>
                </a:lnTo>
                <a:lnTo>
                  <a:pt x="15621" y="39154"/>
                </a:lnTo>
                <a:lnTo>
                  <a:pt x="14249" y="40119"/>
                </a:lnTo>
                <a:lnTo>
                  <a:pt x="22938" y="40119"/>
                </a:lnTo>
                <a:lnTo>
                  <a:pt x="23964" y="38328"/>
                </a:lnTo>
                <a:lnTo>
                  <a:pt x="25514" y="32143"/>
                </a:lnTo>
                <a:lnTo>
                  <a:pt x="25405" y="14655"/>
                </a:lnTo>
                <a:lnTo>
                  <a:pt x="24066" y="9042"/>
                </a:lnTo>
                <a:lnTo>
                  <a:pt x="23914" y="8788"/>
                </a:lnTo>
                <a:close/>
              </a:path>
            </a:pathLst>
          </a:custGeom>
          <a:solidFill>
            <a:srgbClr val="004689"/>
          </a:solidFill>
        </p:spPr>
        <p:txBody>
          <a:bodyPr wrap="square" lIns="0" tIns="0" rIns="0" bIns="0" rtlCol="0"/>
          <a:lstStyle/>
          <a:p>
            <a:endParaRPr/>
          </a:p>
        </p:txBody>
      </p:sp>
      <p:sp>
        <p:nvSpPr>
          <p:cNvPr id="132" name="object 132"/>
          <p:cNvSpPr/>
          <p:nvPr/>
        </p:nvSpPr>
        <p:spPr>
          <a:xfrm>
            <a:off x="2406014" y="6100686"/>
            <a:ext cx="26034" cy="49530"/>
          </a:xfrm>
          <a:custGeom>
            <a:avLst/>
            <a:gdLst/>
            <a:ahLst/>
            <a:cxnLst/>
            <a:rect l="l" t="t" r="r" b="b"/>
            <a:pathLst>
              <a:path w="26035" h="49529">
                <a:moveTo>
                  <a:pt x="16421" y="0"/>
                </a:moveTo>
                <a:lnTo>
                  <a:pt x="9652" y="0"/>
                </a:lnTo>
                <a:lnTo>
                  <a:pt x="6375" y="2260"/>
                </a:lnTo>
                <a:lnTo>
                  <a:pt x="1536" y="10629"/>
                </a:lnTo>
                <a:lnTo>
                  <a:pt x="0" y="16763"/>
                </a:lnTo>
                <a:lnTo>
                  <a:pt x="0" y="33439"/>
                </a:lnTo>
                <a:lnTo>
                  <a:pt x="1295" y="39560"/>
                </a:lnTo>
                <a:lnTo>
                  <a:pt x="5676" y="47332"/>
                </a:lnTo>
                <a:lnTo>
                  <a:pt x="8763" y="48983"/>
                </a:lnTo>
                <a:lnTo>
                  <a:pt x="15836" y="48983"/>
                </a:lnTo>
                <a:lnTo>
                  <a:pt x="19126" y="46748"/>
                </a:lnTo>
                <a:lnTo>
                  <a:pt x="22925" y="40119"/>
                </a:lnTo>
                <a:lnTo>
                  <a:pt x="11176" y="40119"/>
                </a:lnTo>
                <a:lnTo>
                  <a:pt x="9804" y="39230"/>
                </a:lnTo>
                <a:lnTo>
                  <a:pt x="7843" y="34340"/>
                </a:lnTo>
                <a:lnTo>
                  <a:pt x="7288" y="30492"/>
                </a:lnTo>
                <a:lnTo>
                  <a:pt x="7277" y="18605"/>
                </a:lnTo>
                <a:lnTo>
                  <a:pt x="7849" y="15112"/>
                </a:lnTo>
                <a:lnTo>
                  <a:pt x="7943" y="14655"/>
                </a:lnTo>
                <a:lnTo>
                  <a:pt x="9906" y="9829"/>
                </a:lnTo>
                <a:lnTo>
                  <a:pt x="11264" y="8788"/>
                </a:lnTo>
                <a:lnTo>
                  <a:pt x="23901" y="8788"/>
                </a:lnTo>
                <a:lnTo>
                  <a:pt x="19519" y="1485"/>
                </a:lnTo>
                <a:lnTo>
                  <a:pt x="16421" y="0"/>
                </a:lnTo>
                <a:close/>
              </a:path>
              <a:path w="26035" h="49529">
                <a:moveTo>
                  <a:pt x="23901" y="8788"/>
                </a:moveTo>
                <a:lnTo>
                  <a:pt x="14300" y="8788"/>
                </a:lnTo>
                <a:lnTo>
                  <a:pt x="15671" y="9728"/>
                </a:lnTo>
                <a:lnTo>
                  <a:pt x="17640" y="14655"/>
                </a:lnTo>
                <a:lnTo>
                  <a:pt x="18218" y="18605"/>
                </a:lnTo>
                <a:lnTo>
                  <a:pt x="18224" y="30492"/>
                </a:lnTo>
                <a:lnTo>
                  <a:pt x="17586" y="34378"/>
                </a:lnTo>
                <a:lnTo>
                  <a:pt x="15608" y="39154"/>
                </a:lnTo>
                <a:lnTo>
                  <a:pt x="14249" y="40119"/>
                </a:lnTo>
                <a:lnTo>
                  <a:pt x="22925" y="40119"/>
                </a:lnTo>
                <a:lnTo>
                  <a:pt x="23952" y="38328"/>
                </a:lnTo>
                <a:lnTo>
                  <a:pt x="25501" y="32143"/>
                </a:lnTo>
                <a:lnTo>
                  <a:pt x="25392" y="14655"/>
                </a:lnTo>
                <a:lnTo>
                  <a:pt x="24053" y="9042"/>
                </a:lnTo>
                <a:lnTo>
                  <a:pt x="23901" y="8788"/>
                </a:lnTo>
                <a:close/>
              </a:path>
            </a:pathLst>
          </a:custGeom>
          <a:solidFill>
            <a:srgbClr val="004689"/>
          </a:solidFill>
        </p:spPr>
        <p:txBody>
          <a:bodyPr wrap="square" lIns="0" tIns="0" rIns="0" bIns="0" rtlCol="0"/>
          <a:lstStyle/>
          <a:p>
            <a:endParaRPr/>
          </a:p>
        </p:txBody>
      </p:sp>
      <p:sp>
        <p:nvSpPr>
          <p:cNvPr id="133" name="object 133"/>
          <p:cNvSpPr/>
          <p:nvPr/>
        </p:nvSpPr>
        <p:spPr>
          <a:xfrm>
            <a:off x="2439949" y="6100686"/>
            <a:ext cx="26034" cy="49530"/>
          </a:xfrm>
          <a:custGeom>
            <a:avLst/>
            <a:gdLst/>
            <a:ahLst/>
            <a:cxnLst/>
            <a:rect l="l" t="t" r="r" b="b"/>
            <a:pathLst>
              <a:path w="26035" h="49529">
                <a:moveTo>
                  <a:pt x="16421" y="0"/>
                </a:moveTo>
                <a:lnTo>
                  <a:pt x="9652" y="0"/>
                </a:lnTo>
                <a:lnTo>
                  <a:pt x="6362" y="2260"/>
                </a:lnTo>
                <a:lnTo>
                  <a:pt x="1536" y="10629"/>
                </a:lnTo>
                <a:lnTo>
                  <a:pt x="0" y="16763"/>
                </a:lnTo>
                <a:lnTo>
                  <a:pt x="0" y="33439"/>
                </a:lnTo>
                <a:lnTo>
                  <a:pt x="1295" y="39560"/>
                </a:lnTo>
                <a:lnTo>
                  <a:pt x="5676" y="47332"/>
                </a:lnTo>
                <a:lnTo>
                  <a:pt x="8763" y="48983"/>
                </a:lnTo>
                <a:lnTo>
                  <a:pt x="15836" y="48983"/>
                </a:lnTo>
                <a:lnTo>
                  <a:pt x="19126" y="46748"/>
                </a:lnTo>
                <a:lnTo>
                  <a:pt x="22925" y="40119"/>
                </a:lnTo>
                <a:lnTo>
                  <a:pt x="11176" y="40119"/>
                </a:lnTo>
                <a:lnTo>
                  <a:pt x="9804" y="39230"/>
                </a:lnTo>
                <a:lnTo>
                  <a:pt x="7843" y="34340"/>
                </a:lnTo>
                <a:lnTo>
                  <a:pt x="7288" y="30492"/>
                </a:lnTo>
                <a:lnTo>
                  <a:pt x="7277" y="18605"/>
                </a:lnTo>
                <a:lnTo>
                  <a:pt x="7838" y="15112"/>
                </a:lnTo>
                <a:lnTo>
                  <a:pt x="7930" y="14655"/>
                </a:lnTo>
                <a:lnTo>
                  <a:pt x="9893" y="9829"/>
                </a:lnTo>
                <a:lnTo>
                  <a:pt x="11252" y="8788"/>
                </a:lnTo>
                <a:lnTo>
                  <a:pt x="23901" y="8788"/>
                </a:lnTo>
                <a:lnTo>
                  <a:pt x="19519" y="1485"/>
                </a:lnTo>
                <a:lnTo>
                  <a:pt x="16421" y="0"/>
                </a:lnTo>
                <a:close/>
              </a:path>
              <a:path w="26035" h="49529">
                <a:moveTo>
                  <a:pt x="23901" y="8788"/>
                </a:moveTo>
                <a:lnTo>
                  <a:pt x="14300" y="8788"/>
                </a:lnTo>
                <a:lnTo>
                  <a:pt x="15671" y="9728"/>
                </a:lnTo>
                <a:lnTo>
                  <a:pt x="17640" y="14655"/>
                </a:lnTo>
                <a:lnTo>
                  <a:pt x="18218" y="18605"/>
                </a:lnTo>
                <a:lnTo>
                  <a:pt x="18224" y="30492"/>
                </a:lnTo>
                <a:lnTo>
                  <a:pt x="17586" y="34378"/>
                </a:lnTo>
                <a:lnTo>
                  <a:pt x="15608" y="39154"/>
                </a:lnTo>
                <a:lnTo>
                  <a:pt x="14249" y="40119"/>
                </a:lnTo>
                <a:lnTo>
                  <a:pt x="22925" y="40119"/>
                </a:lnTo>
                <a:lnTo>
                  <a:pt x="23952" y="38328"/>
                </a:lnTo>
                <a:lnTo>
                  <a:pt x="25501" y="32143"/>
                </a:lnTo>
                <a:lnTo>
                  <a:pt x="25392" y="14655"/>
                </a:lnTo>
                <a:lnTo>
                  <a:pt x="24053" y="9042"/>
                </a:lnTo>
                <a:lnTo>
                  <a:pt x="23901" y="8788"/>
                </a:lnTo>
                <a:close/>
              </a:path>
            </a:pathLst>
          </a:custGeom>
          <a:solidFill>
            <a:srgbClr val="004689"/>
          </a:solidFill>
        </p:spPr>
        <p:txBody>
          <a:bodyPr wrap="square" lIns="0" tIns="0" rIns="0" bIns="0" rtlCol="0"/>
          <a:lstStyle/>
          <a:p>
            <a:endParaRPr/>
          </a:p>
        </p:txBody>
      </p:sp>
      <p:sp>
        <p:nvSpPr>
          <p:cNvPr id="134" name="object 134"/>
          <p:cNvSpPr/>
          <p:nvPr/>
        </p:nvSpPr>
        <p:spPr>
          <a:xfrm>
            <a:off x="3205226" y="6100660"/>
            <a:ext cx="22225" cy="48260"/>
          </a:xfrm>
          <a:custGeom>
            <a:avLst/>
            <a:gdLst/>
            <a:ahLst/>
            <a:cxnLst/>
            <a:rect l="l" t="t" r="r" b="b"/>
            <a:pathLst>
              <a:path w="22225" h="48260">
                <a:moveTo>
                  <a:pt x="20331" y="9499"/>
                </a:moveTo>
                <a:lnTo>
                  <a:pt x="9804" y="9499"/>
                </a:lnTo>
                <a:lnTo>
                  <a:pt x="11010" y="10147"/>
                </a:lnTo>
                <a:lnTo>
                  <a:pt x="12598" y="12445"/>
                </a:lnTo>
                <a:lnTo>
                  <a:pt x="12992" y="14084"/>
                </a:lnTo>
                <a:lnTo>
                  <a:pt x="12992" y="18364"/>
                </a:lnTo>
                <a:lnTo>
                  <a:pt x="12484" y="20256"/>
                </a:lnTo>
                <a:lnTo>
                  <a:pt x="9804" y="25298"/>
                </a:lnTo>
                <a:lnTo>
                  <a:pt x="4202" y="33439"/>
                </a:lnTo>
                <a:lnTo>
                  <a:pt x="0" y="39649"/>
                </a:lnTo>
                <a:lnTo>
                  <a:pt x="0" y="48044"/>
                </a:lnTo>
                <a:lnTo>
                  <a:pt x="21717" y="48044"/>
                </a:lnTo>
                <a:lnTo>
                  <a:pt x="21717" y="38620"/>
                </a:lnTo>
                <a:lnTo>
                  <a:pt x="9512" y="38620"/>
                </a:lnTo>
                <a:lnTo>
                  <a:pt x="9550" y="38468"/>
                </a:lnTo>
                <a:lnTo>
                  <a:pt x="13203" y="33286"/>
                </a:lnTo>
                <a:lnTo>
                  <a:pt x="15455" y="30149"/>
                </a:lnTo>
                <a:lnTo>
                  <a:pt x="17322" y="27127"/>
                </a:lnTo>
                <a:lnTo>
                  <a:pt x="19888" y="20980"/>
                </a:lnTo>
                <a:lnTo>
                  <a:pt x="20462" y="18364"/>
                </a:lnTo>
                <a:lnTo>
                  <a:pt x="20422" y="9893"/>
                </a:lnTo>
                <a:lnTo>
                  <a:pt x="20331" y="9499"/>
                </a:lnTo>
                <a:close/>
              </a:path>
              <a:path w="22225" h="48260">
                <a:moveTo>
                  <a:pt x="21717" y="38303"/>
                </a:moveTo>
                <a:lnTo>
                  <a:pt x="16573" y="38303"/>
                </a:lnTo>
                <a:lnTo>
                  <a:pt x="12331" y="38468"/>
                </a:lnTo>
                <a:lnTo>
                  <a:pt x="9512" y="38620"/>
                </a:lnTo>
                <a:lnTo>
                  <a:pt x="21717" y="38620"/>
                </a:lnTo>
                <a:lnTo>
                  <a:pt x="21717" y="38303"/>
                </a:lnTo>
                <a:close/>
              </a:path>
              <a:path w="22225" h="48260">
                <a:moveTo>
                  <a:pt x="13462" y="0"/>
                </a:moveTo>
                <a:lnTo>
                  <a:pt x="7797" y="0"/>
                </a:lnTo>
                <a:lnTo>
                  <a:pt x="6057" y="368"/>
                </a:lnTo>
                <a:lnTo>
                  <a:pt x="2882" y="1727"/>
                </a:lnTo>
                <a:lnTo>
                  <a:pt x="1460" y="2705"/>
                </a:lnTo>
                <a:lnTo>
                  <a:pt x="215" y="3924"/>
                </a:lnTo>
                <a:lnTo>
                  <a:pt x="1879" y="12877"/>
                </a:lnTo>
                <a:lnTo>
                  <a:pt x="2679" y="11963"/>
                </a:lnTo>
                <a:lnTo>
                  <a:pt x="3644" y="11125"/>
                </a:lnTo>
                <a:lnTo>
                  <a:pt x="5765" y="9893"/>
                </a:lnTo>
                <a:lnTo>
                  <a:pt x="6934" y="9499"/>
                </a:lnTo>
                <a:lnTo>
                  <a:pt x="20331" y="9499"/>
                </a:lnTo>
                <a:lnTo>
                  <a:pt x="19748" y="6959"/>
                </a:lnTo>
                <a:lnTo>
                  <a:pt x="16192" y="1689"/>
                </a:lnTo>
                <a:lnTo>
                  <a:pt x="13462" y="0"/>
                </a:lnTo>
                <a:close/>
              </a:path>
            </a:pathLst>
          </a:custGeom>
          <a:solidFill>
            <a:srgbClr val="004689"/>
          </a:solidFill>
        </p:spPr>
        <p:txBody>
          <a:bodyPr wrap="square" lIns="0" tIns="0" rIns="0" bIns="0" rtlCol="0"/>
          <a:lstStyle/>
          <a:p>
            <a:endParaRPr/>
          </a:p>
        </p:txBody>
      </p:sp>
      <p:sp>
        <p:nvSpPr>
          <p:cNvPr id="135" name="object 135"/>
          <p:cNvSpPr/>
          <p:nvPr/>
        </p:nvSpPr>
        <p:spPr>
          <a:xfrm>
            <a:off x="3235617" y="6100686"/>
            <a:ext cx="26034" cy="49530"/>
          </a:xfrm>
          <a:custGeom>
            <a:avLst/>
            <a:gdLst/>
            <a:ahLst/>
            <a:cxnLst/>
            <a:rect l="l" t="t" r="r" b="b"/>
            <a:pathLst>
              <a:path w="26035" h="49529">
                <a:moveTo>
                  <a:pt x="16433" y="0"/>
                </a:moveTo>
                <a:lnTo>
                  <a:pt x="9652" y="0"/>
                </a:lnTo>
                <a:lnTo>
                  <a:pt x="6362" y="2260"/>
                </a:lnTo>
                <a:lnTo>
                  <a:pt x="1536" y="10629"/>
                </a:lnTo>
                <a:lnTo>
                  <a:pt x="0" y="16763"/>
                </a:lnTo>
                <a:lnTo>
                  <a:pt x="0" y="33439"/>
                </a:lnTo>
                <a:lnTo>
                  <a:pt x="1295" y="39560"/>
                </a:lnTo>
                <a:lnTo>
                  <a:pt x="5689" y="47332"/>
                </a:lnTo>
                <a:lnTo>
                  <a:pt x="8775" y="48983"/>
                </a:lnTo>
                <a:lnTo>
                  <a:pt x="15836" y="48983"/>
                </a:lnTo>
                <a:lnTo>
                  <a:pt x="19126" y="46748"/>
                </a:lnTo>
                <a:lnTo>
                  <a:pt x="22915" y="40119"/>
                </a:lnTo>
                <a:lnTo>
                  <a:pt x="11188" y="40119"/>
                </a:lnTo>
                <a:lnTo>
                  <a:pt x="9804" y="39230"/>
                </a:lnTo>
                <a:lnTo>
                  <a:pt x="7842" y="34340"/>
                </a:lnTo>
                <a:lnTo>
                  <a:pt x="7275" y="30492"/>
                </a:lnTo>
                <a:lnTo>
                  <a:pt x="7264" y="18605"/>
                </a:lnTo>
                <a:lnTo>
                  <a:pt x="7836" y="15112"/>
                </a:lnTo>
                <a:lnTo>
                  <a:pt x="7930" y="14655"/>
                </a:lnTo>
                <a:lnTo>
                  <a:pt x="9893" y="9829"/>
                </a:lnTo>
                <a:lnTo>
                  <a:pt x="11264" y="8788"/>
                </a:lnTo>
                <a:lnTo>
                  <a:pt x="23901" y="8788"/>
                </a:lnTo>
                <a:lnTo>
                  <a:pt x="19519" y="1485"/>
                </a:lnTo>
                <a:lnTo>
                  <a:pt x="16433" y="0"/>
                </a:lnTo>
                <a:close/>
              </a:path>
              <a:path w="26035" h="49529">
                <a:moveTo>
                  <a:pt x="23901" y="8788"/>
                </a:moveTo>
                <a:lnTo>
                  <a:pt x="14300" y="8788"/>
                </a:lnTo>
                <a:lnTo>
                  <a:pt x="15671" y="9728"/>
                </a:lnTo>
                <a:lnTo>
                  <a:pt x="17653" y="14655"/>
                </a:lnTo>
                <a:lnTo>
                  <a:pt x="18231" y="18605"/>
                </a:lnTo>
                <a:lnTo>
                  <a:pt x="18237" y="30492"/>
                </a:lnTo>
                <a:lnTo>
                  <a:pt x="17586" y="34378"/>
                </a:lnTo>
                <a:lnTo>
                  <a:pt x="15621" y="39154"/>
                </a:lnTo>
                <a:lnTo>
                  <a:pt x="14262" y="40119"/>
                </a:lnTo>
                <a:lnTo>
                  <a:pt x="22915" y="40119"/>
                </a:lnTo>
                <a:lnTo>
                  <a:pt x="23939" y="38328"/>
                </a:lnTo>
                <a:lnTo>
                  <a:pt x="25488" y="32143"/>
                </a:lnTo>
                <a:lnTo>
                  <a:pt x="25380" y="14655"/>
                </a:lnTo>
                <a:lnTo>
                  <a:pt x="24053" y="9042"/>
                </a:lnTo>
                <a:lnTo>
                  <a:pt x="23901" y="8788"/>
                </a:lnTo>
                <a:close/>
              </a:path>
            </a:pathLst>
          </a:custGeom>
          <a:solidFill>
            <a:srgbClr val="004689"/>
          </a:solidFill>
        </p:spPr>
        <p:txBody>
          <a:bodyPr wrap="square" lIns="0" tIns="0" rIns="0" bIns="0" rtlCol="0"/>
          <a:lstStyle/>
          <a:p>
            <a:endParaRPr/>
          </a:p>
        </p:txBody>
      </p:sp>
      <p:sp>
        <p:nvSpPr>
          <p:cNvPr id="136" name="object 136"/>
          <p:cNvSpPr/>
          <p:nvPr/>
        </p:nvSpPr>
        <p:spPr>
          <a:xfrm>
            <a:off x="3262896" y="6102540"/>
            <a:ext cx="21590" cy="54610"/>
          </a:xfrm>
          <a:custGeom>
            <a:avLst/>
            <a:gdLst/>
            <a:ahLst/>
            <a:cxnLst/>
            <a:rect l="l" t="t" r="r" b="b"/>
            <a:pathLst>
              <a:path w="21589" h="54610">
                <a:moveTo>
                  <a:pt x="838" y="44361"/>
                </a:moveTo>
                <a:lnTo>
                  <a:pt x="4813" y="54559"/>
                </a:lnTo>
                <a:lnTo>
                  <a:pt x="10236" y="54559"/>
                </a:lnTo>
                <a:lnTo>
                  <a:pt x="14084" y="52463"/>
                </a:lnTo>
                <a:lnTo>
                  <a:pt x="19413" y="45542"/>
                </a:lnTo>
                <a:lnTo>
                  <a:pt x="5321" y="45542"/>
                </a:lnTo>
                <a:lnTo>
                  <a:pt x="4406" y="45453"/>
                </a:lnTo>
                <a:lnTo>
                  <a:pt x="2565" y="45084"/>
                </a:lnTo>
                <a:lnTo>
                  <a:pt x="1651" y="44792"/>
                </a:lnTo>
                <a:lnTo>
                  <a:pt x="838" y="44361"/>
                </a:lnTo>
                <a:close/>
              </a:path>
              <a:path w="21589" h="54610">
                <a:moveTo>
                  <a:pt x="20226" y="27952"/>
                </a:moveTo>
                <a:lnTo>
                  <a:pt x="8166" y="27952"/>
                </a:lnTo>
                <a:lnTo>
                  <a:pt x="10071" y="28676"/>
                </a:lnTo>
                <a:lnTo>
                  <a:pt x="12700" y="31483"/>
                </a:lnTo>
                <a:lnTo>
                  <a:pt x="13411" y="33566"/>
                </a:lnTo>
                <a:lnTo>
                  <a:pt x="13411" y="38938"/>
                </a:lnTo>
                <a:lnTo>
                  <a:pt x="12788" y="41262"/>
                </a:lnTo>
                <a:lnTo>
                  <a:pt x="10337" y="44551"/>
                </a:lnTo>
                <a:lnTo>
                  <a:pt x="8521" y="45542"/>
                </a:lnTo>
                <a:lnTo>
                  <a:pt x="19413" y="45542"/>
                </a:lnTo>
                <a:lnTo>
                  <a:pt x="21043" y="40551"/>
                </a:lnTo>
                <a:lnTo>
                  <a:pt x="21043" y="30657"/>
                </a:lnTo>
                <a:lnTo>
                  <a:pt x="20226" y="27952"/>
                </a:lnTo>
                <a:close/>
              </a:path>
              <a:path w="21589" h="54610">
                <a:moveTo>
                  <a:pt x="19431" y="0"/>
                </a:moveTo>
                <a:lnTo>
                  <a:pt x="1663" y="0"/>
                </a:lnTo>
                <a:lnTo>
                  <a:pt x="673" y="28498"/>
                </a:lnTo>
                <a:lnTo>
                  <a:pt x="1270" y="28346"/>
                </a:lnTo>
                <a:lnTo>
                  <a:pt x="2032" y="28206"/>
                </a:lnTo>
                <a:lnTo>
                  <a:pt x="3759" y="28003"/>
                </a:lnTo>
                <a:lnTo>
                  <a:pt x="4737" y="27952"/>
                </a:lnTo>
                <a:lnTo>
                  <a:pt x="20226" y="27952"/>
                </a:lnTo>
                <a:lnTo>
                  <a:pt x="19888" y="26835"/>
                </a:lnTo>
                <a:lnTo>
                  <a:pt x="15646" y="21310"/>
                </a:lnTo>
                <a:lnTo>
                  <a:pt x="12700" y="19710"/>
                </a:lnTo>
                <a:lnTo>
                  <a:pt x="7429" y="19710"/>
                </a:lnTo>
                <a:lnTo>
                  <a:pt x="7797" y="9817"/>
                </a:lnTo>
                <a:lnTo>
                  <a:pt x="19431" y="9817"/>
                </a:lnTo>
                <a:lnTo>
                  <a:pt x="19431" y="0"/>
                </a:lnTo>
                <a:close/>
              </a:path>
              <a:path w="21589" h="54610">
                <a:moveTo>
                  <a:pt x="12560" y="19634"/>
                </a:moveTo>
                <a:lnTo>
                  <a:pt x="8051" y="19646"/>
                </a:lnTo>
                <a:lnTo>
                  <a:pt x="7429" y="19710"/>
                </a:lnTo>
                <a:lnTo>
                  <a:pt x="12700" y="19710"/>
                </a:lnTo>
                <a:lnTo>
                  <a:pt x="12560" y="19634"/>
                </a:lnTo>
                <a:close/>
              </a:path>
            </a:pathLst>
          </a:custGeom>
          <a:solidFill>
            <a:srgbClr val="004689"/>
          </a:solidFill>
        </p:spPr>
        <p:txBody>
          <a:bodyPr wrap="square" lIns="0" tIns="0" rIns="0" bIns="0" rtlCol="0"/>
          <a:lstStyle/>
          <a:p>
            <a:endParaRPr/>
          </a:p>
        </p:txBody>
      </p:sp>
      <p:sp>
        <p:nvSpPr>
          <p:cNvPr id="137" name="object 137"/>
          <p:cNvSpPr/>
          <p:nvPr/>
        </p:nvSpPr>
        <p:spPr>
          <a:xfrm>
            <a:off x="3291840" y="6100686"/>
            <a:ext cx="26034" cy="49530"/>
          </a:xfrm>
          <a:custGeom>
            <a:avLst/>
            <a:gdLst/>
            <a:ahLst/>
            <a:cxnLst/>
            <a:rect l="l" t="t" r="r" b="b"/>
            <a:pathLst>
              <a:path w="26035" h="49529">
                <a:moveTo>
                  <a:pt x="16433" y="0"/>
                </a:moveTo>
                <a:lnTo>
                  <a:pt x="9664" y="0"/>
                </a:lnTo>
                <a:lnTo>
                  <a:pt x="6375" y="2260"/>
                </a:lnTo>
                <a:lnTo>
                  <a:pt x="1536" y="10629"/>
                </a:lnTo>
                <a:lnTo>
                  <a:pt x="0" y="16763"/>
                </a:lnTo>
                <a:lnTo>
                  <a:pt x="0" y="33439"/>
                </a:lnTo>
                <a:lnTo>
                  <a:pt x="1295" y="39560"/>
                </a:lnTo>
                <a:lnTo>
                  <a:pt x="5689" y="47332"/>
                </a:lnTo>
                <a:lnTo>
                  <a:pt x="8775" y="48983"/>
                </a:lnTo>
                <a:lnTo>
                  <a:pt x="15836" y="48983"/>
                </a:lnTo>
                <a:lnTo>
                  <a:pt x="19126" y="46748"/>
                </a:lnTo>
                <a:lnTo>
                  <a:pt x="22925" y="40119"/>
                </a:lnTo>
                <a:lnTo>
                  <a:pt x="11188" y="40119"/>
                </a:lnTo>
                <a:lnTo>
                  <a:pt x="9817" y="39230"/>
                </a:lnTo>
                <a:lnTo>
                  <a:pt x="7843" y="34340"/>
                </a:lnTo>
                <a:lnTo>
                  <a:pt x="7288" y="30492"/>
                </a:lnTo>
                <a:lnTo>
                  <a:pt x="7277" y="18605"/>
                </a:lnTo>
                <a:lnTo>
                  <a:pt x="7849" y="15112"/>
                </a:lnTo>
                <a:lnTo>
                  <a:pt x="7943" y="14655"/>
                </a:lnTo>
                <a:lnTo>
                  <a:pt x="9906" y="9829"/>
                </a:lnTo>
                <a:lnTo>
                  <a:pt x="11264" y="8788"/>
                </a:lnTo>
                <a:lnTo>
                  <a:pt x="23901" y="8788"/>
                </a:lnTo>
                <a:lnTo>
                  <a:pt x="19532" y="1485"/>
                </a:lnTo>
                <a:lnTo>
                  <a:pt x="16433" y="0"/>
                </a:lnTo>
                <a:close/>
              </a:path>
              <a:path w="26035" h="49529">
                <a:moveTo>
                  <a:pt x="23901" y="8788"/>
                </a:moveTo>
                <a:lnTo>
                  <a:pt x="14300" y="8788"/>
                </a:lnTo>
                <a:lnTo>
                  <a:pt x="15684" y="9728"/>
                </a:lnTo>
                <a:lnTo>
                  <a:pt x="17653" y="14655"/>
                </a:lnTo>
                <a:lnTo>
                  <a:pt x="18231" y="18605"/>
                </a:lnTo>
                <a:lnTo>
                  <a:pt x="18237" y="30492"/>
                </a:lnTo>
                <a:lnTo>
                  <a:pt x="17599" y="34378"/>
                </a:lnTo>
                <a:lnTo>
                  <a:pt x="15621" y="39154"/>
                </a:lnTo>
                <a:lnTo>
                  <a:pt x="14262" y="40119"/>
                </a:lnTo>
                <a:lnTo>
                  <a:pt x="22925" y="40119"/>
                </a:lnTo>
                <a:lnTo>
                  <a:pt x="23952" y="38328"/>
                </a:lnTo>
                <a:lnTo>
                  <a:pt x="25501" y="32143"/>
                </a:lnTo>
                <a:lnTo>
                  <a:pt x="25392" y="14655"/>
                </a:lnTo>
                <a:lnTo>
                  <a:pt x="24053" y="9042"/>
                </a:lnTo>
                <a:lnTo>
                  <a:pt x="23901" y="8788"/>
                </a:lnTo>
                <a:close/>
              </a:path>
            </a:pathLst>
          </a:custGeom>
          <a:solidFill>
            <a:srgbClr val="004689"/>
          </a:solidFill>
        </p:spPr>
        <p:txBody>
          <a:bodyPr wrap="square" lIns="0" tIns="0" rIns="0" bIns="0" rtlCol="0"/>
          <a:lstStyle/>
          <a:p>
            <a:endParaRPr/>
          </a:p>
        </p:txBody>
      </p:sp>
      <p:sp>
        <p:nvSpPr>
          <p:cNvPr id="138" name="object 138"/>
          <p:cNvSpPr/>
          <p:nvPr/>
        </p:nvSpPr>
        <p:spPr>
          <a:xfrm>
            <a:off x="2053970" y="6676097"/>
            <a:ext cx="715010" cy="507365"/>
          </a:xfrm>
          <a:custGeom>
            <a:avLst/>
            <a:gdLst/>
            <a:ahLst/>
            <a:cxnLst/>
            <a:rect l="l" t="t" r="r" b="b"/>
            <a:pathLst>
              <a:path w="715010" h="507365">
                <a:moveTo>
                  <a:pt x="0" y="507276"/>
                </a:moveTo>
                <a:lnTo>
                  <a:pt x="714387" y="505904"/>
                </a:lnTo>
                <a:lnTo>
                  <a:pt x="665162" y="0"/>
                </a:lnTo>
                <a:lnTo>
                  <a:pt x="59931" y="0"/>
                </a:lnTo>
                <a:lnTo>
                  <a:pt x="0" y="507276"/>
                </a:lnTo>
                <a:close/>
              </a:path>
            </a:pathLst>
          </a:custGeom>
          <a:ln w="5626">
            <a:solidFill>
              <a:srgbClr val="004689"/>
            </a:solidFill>
          </a:ln>
        </p:spPr>
        <p:txBody>
          <a:bodyPr wrap="square" lIns="0" tIns="0" rIns="0" bIns="0" rtlCol="0"/>
          <a:lstStyle/>
          <a:p>
            <a:endParaRPr/>
          </a:p>
        </p:txBody>
      </p:sp>
      <p:sp>
        <p:nvSpPr>
          <p:cNvPr id="139" name="object 139"/>
          <p:cNvSpPr/>
          <p:nvPr/>
        </p:nvSpPr>
        <p:spPr>
          <a:xfrm>
            <a:off x="3004134" y="6603428"/>
            <a:ext cx="521334" cy="509270"/>
          </a:xfrm>
          <a:custGeom>
            <a:avLst/>
            <a:gdLst/>
            <a:ahLst/>
            <a:cxnLst/>
            <a:rect l="l" t="t" r="r" b="b"/>
            <a:pathLst>
              <a:path w="521335" h="509270">
                <a:moveTo>
                  <a:pt x="79375" y="508901"/>
                </a:moveTo>
                <a:lnTo>
                  <a:pt x="429818" y="508901"/>
                </a:lnTo>
                <a:lnTo>
                  <a:pt x="521182" y="0"/>
                </a:lnTo>
                <a:lnTo>
                  <a:pt x="0" y="0"/>
                </a:lnTo>
                <a:lnTo>
                  <a:pt x="79375" y="508901"/>
                </a:lnTo>
                <a:close/>
              </a:path>
            </a:pathLst>
          </a:custGeom>
          <a:ln w="5626">
            <a:solidFill>
              <a:srgbClr val="004689"/>
            </a:solidFill>
          </a:ln>
        </p:spPr>
        <p:txBody>
          <a:bodyPr wrap="square" lIns="0" tIns="0" rIns="0" bIns="0" rtlCol="0"/>
          <a:lstStyle/>
          <a:p>
            <a:endParaRPr/>
          </a:p>
        </p:txBody>
      </p:sp>
      <p:sp>
        <p:nvSpPr>
          <p:cNvPr id="140" name="object 140"/>
          <p:cNvSpPr/>
          <p:nvPr/>
        </p:nvSpPr>
        <p:spPr>
          <a:xfrm>
            <a:off x="2393454" y="6451092"/>
            <a:ext cx="36830" cy="73660"/>
          </a:xfrm>
          <a:custGeom>
            <a:avLst/>
            <a:gdLst/>
            <a:ahLst/>
            <a:cxnLst/>
            <a:rect l="l" t="t" r="r" b="b"/>
            <a:pathLst>
              <a:path w="36830" h="73659">
                <a:moveTo>
                  <a:pt x="36753" y="58800"/>
                </a:moveTo>
                <a:lnTo>
                  <a:pt x="2260" y="58800"/>
                </a:lnTo>
                <a:lnTo>
                  <a:pt x="2260" y="73037"/>
                </a:lnTo>
                <a:lnTo>
                  <a:pt x="36753" y="73037"/>
                </a:lnTo>
                <a:lnTo>
                  <a:pt x="36753" y="58800"/>
                </a:lnTo>
                <a:close/>
              </a:path>
              <a:path w="36830" h="73659">
                <a:moveTo>
                  <a:pt x="26200" y="16916"/>
                </a:moveTo>
                <a:lnTo>
                  <a:pt x="15151" y="16916"/>
                </a:lnTo>
                <a:lnTo>
                  <a:pt x="15151" y="58800"/>
                </a:lnTo>
                <a:lnTo>
                  <a:pt x="26200" y="58800"/>
                </a:lnTo>
                <a:lnTo>
                  <a:pt x="26200" y="16916"/>
                </a:lnTo>
                <a:close/>
              </a:path>
              <a:path w="36830" h="73659">
                <a:moveTo>
                  <a:pt x="26200" y="0"/>
                </a:moveTo>
                <a:lnTo>
                  <a:pt x="17081" y="0"/>
                </a:lnTo>
                <a:lnTo>
                  <a:pt x="0" y="15836"/>
                </a:lnTo>
                <a:lnTo>
                  <a:pt x="3543" y="28727"/>
                </a:lnTo>
                <a:lnTo>
                  <a:pt x="15151" y="16916"/>
                </a:lnTo>
                <a:lnTo>
                  <a:pt x="26200" y="16916"/>
                </a:lnTo>
                <a:lnTo>
                  <a:pt x="26200" y="0"/>
                </a:lnTo>
                <a:close/>
              </a:path>
            </a:pathLst>
          </a:custGeom>
          <a:solidFill>
            <a:srgbClr val="004689"/>
          </a:solidFill>
        </p:spPr>
        <p:txBody>
          <a:bodyPr wrap="square" lIns="0" tIns="0" rIns="0" bIns="0" rtlCol="0"/>
          <a:lstStyle/>
          <a:p>
            <a:endParaRPr/>
          </a:p>
        </p:txBody>
      </p:sp>
      <p:sp>
        <p:nvSpPr>
          <p:cNvPr id="141" name="object 141"/>
          <p:cNvSpPr/>
          <p:nvPr/>
        </p:nvSpPr>
        <p:spPr>
          <a:xfrm>
            <a:off x="2396172" y="6821855"/>
            <a:ext cx="33020" cy="86360"/>
          </a:xfrm>
          <a:custGeom>
            <a:avLst/>
            <a:gdLst/>
            <a:ahLst/>
            <a:cxnLst/>
            <a:rect l="l" t="t" r="r" b="b"/>
            <a:pathLst>
              <a:path w="33019" h="86359">
                <a:moveTo>
                  <a:pt x="1460" y="69989"/>
                </a:moveTo>
                <a:lnTo>
                  <a:pt x="0" y="84010"/>
                </a:lnTo>
                <a:lnTo>
                  <a:pt x="1257" y="84670"/>
                </a:lnTo>
                <a:lnTo>
                  <a:pt x="2768" y="85191"/>
                </a:lnTo>
                <a:lnTo>
                  <a:pt x="5969" y="85890"/>
                </a:lnTo>
                <a:lnTo>
                  <a:pt x="7632" y="86067"/>
                </a:lnTo>
                <a:lnTo>
                  <a:pt x="16052" y="86067"/>
                </a:lnTo>
                <a:lnTo>
                  <a:pt x="21958" y="83146"/>
                </a:lnTo>
                <a:lnTo>
                  <a:pt x="30327" y="73126"/>
                </a:lnTo>
                <a:lnTo>
                  <a:pt x="30611" y="72313"/>
                </a:lnTo>
                <a:lnTo>
                  <a:pt x="8585" y="72313"/>
                </a:lnTo>
                <a:lnTo>
                  <a:pt x="7061" y="72097"/>
                </a:lnTo>
                <a:lnTo>
                  <a:pt x="4140" y="71310"/>
                </a:lnTo>
                <a:lnTo>
                  <a:pt x="2743" y="70726"/>
                </a:lnTo>
                <a:lnTo>
                  <a:pt x="1460" y="69989"/>
                </a:lnTo>
                <a:close/>
              </a:path>
              <a:path w="33019" h="86359">
                <a:moveTo>
                  <a:pt x="31233" y="47726"/>
                </a:moveTo>
                <a:lnTo>
                  <a:pt x="14389" y="47726"/>
                </a:lnTo>
                <a:lnTo>
                  <a:pt x="16954" y="48907"/>
                </a:lnTo>
                <a:lnTo>
                  <a:pt x="20320" y="53085"/>
                </a:lnTo>
                <a:lnTo>
                  <a:pt x="21120" y="56070"/>
                </a:lnTo>
                <a:lnTo>
                  <a:pt x="21120" y="63309"/>
                </a:lnTo>
                <a:lnTo>
                  <a:pt x="20154" y="66471"/>
                </a:lnTo>
                <a:lnTo>
                  <a:pt x="16446" y="70967"/>
                </a:lnTo>
                <a:lnTo>
                  <a:pt x="13703" y="72313"/>
                </a:lnTo>
                <a:lnTo>
                  <a:pt x="30611" y="72313"/>
                </a:lnTo>
                <a:lnTo>
                  <a:pt x="32804" y="66039"/>
                </a:lnTo>
                <a:lnTo>
                  <a:pt x="32804" y="53022"/>
                </a:lnTo>
                <a:lnTo>
                  <a:pt x="31800" y="48793"/>
                </a:lnTo>
                <a:lnTo>
                  <a:pt x="31233" y="47726"/>
                </a:lnTo>
                <a:close/>
              </a:path>
              <a:path w="33019" h="86359">
                <a:moveTo>
                  <a:pt x="31134" y="13525"/>
                </a:moveTo>
                <a:lnTo>
                  <a:pt x="14643" y="13525"/>
                </a:lnTo>
                <a:lnTo>
                  <a:pt x="16598" y="14338"/>
                </a:lnTo>
                <a:lnTo>
                  <a:pt x="19354" y="17602"/>
                </a:lnTo>
                <a:lnTo>
                  <a:pt x="20167" y="20027"/>
                </a:lnTo>
                <a:lnTo>
                  <a:pt x="20167" y="27216"/>
                </a:lnTo>
                <a:lnTo>
                  <a:pt x="18999" y="30314"/>
                </a:lnTo>
                <a:lnTo>
                  <a:pt x="14376" y="34543"/>
                </a:lnTo>
                <a:lnTo>
                  <a:pt x="10934" y="35674"/>
                </a:lnTo>
                <a:lnTo>
                  <a:pt x="4445" y="35674"/>
                </a:lnTo>
                <a:lnTo>
                  <a:pt x="4445" y="48209"/>
                </a:lnTo>
                <a:lnTo>
                  <a:pt x="5410" y="48031"/>
                </a:lnTo>
                <a:lnTo>
                  <a:pt x="6400" y="47904"/>
                </a:lnTo>
                <a:lnTo>
                  <a:pt x="8509" y="47751"/>
                </a:lnTo>
                <a:lnTo>
                  <a:pt x="9639" y="47726"/>
                </a:lnTo>
                <a:lnTo>
                  <a:pt x="31233" y="47726"/>
                </a:lnTo>
                <a:lnTo>
                  <a:pt x="28321" y="42252"/>
                </a:lnTo>
                <a:lnTo>
                  <a:pt x="25844" y="39928"/>
                </a:lnTo>
                <a:lnTo>
                  <a:pt x="22910" y="39077"/>
                </a:lnTo>
                <a:lnTo>
                  <a:pt x="23050" y="38722"/>
                </a:lnTo>
                <a:lnTo>
                  <a:pt x="25349" y="37325"/>
                </a:lnTo>
                <a:lnTo>
                  <a:pt x="27432" y="35064"/>
                </a:lnTo>
                <a:lnTo>
                  <a:pt x="30429" y="28981"/>
                </a:lnTo>
                <a:lnTo>
                  <a:pt x="31356" y="25145"/>
                </a:lnTo>
                <a:lnTo>
                  <a:pt x="31245" y="13919"/>
                </a:lnTo>
                <a:lnTo>
                  <a:pt x="31134" y="13525"/>
                </a:lnTo>
                <a:close/>
              </a:path>
              <a:path w="33019" h="86359">
                <a:moveTo>
                  <a:pt x="20078" y="0"/>
                </a:moveTo>
                <a:lnTo>
                  <a:pt x="11899" y="0"/>
                </a:lnTo>
                <a:lnTo>
                  <a:pt x="9423" y="406"/>
                </a:lnTo>
                <a:lnTo>
                  <a:pt x="4851" y="1892"/>
                </a:lnTo>
                <a:lnTo>
                  <a:pt x="2755" y="2984"/>
                </a:lnTo>
                <a:lnTo>
                  <a:pt x="825" y="4394"/>
                </a:lnTo>
                <a:lnTo>
                  <a:pt x="2603" y="17538"/>
                </a:lnTo>
                <a:lnTo>
                  <a:pt x="4000" y="16319"/>
                </a:lnTo>
                <a:lnTo>
                  <a:pt x="5473" y="15316"/>
                </a:lnTo>
                <a:lnTo>
                  <a:pt x="8674" y="13919"/>
                </a:lnTo>
                <a:lnTo>
                  <a:pt x="10414" y="13525"/>
                </a:lnTo>
                <a:lnTo>
                  <a:pt x="31134" y="13525"/>
                </a:lnTo>
                <a:lnTo>
                  <a:pt x="29908" y="9169"/>
                </a:lnTo>
                <a:lnTo>
                  <a:pt x="24257" y="2019"/>
                </a:lnTo>
                <a:lnTo>
                  <a:pt x="20078" y="0"/>
                </a:lnTo>
                <a:close/>
              </a:path>
            </a:pathLst>
          </a:custGeom>
          <a:solidFill>
            <a:srgbClr val="004689"/>
          </a:solidFill>
        </p:spPr>
        <p:txBody>
          <a:bodyPr wrap="square" lIns="0" tIns="0" rIns="0" bIns="0" rtlCol="0"/>
          <a:lstStyle/>
          <a:p>
            <a:endParaRPr/>
          </a:p>
        </p:txBody>
      </p:sp>
      <p:sp>
        <p:nvSpPr>
          <p:cNvPr id="142" name="object 142"/>
          <p:cNvSpPr/>
          <p:nvPr/>
        </p:nvSpPr>
        <p:spPr>
          <a:xfrm>
            <a:off x="3246716" y="6451092"/>
            <a:ext cx="36830" cy="73660"/>
          </a:xfrm>
          <a:custGeom>
            <a:avLst/>
            <a:gdLst/>
            <a:ahLst/>
            <a:cxnLst/>
            <a:rect l="l" t="t" r="r" b="b"/>
            <a:pathLst>
              <a:path w="36829" h="73659">
                <a:moveTo>
                  <a:pt x="36753" y="58800"/>
                </a:moveTo>
                <a:lnTo>
                  <a:pt x="2260" y="58800"/>
                </a:lnTo>
                <a:lnTo>
                  <a:pt x="2260" y="73037"/>
                </a:lnTo>
                <a:lnTo>
                  <a:pt x="36753" y="73037"/>
                </a:lnTo>
                <a:lnTo>
                  <a:pt x="36753" y="58800"/>
                </a:lnTo>
                <a:close/>
              </a:path>
              <a:path w="36829" h="73659">
                <a:moveTo>
                  <a:pt x="26200" y="16916"/>
                </a:moveTo>
                <a:lnTo>
                  <a:pt x="15163" y="16916"/>
                </a:lnTo>
                <a:lnTo>
                  <a:pt x="15163" y="58800"/>
                </a:lnTo>
                <a:lnTo>
                  <a:pt x="26200" y="58800"/>
                </a:lnTo>
                <a:lnTo>
                  <a:pt x="26200" y="16916"/>
                </a:lnTo>
                <a:close/>
              </a:path>
              <a:path w="36829" h="73659">
                <a:moveTo>
                  <a:pt x="26200" y="0"/>
                </a:moveTo>
                <a:lnTo>
                  <a:pt x="17081" y="0"/>
                </a:lnTo>
                <a:lnTo>
                  <a:pt x="0" y="15836"/>
                </a:lnTo>
                <a:lnTo>
                  <a:pt x="3556" y="28727"/>
                </a:lnTo>
                <a:lnTo>
                  <a:pt x="15163" y="16916"/>
                </a:lnTo>
                <a:lnTo>
                  <a:pt x="26200" y="16916"/>
                </a:lnTo>
                <a:lnTo>
                  <a:pt x="26200" y="0"/>
                </a:lnTo>
                <a:close/>
              </a:path>
            </a:pathLst>
          </a:custGeom>
          <a:solidFill>
            <a:srgbClr val="004689"/>
          </a:solidFill>
        </p:spPr>
        <p:txBody>
          <a:bodyPr wrap="square" lIns="0" tIns="0" rIns="0" bIns="0" rtlCol="0"/>
          <a:lstStyle/>
          <a:p>
            <a:endParaRPr/>
          </a:p>
        </p:txBody>
      </p:sp>
      <p:sp>
        <p:nvSpPr>
          <p:cNvPr id="143" name="object 143"/>
          <p:cNvSpPr/>
          <p:nvPr/>
        </p:nvSpPr>
        <p:spPr>
          <a:xfrm>
            <a:off x="3246716" y="6811708"/>
            <a:ext cx="36830" cy="73660"/>
          </a:xfrm>
          <a:custGeom>
            <a:avLst/>
            <a:gdLst/>
            <a:ahLst/>
            <a:cxnLst/>
            <a:rect l="l" t="t" r="r" b="b"/>
            <a:pathLst>
              <a:path w="36829" h="73659">
                <a:moveTo>
                  <a:pt x="36753" y="58800"/>
                </a:moveTo>
                <a:lnTo>
                  <a:pt x="2260" y="58800"/>
                </a:lnTo>
                <a:lnTo>
                  <a:pt x="2260" y="73037"/>
                </a:lnTo>
                <a:lnTo>
                  <a:pt x="36753" y="73037"/>
                </a:lnTo>
                <a:lnTo>
                  <a:pt x="36753" y="58800"/>
                </a:lnTo>
                <a:close/>
              </a:path>
              <a:path w="36829" h="73659">
                <a:moveTo>
                  <a:pt x="26200" y="16916"/>
                </a:moveTo>
                <a:lnTo>
                  <a:pt x="15163" y="16916"/>
                </a:lnTo>
                <a:lnTo>
                  <a:pt x="15163" y="58800"/>
                </a:lnTo>
                <a:lnTo>
                  <a:pt x="26200" y="58800"/>
                </a:lnTo>
                <a:lnTo>
                  <a:pt x="26200" y="16916"/>
                </a:lnTo>
                <a:close/>
              </a:path>
              <a:path w="36829" h="73659">
                <a:moveTo>
                  <a:pt x="26200" y="0"/>
                </a:moveTo>
                <a:lnTo>
                  <a:pt x="17081" y="0"/>
                </a:lnTo>
                <a:lnTo>
                  <a:pt x="0" y="15836"/>
                </a:lnTo>
                <a:lnTo>
                  <a:pt x="3556" y="28727"/>
                </a:lnTo>
                <a:lnTo>
                  <a:pt x="15163" y="16916"/>
                </a:lnTo>
                <a:lnTo>
                  <a:pt x="26200" y="16916"/>
                </a:lnTo>
                <a:lnTo>
                  <a:pt x="26200" y="0"/>
                </a:lnTo>
                <a:close/>
              </a:path>
            </a:pathLst>
          </a:custGeom>
          <a:solidFill>
            <a:srgbClr val="004689"/>
          </a:solidFill>
        </p:spPr>
        <p:txBody>
          <a:bodyPr wrap="square" lIns="0" tIns="0" rIns="0" bIns="0" rtlCol="0"/>
          <a:lstStyle/>
          <a:p>
            <a:endParaRPr/>
          </a:p>
        </p:txBody>
      </p:sp>
      <p:sp>
        <p:nvSpPr>
          <p:cNvPr id="144" name="object 144"/>
          <p:cNvSpPr txBox="1"/>
          <p:nvPr/>
        </p:nvSpPr>
        <p:spPr>
          <a:xfrm>
            <a:off x="974001" y="863594"/>
            <a:ext cx="5946140" cy="702310"/>
          </a:xfrm>
          <a:prstGeom prst="rect">
            <a:avLst/>
          </a:prstGeom>
        </p:spPr>
        <p:txBody>
          <a:bodyPr vert="horz" wrap="square" lIns="0" tIns="52705" rIns="0" bIns="0" rtlCol="0">
            <a:spAutoFit/>
          </a:bodyPr>
          <a:lstStyle/>
          <a:p>
            <a:pPr marL="18415">
              <a:lnSpc>
                <a:spcPct val="100000"/>
              </a:lnSpc>
              <a:spcBef>
                <a:spcPts val="415"/>
              </a:spcBef>
            </a:pPr>
            <a:r>
              <a:rPr sz="2400" spc="105" dirty="0">
                <a:solidFill>
                  <a:srgbClr val="004689"/>
                </a:solidFill>
                <a:latin typeface="Garamond"/>
                <a:cs typeface="Garamond"/>
              </a:rPr>
              <a:t>Disfrute</a:t>
            </a:r>
            <a:r>
              <a:rPr sz="2400" spc="5" dirty="0">
                <a:solidFill>
                  <a:srgbClr val="004689"/>
                </a:solidFill>
                <a:latin typeface="Garamond"/>
                <a:cs typeface="Garamond"/>
              </a:rPr>
              <a:t> </a:t>
            </a:r>
            <a:r>
              <a:rPr sz="2400" spc="165" dirty="0">
                <a:solidFill>
                  <a:srgbClr val="004689"/>
                </a:solidFill>
                <a:latin typeface="Garamond"/>
                <a:cs typeface="Garamond"/>
              </a:rPr>
              <a:t>de</a:t>
            </a:r>
            <a:r>
              <a:rPr sz="2400" spc="10" dirty="0">
                <a:solidFill>
                  <a:srgbClr val="004689"/>
                </a:solidFill>
                <a:latin typeface="Garamond"/>
                <a:cs typeface="Garamond"/>
              </a:rPr>
              <a:t> </a:t>
            </a:r>
            <a:r>
              <a:rPr sz="2400" spc="185" dirty="0">
                <a:solidFill>
                  <a:srgbClr val="004689"/>
                </a:solidFill>
                <a:latin typeface="Garamond"/>
                <a:cs typeface="Garamond"/>
              </a:rPr>
              <a:t>su</a:t>
            </a:r>
            <a:r>
              <a:rPr sz="2400" spc="5" dirty="0">
                <a:solidFill>
                  <a:srgbClr val="004689"/>
                </a:solidFill>
                <a:latin typeface="Garamond"/>
                <a:cs typeface="Garamond"/>
              </a:rPr>
              <a:t> </a:t>
            </a:r>
            <a:r>
              <a:rPr sz="2400" spc="105" dirty="0">
                <a:solidFill>
                  <a:srgbClr val="004689"/>
                </a:solidFill>
                <a:latin typeface="Garamond"/>
                <a:cs typeface="Garamond"/>
              </a:rPr>
              <a:t>jubilación</a:t>
            </a:r>
            <a:r>
              <a:rPr sz="2400" spc="10" dirty="0">
                <a:solidFill>
                  <a:srgbClr val="004689"/>
                </a:solidFill>
                <a:latin typeface="Garamond"/>
                <a:cs typeface="Garamond"/>
              </a:rPr>
              <a:t> </a:t>
            </a:r>
            <a:r>
              <a:rPr sz="2400" spc="140" dirty="0">
                <a:solidFill>
                  <a:srgbClr val="004689"/>
                </a:solidFill>
                <a:latin typeface="Garamond"/>
                <a:cs typeface="Garamond"/>
              </a:rPr>
              <a:t>sin</a:t>
            </a:r>
            <a:r>
              <a:rPr sz="2400" spc="5" dirty="0">
                <a:solidFill>
                  <a:srgbClr val="004689"/>
                </a:solidFill>
                <a:latin typeface="Garamond"/>
                <a:cs typeface="Garamond"/>
              </a:rPr>
              <a:t> </a:t>
            </a:r>
            <a:r>
              <a:rPr sz="2400" spc="110" dirty="0">
                <a:solidFill>
                  <a:srgbClr val="004689"/>
                </a:solidFill>
                <a:latin typeface="Garamond"/>
                <a:cs typeface="Garamond"/>
              </a:rPr>
              <a:t>preocupaciones.</a:t>
            </a:r>
            <a:endParaRPr sz="2400">
              <a:latin typeface="Garamond"/>
              <a:cs typeface="Garamond"/>
            </a:endParaRPr>
          </a:p>
          <a:p>
            <a:pPr marL="12700">
              <a:lnSpc>
                <a:spcPct val="100000"/>
              </a:lnSpc>
              <a:spcBef>
                <a:spcPts val="210"/>
              </a:spcBef>
            </a:pPr>
            <a:r>
              <a:rPr sz="1600" spc="75" dirty="0">
                <a:solidFill>
                  <a:srgbClr val="004689"/>
                </a:solidFill>
                <a:latin typeface="Garamond"/>
                <a:cs typeface="Garamond"/>
              </a:rPr>
              <a:t>¿Cómo</a:t>
            </a:r>
            <a:r>
              <a:rPr sz="1600" spc="-5" dirty="0">
                <a:solidFill>
                  <a:srgbClr val="004689"/>
                </a:solidFill>
                <a:latin typeface="Garamond"/>
                <a:cs typeface="Garamond"/>
              </a:rPr>
              <a:t> </a:t>
            </a:r>
            <a:r>
              <a:rPr sz="1600" spc="135" dirty="0">
                <a:solidFill>
                  <a:srgbClr val="004689"/>
                </a:solidFill>
                <a:latin typeface="Garamond"/>
                <a:cs typeface="Garamond"/>
              </a:rPr>
              <a:t>imagina</a:t>
            </a:r>
            <a:r>
              <a:rPr sz="1600" dirty="0">
                <a:solidFill>
                  <a:srgbClr val="004689"/>
                </a:solidFill>
                <a:latin typeface="Garamond"/>
                <a:cs typeface="Garamond"/>
              </a:rPr>
              <a:t> </a:t>
            </a:r>
            <a:r>
              <a:rPr sz="1600" spc="110" dirty="0">
                <a:solidFill>
                  <a:srgbClr val="004689"/>
                </a:solidFill>
                <a:latin typeface="Garamond"/>
                <a:cs typeface="Garamond"/>
              </a:rPr>
              <a:t>usted</a:t>
            </a:r>
            <a:r>
              <a:rPr sz="1600" dirty="0">
                <a:solidFill>
                  <a:srgbClr val="004689"/>
                </a:solidFill>
                <a:latin typeface="Garamond"/>
                <a:cs typeface="Garamond"/>
              </a:rPr>
              <a:t> </a:t>
            </a:r>
            <a:r>
              <a:rPr sz="1600" spc="125" dirty="0">
                <a:solidFill>
                  <a:srgbClr val="004689"/>
                </a:solidFill>
                <a:latin typeface="Garamond"/>
                <a:cs typeface="Garamond"/>
              </a:rPr>
              <a:t>su</a:t>
            </a:r>
            <a:r>
              <a:rPr sz="1600" dirty="0">
                <a:solidFill>
                  <a:srgbClr val="004689"/>
                </a:solidFill>
                <a:latin typeface="Garamond"/>
                <a:cs typeface="Garamond"/>
              </a:rPr>
              <a:t> </a:t>
            </a:r>
            <a:r>
              <a:rPr sz="1600" spc="75" dirty="0">
                <a:solidFill>
                  <a:srgbClr val="004689"/>
                </a:solidFill>
                <a:latin typeface="Garamond"/>
                <a:cs typeface="Garamond"/>
              </a:rPr>
              <a:t>jubilación?</a:t>
            </a:r>
            <a:endParaRPr sz="1600">
              <a:latin typeface="Garamond"/>
              <a:cs typeface="Garamond"/>
            </a:endParaRPr>
          </a:p>
        </p:txBody>
      </p:sp>
      <p:sp>
        <p:nvSpPr>
          <p:cNvPr id="145" name="object 145"/>
          <p:cNvSpPr txBox="1"/>
          <p:nvPr/>
        </p:nvSpPr>
        <p:spPr>
          <a:xfrm>
            <a:off x="1101438" y="1658935"/>
            <a:ext cx="5542280" cy="147320"/>
          </a:xfrm>
          <a:prstGeom prst="rect">
            <a:avLst/>
          </a:prstGeom>
        </p:spPr>
        <p:txBody>
          <a:bodyPr vert="horz" wrap="square" lIns="0" tIns="12700" rIns="0" bIns="0" rtlCol="0">
            <a:spAutoFit/>
          </a:bodyPr>
          <a:lstStyle/>
          <a:p>
            <a:pPr marL="12700">
              <a:lnSpc>
                <a:spcPct val="100000"/>
              </a:lnSpc>
              <a:spcBef>
                <a:spcPts val="100"/>
              </a:spcBef>
              <a:tabLst>
                <a:tab pos="1302385" algn="l"/>
                <a:tab pos="2614295" algn="l"/>
                <a:tab pos="3908425" algn="l"/>
                <a:tab pos="5211445" algn="l"/>
              </a:tabLst>
            </a:pPr>
            <a:r>
              <a:rPr sz="800" spc="25" dirty="0">
                <a:solidFill>
                  <a:srgbClr val="6078AD"/>
                </a:solidFill>
                <a:latin typeface="Calibri"/>
                <a:cs typeface="Calibri"/>
              </a:rPr>
              <a:t>Vacaciones	</a:t>
            </a:r>
            <a:r>
              <a:rPr sz="800" spc="20" dirty="0">
                <a:solidFill>
                  <a:srgbClr val="6078AD"/>
                </a:solidFill>
                <a:latin typeface="Calibri"/>
                <a:cs typeface="Calibri"/>
              </a:rPr>
              <a:t>Deportes,</a:t>
            </a:r>
            <a:r>
              <a:rPr sz="800" spc="10" dirty="0">
                <a:solidFill>
                  <a:srgbClr val="6078AD"/>
                </a:solidFill>
                <a:latin typeface="Calibri"/>
                <a:cs typeface="Calibri"/>
              </a:rPr>
              <a:t> </a:t>
            </a:r>
            <a:r>
              <a:rPr sz="800" spc="20" dirty="0">
                <a:solidFill>
                  <a:srgbClr val="6078AD"/>
                </a:solidFill>
                <a:latin typeface="Calibri"/>
                <a:cs typeface="Calibri"/>
              </a:rPr>
              <a:t>aficiones	</a:t>
            </a:r>
            <a:r>
              <a:rPr sz="800" spc="25" dirty="0">
                <a:solidFill>
                  <a:srgbClr val="6078AD"/>
                </a:solidFill>
                <a:latin typeface="Calibri"/>
                <a:cs typeface="Calibri"/>
              </a:rPr>
              <a:t>Vivienda	</a:t>
            </a:r>
            <a:r>
              <a:rPr sz="800" spc="20" dirty="0">
                <a:solidFill>
                  <a:srgbClr val="6078AD"/>
                </a:solidFill>
                <a:latin typeface="Calibri"/>
                <a:cs typeface="Calibri"/>
              </a:rPr>
              <a:t>Viajes	Familia</a:t>
            </a:r>
            <a:endParaRPr sz="800">
              <a:latin typeface="Calibri"/>
              <a:cs typeface="Calibri"/>
            </a:endParaRPr>
          </a:p>
        </p:txBody>
      </p:sp>
      <p:sp>
        <p:nvSpPr>
          <p:cNvPr id="146" name="object 146"/>
          <p:cNvSpPr/>
          <p:nvPr/>
        </p:nvSpPr>
        <p:spPr>
          <a:xfrm>
            <a:off x="986701" y="1841703"/>
            <a:ext cx="921600" cy="683044"/>
          </a:xfrm>
          <a:prstGeom prst="rect">
            <a:avLst/>
          </a:prstGeom>
          <a:blipFill>
            <a:blip r:embed="rId5" cstate="print"/>
            <a:stretch>
              <a:fillRect/>
            </a:stretch>
          </a:blipFill>
        </p:spPr>
        <p:txBody>
          <a:bodyPr wrap="square" lIns="0" tIns="0" rIns="0" bIns="0" rtlCol="0"/>
          <a:lstStyle/>
          <a:p>
            <a:endParaRPr/>
          </a:p>
        </p:txBody>
      </p:sp>
      <p:sp>
        <p:nvSpPr>
          <p:cNvPr id="147" name="object 147"/>
          <p:cNvSpPr txBox="1"/>
          <p:nvPr/>
        </p:nvSpPr>
        <p:spPr>
          <a:xfrm>
            <a:off x="1170851" y="2578778"/>
            <a:ext cx="5942330" cy="559435"/>
          </a:xfrm>
          <a:prstGeom prst="rect">
            <a:avLst/>
          </a:prstGeom>
        </p:spPr>
        <p:txBody>
          <a:bodyPr vert="horz" wrap="square" lIns="0" tIns="38100" rIns="0" bIns="0" rtlCol="0">
            <a:spAutoFit/>
          </a:bodyPr>
          <a:lstStyle/>
          <a:p>
            <a:pPr marL="111125" indent="-98425">
              <a:lnSpc>
                <a:spcPct val="100000"/>
              </a:lnSpc>
              <a:spcBef>
                <a:spcPts val="300"/>
              </a:spcBef>
              <a:buChar char="•"/>
              <a:tabLst>
                <a:tab pos="111125" algn="l"/>
                <a:tab pos="5922645" algn="l"/>
              </a:tabLst>
            </a:pPr>
            <a:r>
              <a:rPr sz="1000" spc="5" dirty="0">
                <a:solidFill>
                  <a:srgbClr val="6078AD"/>
                </a:solidFill>
                <a:latin typeface="Calibri"/>
                <a:cs typeface="Calibri"/>
              </a:rPr>
              <a:t>¿Qué </a:t>
            </a:r>
            <a:r>
              <a:rPr sz="1000" spc="25" dirty="0">
                <a:solidFill>
                  <a:srgbClr val="6078AD"/>
                </a:solidFill>
                <a:latin typeface="Calibri"/>
                <a:cs typeface="Calibri"/>
              </a:rPr>
              <a:t>opina usted </a:t>
            </a:r>
            <a:r>
              <a:rPr sz="1000" spc="15" dirty="0">
                <a:solidFill>
                  <a:srgbClr val="6078AD"/>
                </a:solidFill>
                <a:latin typeface="Calibri"/>
                <a:cs typeface="Calibri"/>
              </a:rPr>
              <a:t>del </a:t>
            </a:r>
            <a:r>
              <a:rPr sz="1000" spc="25" dirty="0">
                <a:solidFill>
                  <a:srgbClr val="6078AD"/>
                </a:solidFill>
                <a:latin typeface="Calibri"/>
                <a:cs typeface="Calibri"/>
              </a:rPr>
              <a:t>sistema </a:t>
            </a:r>
            <a:r>
              <a:rPr sz="1000" spc="20" dirty="0">
                <a:solidFill>
                  <a:srgbClr val="6078AD"/>
                </a:solidFill>
                <a:latin typeface="Calibri"/>
                <a:cs typeface="Calibri"/>
              </a:rPr>
              <a:t>público </a:t>
            </a:r>
            <a:r>
              <a:rPr sz="1000" spc="15" dirty="0">
                <a:solidFill>
                  <a:srgbClr val="6078AD"/>
                </a:solidFill>
                <a:latin typeface="Calibri"/>
                <a:cs typeface="Calibri"/>
              </a:rPr>
              <a:t>de</a:t>
            </a:r>
            <a:r>
              <a:rPr sz="1000" spc="-125" dirty="0">
                <a:solidFill>
                  <a:srgbClr val="6078AD"/>
                </a:solidFill>
                <a:latin typeface="Calibri"/>
                <a:cs typeface="Calibri"/>
              </a:rPr>
              <a:t> </a:t>
            </a:r>
            <a:r>
              <a:rPr sz="1000" spc="10" dirty="0">
                <a:solidFill>
                  <a:srgbClr val="6078AD"/>
                </a:solidFill>
                <a:latin typeface="Calibri"/>
                <a:cs typeface="Calibri"/>
              </a:rPr>
              <a:t>pensiones?  </a:t>
            </a:r>
            <a:r>
              <a:rPr sz="1000" spc="-95" dirty="0">
                <a:solidFill>
                  <a:srgbClr val="6078AD"/>
                </a:solidFill>
                <a:latin typeface="Calibri"/>
                <a:cs typeface="Calibri"/>
              </a:rPr>
              <a:t> </a:t>
            </a:r>
            <a:r>
              <a:rPr sz="1000" u="dash" dirty="0">
                <a:solidFill>
                  <a:srgbClr val="6078AD"/>
                </a:solidFill>
                <a:uFill>
                  <a:solidFill>
                    <a:srgbClr val="91A7D1"/>
                  </a:solidFill>
                </a:uFill>
                <a:latin typeface="Times New Roman"/>
                <a:cs typeface="Times New Roman"/>
              </a:rPr>
              <a:t> 	</a:t>
            </a:r>
            <a:endParaRPr sz="1000">
              <a:latin typeface="Times New Roman"/>
              <a:cs typeface="Times New Roman"/>
            </a:endParaRPr>
          </a:p>
          <a:p>
            <a:pPr marL="111125" indent="-98425">
              <a:lnSpc>
                <a:spcPct val="100000"/>
              </a:lnSpc>
              <a:spcBef>
                <a:spcPts val="200"/>
              </a:spcBef>
              <a:buChar char="•"/>
              <a:tabLst>
                <a:tab pos="111125" algn="l"/>
              </a:tabLst>
            </a:pPr>
            <a:r>
              <a:rPr sz="1000" spc="5" dirty="0">
                <a:solidFill>
                  <a:srgbClr val="6078AD"/>
                </a:solidFill>
                <a:latin typeface="Calibri"/>
                <a:cs typeface="Calibri"/>
              </a:rPr>
              <a:t>¿Sabe</a:t>
            </a:r>
            <a:r>
              <a:rPr sz="1000" spc="-5" dirty="0">
                <a:solidFill>
                  <a:srgbClr val="6078AD"/>
                </a:solidFill>
                <a:latin typeface="Calibri"/>
                <a:cs typeface="Calibri"/>
              </a:rPr>
              <a:t> </a:t>
            </a:r>
            <a:r>
              <a:rPr sz="1000" spc="25" dirty="0">
                <a:solidFill>
                  <a:srgbClr val="6078AD"/>
                </a:solidFill>
                <a:latin typeface="Calibri"/>
                <a:cs typeface="Calibri"/>
              </a:rPr>
              <a:t>con</a:t>
            </a:r>
            <a:r>
              <a:rPr sz="1000" spc="-5" dirty="0">
                <a:solidFill>
                  <a:srgbClr val="6078AD"/>
                </a:solidFill>
                <a:latin typeface="Calibri"/>
                <a:cs typeface="Calibri"/>
              </a:rPr>
              <a:t> </a:t>
            </a:r>
            <a:r>
              <a:rPr sz="1000" spc="25" dirty="0">
                <a:solidFill>
                  <a:srgbClr val="6078AD"/>
                </a:solidFill>
                <a:latin typeface="Calibri"/>
                <a:cs typeface="Calibri"/>
              </a:rPr>
              <a:t>seguridad</a:t>
            </a:r>
            <a:r>
              <a:rPr sz="1000" spc="-5" dirty="0">
                <a:solidFill>
                  <a:srgbClr val="6078AD"/>
                </a:solidFill>
                <a:latin typeface="Calibri"/>
                <a:cs typeface="Calibri"/>
              </a:rPr>
              <a:t> </a:t>
            </a:r>
            <a:r>
              <a:rPr sz="1000" spc="20" dirty="0">
                <a:solidFill>
                  <a:srgbClr val="6078AD"/>
                </a:solidFill>
                <a:latin typeface="Calibri"/>
                <a:cs typeface="Calibri"/>
              </a:rPr>
              <a:t>si</a:t>
            </a:r>
            <a:r>
              <a:rPr sz="1000" spc="-5" dirty="0">
                <a:solidFill>
                  <a:srgbClr val="6078AD"/>
                </a:solidFill>
                <a:latin typeface="Calibri"/>
                <a:cs typeface="Calibri"/>
              </a:rPr>
              <a:t> </a:t>
            </a:r>
            <a:r>
              <a:rPr sz="1000" spc="20" dirty="0">
                <a:solidFill>
                  <a:srgbClr val="6078AD"/>
                </a:solidFill>
                <a:latin typeface="Calibri"/>
                <a:cs typeface="Calibri"/>
              </a:rPr>
              <a:t>lo</a:t>
            </a:r>
            <a:r>
              <a:rPr sz="1000" spc="-5" dirty="0">
                <a:solidFill>
                  <a:srgbClr val="6078AD"/>
                </a:solidFill>
                <a:latin typeface="Calibri"/>
                <a:cs typeface="Calibri"/>
              </a:rPr>
              <a:t> </a:t>
            </a:r>
            <a:r>
              <a:rPr sz="1000" spc="20" dirty="0">
                <a:solidFill>
                  <a:srgbClr val="6078AD"/>
                </a:solidFill>
                <a:latin typeface="Calibri"/>
                <a:cs typeface="Calibri"/>
              </a:rPr>
              <a:t>que</a:t>
            </a:r>
            <a:r>
              <a:rPr sz="1000" spc="-5" dirty="0">
                <a:solidFill>
                  <a:srgbClr val="6078AD"/>
                </a:solidFill>
                <a:latin typeface="Calibri"/>
                <a:cs typeface="Calibri"/>
              </a:rPr>
              <a:t> </a:t>
            </a:r>
            <a:r>
              <a:rPr sz="1000" spc="20" dirty="0">
                <a:solidFill>
                  <a:srgbClr val="6078AD"/>
                </a:solidFill>
                <a:latin typeface="Calibri"/>
                <a:cs typeface="Calibri"/>
              </a:rPr>
              <a:t>perciba</a:t>
            </a:r>
            <a:r>
              <a:rPr sz="1000" dirty="0">
                <a:solidFill>
                  <a:srgbClr val="6078AD"/>
                </a:solidFill>
                <a:latin typeface="Calibri"/>
                <a:cs typeface="Calibri"/>
              </a:rPr>
              <a:t> </a:t>
            </a:r>
            <a:r>
              <a:rPr sz="1000" spc="25" dirty="0">
                <a:solidFill>
                  <a:srgbClr val="6078AD"/>
                </a:solidFill>
                <a:latin typeface="Calibri"/>
                <a:cs typeface="Calibri"/>
              </a:rPr>
              <a:t>como</a:t>
            </a:r>
            <a:r>
              <a:rPr sz="1000" spc="-5" dirty="0">
                <a:solidFill>
                  <a:srgbClr val="6078AD"/>
                </a:solidFill>
                <a:latin typeface="Calibri"/>
                <a:cs typeface="Calibri"/>
              </a:rPr>
              <a:t> </a:t>
            </a:r>
            <a:r>
              <a:rPr sz="1000" spc="20" dirty="0">
                <a:solidFill>
                  <a:srgbClr val="6078AD"/>
                </a:solidFill>
                <a:latin typeface="Calibri"/>
                <a:cs typeface="Calibri"/>
              </a:rPr>
              <a:t>pensión</a:t>
            </a:r>
            <a:r>
              <a:rPr sz="1000" spc="-5" dirty="0">
                <a:solidFill>
                  <a:srgbClr val="6078AD"/>
                </a:solidFill>
                <a:latin typeface="Calibri"/>
                <a:cs typeface="Calibri"/>
              </a:rPr>
              <a:t> </a:t>
            </a:r>
            <a:r>
              <a:rPr sz="1000" spc="15" dirty="0">
                <a:solidFill>
                  <a:srgbClr val="6078AD"/>
                </a:solidFill>
                <a:latin typeface="Calibri"/>
                <a:cs typeface="Calibri"/>
              </a:rPr>
              <a:t>de</a:t>
            </a:r>
            <a:r>
              <a:rPr sz="1000" spc="-5" dirty="0">
                <a:solidFill>
                  <a:srgbClr val="6078AD"/>
                </a:solidFill>
                <a:latin typeface="Calibri"/>
                <a:cs typeface="Calibri"/>
              </a:rPr>
              <a:t> </a:t>
            </a:r>
            <a:r>
              <a:rPr sz="1000" spc="20" dirty="0">
                <a:solidFill>
                  <a:srgbClr val="6078AD"/>
                </a:solidFill>
                <a:latin typeface="Calibri"/>
                <a:cs typeface="Calibri"/>
              </a:rPr>
              <a:t>jubilación</a:t>
            </a:r>
            <a:endParaRPr sz="1000">
              <a:latin typeface="Calibri"/>
              <a:cs typeface="Calibri"/>
            </a:endParaRPr>
          </a:p>
          <a:p>
            <a:pPr marL="98425">
              <a:lnSpc>
                <a:spcPct val="100000"/>
              </a:lnSpc>
              <a:spcBef>
                <a:spcPts val="200"/>
              </a:spcBef>
              <a:tabLst>
                <a:tab pos="5928995" algn="l"/>
              </a:tabLst>
            </a:pPr>
            <a:r>
              <a:rPr sz="1000" spc="20" dirty="0">
                <a:solidFill>
                  <a:srgbClr val="6078AD"/>
                </a:solidFill>
                <a:latin typeface="Calibri"/>
                <a:cs typeface="Calibri"/>
              </a:rPr>
              <a:t>será</a:t>
            </a:r>
            <a:r>
              <a:rPr sz="1000" dirty="0">
                <a:solidFill>
                  <a:srgbClr val="6078AD"/>
                </a:solidFill>
                <a:latin typeface="Calibri"/>
                <a:cs typeface="Calibri"/>
              </a:rPr>
              <a:t> </a:t>
            </a:r>
            <a:r>
              <a:rPr sz="1000" spc="20" dirty="0">
                <a:solidFill>
                  <a:srgbClr val="6078AD"/>
                </a:solidFill>
                <a:latin typeface="Calibri"/>
                <a:cs typeface="Calibri"/>
              </a:rPr>
              <a:t>suficiente</a:t>
            </a:r>
            <a:r>
              <a:rPr sz="1000" dirty="0">
                <a:solidFill>
                  <a:srgbClr val="6078AD"/>
                </a:solidFill>
                <a:latin typeface="Calibri"/>
                <a:cs typeface="Calibri"/>
              </a:rPr>
              <a:t> </a:t>
            </a:r>
            <a:r>
              <a:rPr sz="1000" spc="25" dirty="0">
                <a:solidFill>
                  <a:srgbClr val="6078AD"/>
                </a:solidFill>
                <a:latin typeface="Calibri"/>
                <a:cs typeface="Calibri"/>
              </a:rPr>
              <a:t>para</a:t>
            </a:r>
            <a:r>
              <a:rPr sz="1000" dirty="0">
                <a:solidFill>
                  <a:srgbClr val="6078AD"/>
                </a:solidFill>
                <a:latin typeface="Calibri"/>
                <a:cs typeface="Calibri"/>
              </a:rPr>
              <a:t> </a:t>
            </a:r>
            <a:r>
              <a:rPr sz="1000" spc="25" dirty="0">
                <a:solidFill>
                  <a:srgbClr val="6078AD"/>
                </a:solidFill>
                <a:latin typeface="Calibri"/>
                <a:cs typeface="Calibri"/>
              </a:rPr>
              <a:t>mantener</a:t>
            </a:r>
            <a:r>
              <a:rPr sz="1000" spc="5" dirty="0">
                <a:solidFill>
                  <a:srgbClr val="6078AD"/>
                </a:solidFill>
                <a:latin typeface="Calibri"/>
                <a:cs typeface="Calibri"/>
              </a:rPr>
              <a:t> </a:t>
            </a:r>
            <a:r>
              <a:rPr sz="1000" spc="10" dirty="0">
                <a:solidFill>
                  <a:srgbClr val="6078AD"/>
                </a:solidFill>
                <a:latin typeface="Calibri"/>
                <a:cs typeface="Calibri"/>
              </a:rPr>
              <a:t>el</a:t>
            </a:r>
            <a:r>
              <a:rPr sz="1000" dirty="0">
                <a:solidFill>
                  <a:srgbClr val="6078AD"/>
                </a:solidFill>
                <a:latin typeface="Calibri"/>
                <a:cs typeface="Calibri"/>
              </a:rPr>
              <a:t> </a:t>
            </a:r>
            <a:r>
              <a:rPr sz="1000" spc="20" dirty="0">
                <a:solidFill>
                  <a:srgbClr val="6078AD"/>
                </a:solidFill>
                <a:latin typeface="Calibri"/>
                <a:cs typeface="Calibri"/>
              </a:rPr>
              <a:t>nivel</a:t>
            </a:r>
            <a:r>
              <a:rPr sz="1000" dirty="0">
                <a:solidFill>
                  <a:srgbClr val="6078AD"/>
                </a:solidFill>
                <a:latin typeface="Calibri"/>
                <a:cs typeface="Calibri"/>
              </a:rPr>
              <a:t> </a:t>
            </a:r>
            <a:r>
              <a:rPr sz="1000" spc="15" dirty="0">
                <a:solidFill>
                  <a:srgbClr val="6078AD"/>
                </a:solidFill>
                <a:latin typeface="Calibri"/>
                <a:cs typeface="Calibri"/>
              </a:rPr>
              <a:t>de</a:t>
            </a:r>
            <a:r>
              <a:rPr sz="1000" spc="5" dirty="0">
                <a:solidFill>
                  <a:srgbClr val="6078AD"/>
                </a:solidFill>
                <a:latin typeface="Calibri"/>
                <a:cs typeface="Calibri"/>
              </a:rPr>
              <a:t> </a:t>
            </a:r>
            <a:r>
              <a:rPr sz="1000" spc="25" dirty="0">
                <a:solidFill>
                  <a:srgbClr val="6078AD"/>
                </a:solidFill>
                <a:latin typeface="Calibri"/>
                <a:cs typeface="Calibri"/>
              </a:rPr>
              <a:t>vida</a:t>
            </a:r>
            <a:r>
              <a:rPr sz="1000" dirty="0">
                <a:solidFill>
                  <a:srgbClr val="6078AD"/>
                </a:solidFill>
                <a:latin typeface="Calibri"/>
                <a:cs typeface="Calibri"/>
              </a:rPr>
              <a:t> </a:t>
            </a:r>
            <a:r>
              <a:rPr sz="1000" spc="20" dirty="0">
                <a:solidFill>
                  <a:srgbClr val="6078AD"/>
                </a:solidFill>
                <a:latin typeface="Calibri"/>
                <a:cs typeface="Calibri"/>
              </a:rPr>
              <a:t>que</a:t>
            </a:r>
            <a:r>
              <a:rPr sz="1000" dirty="0">
                <a:solidFill>
                  <a:srgbClr val="6078AD"/>
                </a:solidFill>
                <a:latin typeface="Calibri"/>
                <a:cs typeface="Calibri"/>
              </a:rPr>
              <a:t> </a:t>
            </a:r>
            <a:r>
              <a:rPr sz="1000" spc="25" dirty="0">
                <a:solidFill>
                  <a:srgbClr val="6078AD"/>
                </a:solidFill>
                <a:latin typeface="Calibri"/>
                <a:cs typeface="Calibri"/>
              </a:rPr>
              <a:t>usted</a:t>
            </a:r>
            <a:r>
              <a:rPr sz="1000" spc="5" dirty="0">
                <a:solidFill>
                  <a:srgbClr val="6078AD"/>
                </a:solidFill>
                <a:latin typeface="Calibri"/>
                <a:cs typeface="Calibri"/>
              </a:rPr>
              <a:t> desea?   </a:t>
            </a:r>
            <a:r>
              <a:rPr sz="1000" spc="-65" dirty="0">
                <a:solidFill>
                  <a:srgbClr val="6078AD"/>
                </a:solidFill>
                <a:latin typeface="Calibri"/>
                <a:cs typeface="Calibri"/>
              </a:rPr>
              <a:t> </a:t>
            </a:r>
            <a:r>
              <a:rPr sz="1000" u="dash" dirty="0">
                <a:solidFill>
                  <a:srgbClr val="6078AD"/>
                </a:solidFill>
                <a:uFill>
                  <a:solidFill>
                    <a:srgbClr val="91A7D1"/>
                  </a:solidFill>
                </a:uFill>
                <a:latin typeface="Times New Roman"/>
                <a:cs typeface="Times New Roman"/>
              </a:rPr>
              <a:t> 	</a:t>
            </a:r>
            <a:endParaRPr sz="1000">
              <a:latin typeface="Times New Roman"/>
              <a:cs typeface="Times New Roman"/>
            </a:endParaRPr>
          </a:p>
        </p:txBody>
      </p:sp>
      <p:sp>
        <p:nvSpPr>
          <p:cNvPr id="148" name="object 148"/>
          <p:cNvSpPr/>
          <p:nvPr/>
        </p:nvSpPr>
        <p:spPr>
          <a:xfrm>
            <a:off x="986701" y="1841703"/>
            <a:ext cx="922019" cy="683260"/>
          </a:xfrm>
          <a:custGeom>
            <a:avLst/>
            <a:gdLst/>
            <a:ahLst/>
            <a:cxnLst/>
            <a:rect l="l" t="t" r="r" b="b"/>
            <a:pathLst>
              <a:path w="922019" h="683260">
                <a:moveTo>
                  <a:pt x="0" y="683044"/>
                </a:moveTo>
                <a:lnTo>
                  <a:pt x="921600" y="683044"/>
                </a:lnTo>
                <a:lnTo>
                  <a:pt x="921600" y="0"/>
                </a:lnTo>
                <a:lnTo>
                  <a:pt x="0" y="0"/>
                </a:lnTo>
                <a:lnTo>
                  <a:pt x="0" y="683044"/>
                </a:lnTo>
                <a:close/>
              </a:path>
            </a:pathLst>
          </a:custGeom>
          <a:ln w="6350">
            <a:solidFill>
              <a:srgbClr val="91A7D1"/>
            </a:solidFill>
          </a:ln>
        </p:spPr>
        <p:txBody>
          <a:bodyPr wrap="square" lIns="0" tIns="0" rIns="0" bIns="0" rtlCol="0"/>
          <a:lstStyle/>
          <a:p>
            <a:endParaRPr/>
          </a:p>
        </p:txBody>
      </p:sp>
      <p:sp>
        <p:nvSpPr>
          <p:cNvPr id="149" name="object 149"/>
          <p:cNvSpPr/>
          <p:nvPr/>
        </p:nvSpPr>
        <p:spPr>
          <a:xfrm>
            <a:off x="2286304" y="1841703"/>
            <a:ext cx="921588" cy="683044"/>
          </a:xfrm>
          <a:prstGeom prst="rect">
            <a:avLst/>
          </a:prstGeom>
          <a:blipFill>
            <a:blip r:embed="rId6" cstate="print"/>
            <a:stretch>
              <a:fillRect/>
            </a:stretch>
          </a:blipFill>
        </p:spPr>
        <p:txBody>
          <a:bodyPr wrap="square" lIns="0" tIns="0" rIns="0" bIns="0" rtlCol="0"/>
          <a:lstStyle/>
          <a:p>
            <a:endParaRPr/>
          </a:p>
        </p:txBody>
      </p:sp>
      <p:sp>
        <p:nvSpPr>
          <p:cNvPr id="150" name="object 150"/>
          <p:cNvSpPr/>
          <p:nvPr/>
        </p:nvSpPr>
        <p:spPr>
          <a:xfrm>
            <a:off x="2286304" y="1841703"/>
            <a:ext cx="922019" cy="683260"/>
          </a:xfrm>
          <a:custGeom>
            <a:avLst/>
            <a:gdLst/>
            <a:ahLst/>
            <a:cxnLst/>
            <a:rect l="l" t="t" r="r" b="b"/>
            <a:pathLst>
              <a:path w="922019" h="683260">
                <a:moveTo>
                  <a:pt x="0" y="683044"/>
                </a:moveTo>
                <a:lnTo>
                  <a:pt x="921600" y="683044"/>
                </a:lnTo>
                <a:lnTo>
                  <a:pt x="921600" y="0"/>
                </a:lnTo>
                <a:lnTo>
                  <a:pt x="0" y="0"/>
                </a:lnTo>
                <a:lnTo>
                  <a:pt x="0" y="683044"/>
                </a:lnTo>
                <a:close/>
              </a:path>
            </a:pathLst>
          </a:custGeom>
          <a:ln w="6350">
            <a:solidFill>
              <a:srgbClr val="91A7D1"/>
            </a:solidFill>
          </a:ln>
        </p:spPr>
        <p:txBody>
          <a:bodyPr wrap="square" lIns="0" tIns="0" rIns="0" bIns="0" rtlCol="0"/>
          <a:lstStyle/>
          <a:p>
            <a:endParaRPr/>
          </a:p>
        </p:txBody>
      </p:sp>
      <p:sp>
        <p:nvSpPr>
          <p:cNvPr id="151" name="object 151"/>
          <p:cNvSpPr/>
          <p:nvPr/>
        </p:nvSpPr>
        <p:spPr>
          <a:xfrm>
            <a:off x="3585895" y="1841703"/>
            <a:ext cx="921600" cy="683044"/>
          </a:xfrm>
          <a:prstGeom prst="rect">
            <a:avLst/>
          </a:prstGeom>
          <a:blipFill>
            <a:blip r:embed="rId7" cstate="print"/>
            <a:stretch>
              <a:fillRect/>
            </a:stretch>
          </a:blipFill>
        </p:spPr>
        <p:txBody>
          <a:bodyPr wrap="square" lIns="0" tIns="0" rIns="0" bIns="0" rtlCol="0"/>
          <a:lstStyle/>
          <a:p>
            <a:endParaRPr/>
          </a:p>
        </p:txBody>
      </p:sp>
      <p:sp>
        <p:nvSpPr>
          <p:cNvPr id="152" name="object 152"/>
          <p:cNvSpPr/>
          <p:nvPr/>
        </p:nvSpPr>
        <p:spPr>
          <a:xfrm>
            <a:off x="3585895" y="1841703"/>
            <a:ext cx="922019" cy="683260"/>
          </a:xfrm>
          <a:custGeom>
            <a:avLst/>
            <a:gdLst/>
            <a:ahLst/>
            <a:cxnLst/>
            <a:rect l="l" t="t" r="r" b="b"/>
            <a:pathLst>
              <a:path w="922020" h="683260">
                <a:moveTo>
                  <a:pt x="0" y="683044"/>
                </a:moveTo>
                <a:lnTo>
                  <a:pt x="921600" y="683044"/>
                </a:lnTo>
                <a:lnTo>
                  <a:pt x="921600" y="0"/>
                </a:lnTo>
                <a:lnTo>
                  <a:pt x="0" y="0"/>
                </a:lnTo>
                <a:lnTo>
                  <a:pt x="0" y="683044"/>
                </a:lnTo>
                <a:close/>
              </a:path>
            </a:pathLst>
          </a:custGeom>
          <a:ln w="6350">
            <a:solidFill>
              <a:srgbClr val="91A7D1"/>
            </a:solidFill>
          </a:ln>
        </p:spPr>
        <p:txBody>
          <a:bodyPr wrap="square" lIns="0" tIns="0" rIns="0" bIns="0" rtlCol="0"/>
          <a:lstStyle/>
          <a:p>
            <a:endParaRPr/>
          </a:p>
        </p:txBody>
      </p:sp>
      <p:sp>
        <p:nvSpPr>
          <p:cNvPr id="153" name="object 153"/>
          <p:cNvSpPr/>
          <p:nvPr/>
        </p:nvSpPr>
        <p:spPr>
          <a:xfrm>
            <a:off x="6184823" y="1841703"/>
            <a:ext cx="914787" cy="683044"/>
          </a:xfrm>
          <a:prstGeom prst="rect">
            <a:avLst/>
          </a:prstGeom>
          <a:blipFill>
            <a:blip r:embed="rId8" cstate="print"/>
            <a:stretch>
              <a:fillRect/>
            </a:stretch>
          </a:blipFill>
        </p:spPr>
        <p:txBody>
          <a:bodyPr wrap="square" lIns="0" tIns="0" rIns="0" bIns="0" rtlCol="0"/>
          <a:lstStyle/>
          <a:p>
            <a:endParaRPr/>
          </a:p>
        </p:txBody>
      </p:sp>
      <p:sp>
        <p:nvSpPr>
          <p:cNvPr id="154" name="object 154"/>
          <p:cNvSpPr/>
          <p:nvPr/>
        </p:nvSpPr>
        <p:spPr>
          <a:xfrm>
            <a:off x="6184823" y="1841703"/>
            <a:ext cx="922019" cy="683260"/>
          </a:xfrm>
          <a:custGeom>
            <a:avLst/>
            <a:gdLst/>
            <a:ahLst/>
            <a:cxnLst/>
            <a:rect l="l" t="t" r="r" b="b"/>
            <a:pathLst>
              <a:path w="922020" h="683260">
                <a:moveTo>
                  <a:pt x="0" y="683044"/>
                </a:moveTo>
                <a:lnTo>
                  <a:pt x="921600" y="683044"/>
                </a:lnTo>
                <a:lnTo>
                  <a:pt x="921600" y="0"/>
                </a:lnTo>
                <a:lnTo>
                  <a:pt x="0" y="0"/>
                </a:lnTo>
                <a:lnTo>
                  <a:pt x="0" y="683044"/>
                </a:lnTo>
                <a:close/>
              </a:path>
            </a:pathLst>
          </a:custGeom>
          <a:ln w="6350">
            <a:solidFill>
              <a:srgbClr val="91A7D1"/>
            </a:solidFill>
          </a:ln>
        </p:spPr>
        <p:txBody>
          <a:bodyPr wrap="square" lIns="0" tIns="0" rIns="0" bIns="0" rtlCol="0"/>
          <a:lstStyle/>
          <a:p>
            <a:endParaRPr/>
          </a:p>
        </p:txBody>
      </p:sp>
      <p:sp>
        <p:nvSpPr>
          <p:cNvPr id="155" name="object 155"/>
          <p:cNvSpPr/>
          <p:nvPr/>
        </p:nvSpPr>
        <p:spPr>
          <a:xfrm>
            <a:off x="4885359" y="1841703"/>
            <a:ext cx="921599" cy="683044"/>
          </a:xfrm>
          <a:prstGeom prst="rect">
            <a:avLst/>
          </a:prstGeom>
          <a:blipFill>
            <a:blip r:embed="rId9" cstate="print"/>
            <a:stretch>
              <a:fillRect/>
            </a:stretch>
          </a:blipFill>
        </p:spPr>
        <p:txBody>
          <a:bodyPr wrap="square" lIns="0" tIns="0" rIns="0" bIns="0" rtlCol="0"/>
          <a:lstStyle/>
          <a:p>
            <a:endParaRPr/>
          </a:p>
        </p:txBody>
      </p:sp>
      <p:sp>
        <p:nvSpPr>
          <p:cNvPr id="156" name="object 156"/>
          <p:cNvSpPr/>
          <p:nvPr/>
        </p:nvSpPr>
        <p:spPr>
          <a:xfrm>
            <a:off x="4885359" y="1841703"/>
            <a:ext cx="922019" cy="683260"/>
          </a:xfrm>
          <a:custGeom>
            <a:avLst/>
            <a:gdLst/>
            <a:ahLst/>
            <a:cxnLst/>
            <a:rect l="l" t="t" r="r" b="b"/>
            <a:pathLst>
              <a:path w="922020" h="683260">
                <a:moveTo>
                  <a:pt x="0" y="683044"/>
                </a:moveTo>
                <a:lnTo>
                  <a:pt x="921600" y="683044"/>
                </a:lnTo>
                <a:lnTo>
                  <a:pt x="921600" y="0"/>
                </a:lnTo>
                <a:lnTo>
                  <a:pt x="0" y="0"/>
                </a:lnTo>
                <a:lnTo>
                  <a:pt x="0" y="683044"/>
                </a:lnTo>
                <a:close/>
              </a:path>
            </a:pathLst>
          </a:custGeom>
          <a:ln w="6350">
            <a:solidFill>
              <a:srgbClr val="91A7D1"/>
            </a:solidFill>
          </a:ln>
        </p:spPr>
        <p:txBody>
          <a:bodyPr wrap="square" lIns="0" tIns="0" rIns="0" bIns="0" rtlCol="0"/>
          <a:lstStyle/>
          <a:p>
            <a:endParaRPr/>
          </a:p>
        </p:txBody>
      </p:sp>
      <p:sp>
        <p:nvSpPr>
          <p:cNvPr id="157" name="object 157"/>
          <p:cNvSpPr txBox="1"/>
          <p:nvPr/>
        </p:nvSpPr>
        <p:spPr>
          <a:xfrm>
            <a:off x="967641" y="3131039"/>
            <a:ext cx="5856605" cy="556260"/>
          </a:xfrm>
          <a:prstGeom prst="rect">
            <a:avLst/>
          </a:prstGeom>
        </p:spPr>
        <p:txBody>
          <a:bodyPr vert="horz" wrap="square" lIns="0" tIns="57150" rIns="0" bIns="0" rtlCol="0">
            <a:spAutoFit/>
          </a:bodyPr>
          <a:lstStyle/>
          <a:p>
            <a:pPr marL="12700">
              <a:lnSpc>
                <a:spcPct val="100000"/>
              </a:lnSpc>
              <a:spcBef>
                <a:spcPts val="450"/>
              </a:spcBef>
            </a:pPr>
            <a:r>
              <a:rPr sz="1200" spc="35" dirty="0">
                <a:solidFill>
                  <a:srgbClr val="004689"/>
                </a:solidFill>
                <a:latin typeface="Garamond"/>
                <a:cs typeface="Garamond"/>
              </a:rPr>
              <a:t>¿SABÍA </a:t>
            </a:r>
            <a:r>
              <a:rPr sz="1200" dirty="0">
                <a:solidFill>
                  <a:srgbClr val="004689"/>
                </a:solidFill>
                <a:latin typeface="Garamond"/>
                <a:cs typeface="Garamond"/>
              </a:rPr>
              <a:t>QUE </a:t>
            </a:r>
            <a:r>
              <a:rPr sz="1200" spc="45" dirty="0">
                <a:solidFill>
                  <a:srgbClr val="004689"/>
                </a:solidFill>
                <a:latin typeface="Garamond"/>
                <a:cs typeface="Garamond"/>
              </a:rPr>
              <a:t>CASI </a:t>
            </a:r>
            <a:r>
              <a:rPr sz="1200" spc="5" dirty="0">
                <a:solidFill>
                  <a:srgbClr val="004689"/>
                </a:solidFill>
                <a:latin typeface="Garamond"/>
                <a:cs typeface="Garamond"/>
              </a:rPr>
              <a:t>1/3 </a:t>
            </a:r>
            <a:r>
              <a:rPr sz="1200" spc="-50" dirty="0">
                <a:solidFill>
                  <a:srgbClr val="004689"/>
                </a:solidFill>
                <a:latin typeface="Garamond"/>
                <a:cs typeface="Garamond"/>
              </a:rPr>
              <a:t>DE </a:t>
            </a:r>
            <a:r>
              <a:rPr sz="1200" spc="40" dirty="0">
                <a:solidFill>
                  <a:srgbClr val="004689"/>
                </a:solidFill>
                <a:latin typeface="Garamond"/>
                <a:cs typeface="Garamond"/>
              </a:rPr>
              <a:t>NUESTRA </a:t>
            </a:r>
            <a:r>
              <a:rPr sz="1200" spc="10" dirty="0">
                <a:solidFill>
                  <a:srgbClr val="004689"/>
                </a:solidFill>
                <a:latin typeface="Garamond"/>
                <a:cs typeface="Garamond"/>
              </a:rPr>
              <a:t>VIDA </a:t>
            </a:r>
            <a:r>
              <a:rPr sz="1200" spc="75" dirty="0">
                <a:solidFill>
                  <a:srgbClr val="004689"/>
                </a:solidFill>
                <a:latin typeface="Garamond"/>
                <a:cs typeface="Garamond"/>
              </a:rPr>
              <a:t>LA </a:t>
            </a:r>
            <a:r>
              <a:rPr sz="1200" spc="40" dirty="0">
                <a:solidFill>
                  <a:srgbClr val="004689"/>
                </a:solidFill>
                <a:latin typeface="Garamond"/>
                <a:cs typeface="Garamond"/>
              </a:rPr>
              <a:t>PASAMOS </a:t>
            </a:r>
            <a:r>
              <a:rPr sz="1200" spc="10" dirty="0">
                <a:solidFill>
                  <a:srgbClr val="004689"/>
                </a:solidFill>
                <a:latin typeface="Garamond"/>
                <a:cs typeface="Garamond"/>
              </a:rPr>
              <a:t>ESTANDO</a:t>
            </a:r>
            <a:r>
              <a:rPr sz="1200" spc="-170" dirty="0">
                <a:solidFill>
                  <a:srgbClr val="004689"/>
                </a:solidFill>
                <a:latin typeface="Garamond"/>
                <a:cs typeface="Garamond"/>
              </a:rPr>
              <a:t> </a:t>
            </a:r>
            <a:r>
              <a:rPr sz="1200" spc="15" dirty="0">
                <a:solidFill>
                  <a:srgbClr val="004689"/>
                </a:solidFill>
                <a:latin typeface="Garamond"/>
                <a:cs typeface="Garamond"/>
              </a:rPr>
              <a:t>JUBILADOS…?</a:t>
            </a:r>
            <a:endParaRPr sz="1200">
              <a:latin typeface="Garamond"/>
              <a:cs typeface="Garamond"/>
            </a:endParaRPr>
          </a:p>
          <a:p>
            <a:pPr marL="12700">
              <a:lnSpc>
                <a:spcPct val="100000"/>
              </a:lnSpc>
              <a:spcBef>
                <a:spcPts val="465"/>
              </a:spcBef>
            </a:pPr>
            <a:r>
              <a:rPr sz="1600" spc="105" dirty="0">
                <a:solidFill>
                  <a:srgbClr val="004689"/>
                </a:solidFill>
                <a:latin typeface="Garamond"/>
                <a:cs typeface="Garamond"/>
              </a:rPr>
              <a:t>Su </a:t>
            </a:r>
            <a:r>
              <a:rPr sz="1600" spc="130" dirty="0">
                <a:solidFill>
                  <a:srgbClr val="004689"/>
                </a:solidFill>
                <a:latin typeface="Garamond"/>
                <a:cs typeface="Garamond"/>
              </a:rPr>
              <a:t>vida</a:t>
            </a:r>
            <a:r>
              <a:rPr sz="1600" spc="-110" dirty="0">
                <a:solidFill>
                  <a:srgbClr val="004689"/>
                </a:solidFill>
                <a:latin typeface="Garamond"/>
                <a:cs typeface="Garamond"/>
              </a:rPr>
              <a:t> </a:t>
            </a:r>
            <a:r>
              <a:rPr sz="1600" spc="75" dirty="0">
                <a:solidFill>
                  <a:srgbClr val="004689"/>
                </a:solidFill>
                <a:latin typeface="Garamond"/>
                <a:cs typeface="Garamond"/>
              </a:rPr>
              <a:t>económica</a:t>
            </a:r>
            <a:endParaRPr sz="1600">
              <a:latin typeface="Garamond"/>
              <a:cs typeface="Garamond"/>
            </a:endParaRPr>
          </a:p>
        </p:txBody>
      </p:sp>
      <p:sp>
        <p:nvSpPr>
          <p:cNvPr id="158" name="object 158"/>
          <p:cNvSpPr txBox="1"/>
          <p:nvPr/>
        </p:nvSpPr>
        <p:spPr>
          <a:xfrm>
            <a:off x="1161321" y="4169610"/>
            <a:ext cx="556260" cy="147320"/>
          </a:xfrm>
          <a:prstGeom prst="rect">
            <a:avLst/>
          </a:prstGeom>
        </p:spPr>
        <p:txBody>
          <a:bodyPr vert="horz" wrap="square" lIns="0" tIns="12700" rIns="0" bIns="0" rtlCol="0">
            <a:spAutoFit/>
          </a:bodyPr>
          <a:lstStyle/>
          <a:p>
            <a:pPr marL="12700">
              <a:lnSpc>
                <a:spcPct val="100000"/>
              </a:lnSpc>
              <a:spcBef>
                <a:spcPts val="100"/>
              </a:spcBef>
            </a:pPr>
            <a:r>
              <a:rPr sz="800" spc="25" dirty="0">
                <a:solidFill>
                  <a:srgbClr val="6078AD"/>
                </a:solidFill>
                <a:latin typeface="Calibri"/>
                <a:cs typeface="Calibri"/>
              </a:rPr>
              <a:t>Sin</a:t>
            </a:r>
            <a:r>
              <a:rPr sz="800" spc="-55" dirty="0">
                <a:solidFill>
                  <a:srgbClr val="6078AD"/>
                </a:solidFill>
                <a:latin typeface="Calibri"/>
                <a:cs typeface="Calibri"/>
              </a:rPr>
              <a:t> </a:t>
            </a:r>
            <a:r>
              <a:rPr sz="800" spc="25" dirty="0">
                <a:solidFill>
                  <a:srgbClr val="6078AD"/>
                </a:solidFill>
                <a:latin typeface="Calibri"/>
                <a:cs typeface="Calibri"/>
              </a:rPr>
              <a:t>ingresos</a:t>
            </a:r>
            <a:endParaRPr sz="800">
              <a:latin typeface="Calibri"/>
              <a:cs typeface="Calibri"/>
            </a:endParaRPr>
          </a:p>
        </p:txBody>
      </p:sp>
      <p:sp>
        <p:nvSpPr>
          <p:cNvPr id="159" name="object 159"/>
          <p:cNvSpPr txBox="1"/>
          <p:nvPr/>
        </p:nvSpPr>
        <p:spPr>
          <a:xfrm>
            <a:off x="2156594" y="4306770"/>
            <a:ext cx="874394" cy="147320"/>
          </a:xfrm>
          <a:prstGeom prst="rect">
            <a:avLst/>
          </a:prstGeom>
        </p:spPr>
        <p:txBody>
          <a:bodyPr vert="horz" wrap="square" lIns="0" tIns="12700" rIns="0" bIns="0" rtlCol="0">
            <a:spAutoFit/>
          </a:bodyPr>
          <a:lstStyle/>
          <a:p>
            <a:pPr marL="12700">
              <a:lnSpc>
                <a:spcPct val="100000"/>
              </a:lnSpc>
              <a:spcBef>
                <a:spcPts val="100"/>
              </a:spcBef>
            </a:pPr>
            <a:r>
              <a:rPr sz="800" spc="25" dirty="0">
                <a:solidFill>
                  <a:srgbClr val="6078AD"/>
                </a:solidFill>
                <a:latin typeface="Calibri"/>
                <a:cs typeface="Calibri"/>
              </a:rPr>
              <a:t>Ingresos</a:t>
            </a:r>
            <a:r>
              <a:rPr sz="800" spc="-60" dirty="0">
                <a:solidFill>
                  <a:srgbClr val="6078AD"/>
                </a:solidFill>
                <a:latin typeface="Calibri"/>
                <a:cs typeface="Calibri"/>
              </a:rPr>
              <a:t> </a:t>
            </a:r>
            <a:r>
              <a:rPr sz="800" spc="20" dirty="0">
                <a:solidFill>
                  <a:srgbClr val="6078AD"/>
                </a:solidFill>
                <a:latin typeface="Calibri"/>
                <a:cs typeface="Calibri"/>
              </a:rPr>
              <a:t>crecientes</a:t>
            </a:r>
            <a:endParaRPr sz="800">
              <a:latin typeface="Calibri"/>
              <a:cs typeface="Calibri"/>
            </a:endParaRPr>
          </a:p>
        </p:txBody>
      </p:sp>
      <p:sp>
        <p:nvSpPr>
          <p:cNvPr id="160" name="object 160"/>
          <p:cNvSpPr txBox="1"/>
          <p:nvPr/>
        </p:nvSpPr>
        <p:spPr>
          <a:xfrm>
            <a:off x="3890601" y="3893258"/>
            <a:ext cx="582295" cy="147320"/>
          </a:xfrm>
          <a:prstGeom prst="rect">
            <a:avLst/>
          </a:prstGeom>
        </p:spPr>
        <p:txBody>
          <a:bodyPr vert="horz" wrap="square" lIns="0" tIns="12700" rIns="0" bIns="0" rtlCol="0">
            <a:spAutoFit/>
          </a:bodyPr>
          <a:lstStyle/>
          <a:p>
            <a:pPr marL="12700">
              <a:lnSpc>
                <a:spcPct val="100000"/>
              </a:lnSpc>
              <a:spcBef>
                <a:spcPts val="100"/>
              </a:spcBef>
            </a:pPr>
            <a:r>
              <a:rPr sz="800" spc="25" dirty="0">
                <a:solidFill>
                  <a:srgbClr val="6078AD"/>
                </a:solidFill>
                <a:latin typeface="Calibri"/>
                <a:cs typeface="Calibri"/>
              </a:rPr>
              <a:t>Tiempo</a:t>
            </a:r>
            <a:r>
              <a:rPr sz="800" spc="-40" dirty="0">
                <a:solidFill>
                  <a:srgbClr val="6078AD"/>
                </a:solidFill>
                <a:latin typeface="Calibri"/>
                <a:cs typeface="Calibri"/>
              </a:rPr>
              <a:t> </a:t>
            </a:r>
            <a:r>
              <a:rPr sz="800" spc="15" dirty="0">
                <a:solidFill>
                  <a:srgbClr val="6078AD"/>
                </a:solidFill>
                <a:latin typeface="Calibri"/>
                <a:cs typeface="Calibri"/>
              </a:rPr>
              <a:t>libre</a:t>
            </a:r>
            <a:endParaRPr sz="800">
              <a:latin typeface="Calibri"/>
              <a:cs typeface="Calibri"/>
            </a:endParaRPr>
          </a:p>
        </p:txBody>
      </p:sp>
      <p:sp>
        <p:nvSpPr>
          <p:cNvPr id="161" name="object 161"/>
          <p:cNvSpPr txBox="1"/>
          <p:nvPr/>
        </p:nvSpPr>
        <p:spPr>
          <a:xfrm>
            <a:off x="4995443" y="4046525"/>
            <a:ext cx="1944370" cy="482600"/>
          </a:xfrm>
          <a:prstGeom prst="rect">
            <a:avLst/>
          </a:prstGeom>
        </p:spPr>
        <p:txBody>
          <a:bodyPr vert="horz" wrap="square" lIns="0" tIns="12700" rIns="0" bIns="0" rtlCol="0">
            <a:spAutoFit/>
          </a:bodyPr>
          <a:lstStyle/>
          <a:p>
            <a:pPr marL="12700" marR="5080">
              <a:lnSpc>
                <a:spcPct val="100000"/>
              </a:lnSpc>
              <a:spcBef>
                <a:spcPts val="100"/>
              </a:spcBef>
            </a:pPr>
            <a:r>
              <a:rPr sz="1000" spc="15" dirty="0">
                <a:solidFill>
                  <a:srgbClr val="6078AD"/>
                </a:solidFill>
                <a:latin typeface="Calibri"/>
                <a:cs typeface="Calibri"/>
              </a:rPr>
              <a:t>¿Cuánto dinero </a:t>
            </a:r>
            <a:r>
              <a:rPr sz="1000" spc="10" dirty="0">
                <a:solidFill>
                  <a:srgbClr val="6078AD"/>
                </a:solidFill>
                <a:latin typeface="Calibri"/>
                <a:cs typeface="Calibri"/>
              </a:rPr>
              <a:t>cree </a:t>
            </a:r>
            <a:r>
              <a:rPr sz="1000" spc="20" dirty="0">
                <a:solidFill>
                  <a:srgbClr val="6078AD"/>
                </a:solidFill>
                <a:latin typeface="Calibri"/>
                <a:cs typeface="Calibri"/>
              </a:rPr>
              <a:t>que</a:t>
            </a:r>
            <a:r>
              <a:rPr sz="1000" spc="-80" dirty="0">
                <a:solidFill>
                  <a:srgbClr val="6078AD"/>
                </a:solidFill>
                <a:latin typeface="Calibri"/>
                <a:cs typeface="Calibri"/>
              </a:rPr>
              <a:t> </a:t>
            </a:r>
            <a:r>
              <a:rPr sz="1000" spc="20" dirty="0">
                <a:solidFill>
                  <a:srgbClr val="6078AD"/>
                </a:solidFill>
                <a:latin typeface="Calibri"/>
                <a:cs typeface="Calibri"/>
              </a:rPr>
              <a:t>necesitará  </a:t>
            </a:r>
            <a:r>
              <a:rPr sz="1000" spc="25" dirty="0">
                <a:solidFill>
                  <a:srgbClr val="6078AD"/>
                </a:solidFill>
                <a:latin typeface="Calibri"/>
                <a:cs typeface="Calibri"/>
              </a:rPr>
              <a:t>mensualmente para mantener </a:t>
            </a:r>
            <a:r>
              <a:rPr sz="1000" spc="30" dirty="0">
                <a:solidFill>
                  <a:srgbClr val="6078AD"/>
                </a:solidFill>
                <a:latin typeface="Calibri"/>
                <a:cs typeface="Calibri"/>
              </a:rPr>
              <a:t>su  actual </a:t>
            </a:r>
            <a:r>
              <a:rPr sz="1000" spc="20" dirty="0">
                <a:solidFill>
                  <a:srgbClr val="6078AD"/>
                </a:solidFill>
                <a:latin typeface="Calibri"/>
                <a:cs typeface="Calibri"/>
              </a:rPr>
              <a:t>nivel </a:t>
            </a:r>
            <a:r>
              <a:rPr sz="1000" spc="15" dirty="0">
                <a:solidFill>
                  <a:srgbClr val="6078AD"/>
                </a:solidFill>
                <a:latin typeface="Calibri"/>
                <a:cs typeface="Calibri"/>
              </a:rPr>
              <a:t>de</a:t>
            </a:r>
            <a:r>
              <a:rPr sz="1000" spc="-70" dirty="0">
                <a:solidFill>
                  <a:srgbClr val="6078AD"/>
                </a:solidFill>
                <a:latin typeface="Calibri"/>
                <a:cs typeface="Calibri"/>
              </a:rPr>
              <a:t> </a:t>
            </a:r>
            <a:r>
              <a:rPr sz="1000" spc="5" dirty="0">
                <a:solidFill>
                  <a:srgbClr val="6078AD"/>
                </a:solidFill>
                <a:latin typeface="Calibri"/>
                <a:cs typeface="Calibri"/>
              </a:rPr>
              <a:t>vida?</a:t>
            </a:r>
            <a:endParaRPr sz="1000">
              <a:latin typeface="Calibri"/>
              <a:cs typeface="Calibri"/>
            </a:endParaRPr>
          </a:p>
        </p:txBody>
      </p:sp>
      <p:graphicFrame>
        <p:nvGraphicFramePr>
          <p:cNvPr id="162" name="object 162"/>
          <p:cNvGraphicFramePr>
            <a:graphicFrameLocks noGrp="1"/>
          </p:cNvGraphicFramePr>
          <p:nvPr/>
        </p:nvGraphicFramePr>
        <p:xfrm>
          <a:off x="5006047" y="4798834"/>
          <a:ext cx="2108200" cy="339952"/>
        </p:xfrm>
        <a:graphic>
          <a:graphicData uri="http://schemas.openxmlformats.org/drawingml/2006/table">
            <a:tbl>
              <a:tblPr firstRow="1" bandRow="1">
                <a:tableStyleId>{2D5ABB26-0587-4C30-8999-92F81FD0307C}</a:tableStyleId>
              </a:tblPr>
              <a:tblGrid>
                <a:gridCol w="1483360"/>
                <a:gridCol w="624840"/>
              </a:tblGrid>
              <a:tr h="169976">
                <a:tc>
                  <a:txBody>
                    <a:bodyPr/>
                    <a:lstStyle/>
                    <a:p>
                      <a:pPr marL="92710">
                        <a:lnSpc>
                          <a:spcPct val="100000"/>
                        </a:lnSpc>
                        <a:spcBef>
                          <a:spcPts val="240"/>
                        </a:spcBef>
                      </a:pPr>
                      <a:r>
                        <a:rPr sz="600" spc="15" dirty="0">
                          <a:solidFill>
                            <a:srgbClr val="004689"/>
                          </a:solidFill>
                          <a:latin typeface="Calibri"/>
                          <a:cs typeface="Calibri"/>
                        </a:rPr>
                        <a:t>En </a:t>
                      </a:r>
                      <a:r>
                        <a:rPr sz="600" spc="25" dirty="0">
                          <a:solidFill>
                            <a:srgbClr val="004689"/>
                          </a:solidFill>
                          <a:latin typeface="Calibri"/>
                          <a:cs typeface="Calibri"/>
                        </a:rPr>
                        <a:t>su</a:t>
                      </a:r>
                      <a:r>
                        <a:rPr sz="600" spc="-30" dirty="0">
                          <a:solidFill>
                            <a:srgbClr val="004689"/>
                          </a:solidFill>
                          <a:latin typeface="Calibri"/>
                          <a:cs typeface="Calibri"/>
                        </a:rPr>
                        <a:t> </a:t>
                      </a:r>
                      <a:r>
                        <a:rPr sz="600" spc="20" dirty="0">
                          <a:solidFill>
                            <a:srgbClr val="004689"/>
                          </a:solidFill>
                          <a:latin typeface="Calibri"/>
                          <a:cs typeface="Calibri"/>
                        </a:rPr>
                        <a:t>jubilación</a:t>
                      </a:r>
                      <a:endParaRPr sz="600">
                        <a:latin typeface="Calibri"/>
                        <a:cs typeface="Calibri"/>
                      </a:endParaRPr>
                    </a:p>
                  </a:txBody>
                  <a:tcPr marL="0" marR="0" marT="30480" marB="0">
                    <a:lnR w="6350">
                      <a:solidFill>
                        <a:srgbClr val="004689"/>
                      </a:solidFill>
                      <a:prstDash val="solid"/>
                    </a:lnR>
                    <a:lnT w="6350">
                      <a:solidFill>
                        <a:srgbClr val="004689"/>
                      </a:solidFill>
                      <a:prstDash val="solid"/>
                    </a:lnT>
                    <a:lnB w="6350">
                      <a:solidFill>
                        <a:srgbClr val="004689"/>
                      </a:solidFill>
                      <a:prstDash val="solid"/>
                    </a:lnB>
                    <a:solidFill>
                      <a:srgbClr val="FAFCFD"/>
                    </a:solidFill>
                  </a:tcPr>
                </a:tc>
                <a:tc>
                  <a:txBody>
                    <a:bodyPr/>
                    <a:lstStyle/>
                    <a:p>
                      <a:pPr marR="43180" algn="r">
                        <a:lnSpc>
                          <a:spcPct val="100000"/>
                        </a:lnSpc>
                        <a:spcBef>
                          <a:spcPts val="235"/>
                        </a:spcBef>
                      </a:pPr>
                      <a:r>
                        <a:rPr sz="700" dirty="0">
                          <a:solidFill>
                            <a:srgbClr val="004689"/>
                          </a:solidFill>
                          <a:latin typeface="Garamond"/>
                          <a:cs typeface="Garamond"/>
                        </a:rPr>
                        <a:t>¤</a:t>
                      </a:r>
                      <a:endParaRPr sz="700">
                        <a:latin typeface="Garamond"/>
                        <a:cs typeface="Garamond"/>
                      </a:endParaRPr>
                    </a:p>
                  </a:txBody>
                  <a:tcPr marL="0" marR="0" marT="2984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69976">
                <a:tc>
                  <a:txBody>
                    <a:bodyPr/>
                    <a:lstStyle/>
                    <a:p>
                      <a:pPr marL="92710">
                        <a:lnSpc>
                          <a:spcPct val="100000"/>
                        </a:lnSpc>
                        <a:spcBef>
                          <a:spcPts val="240"/>
                        </a:spcBef>
                      </a:pPr>
                      <a:r>
                        <a:rPr sz="600" spc="20" dirty="0">
                          <a:solidFill>
                            <a:srgbClr val="004689"/>
                          </a:solidFill>
                          <a:latin typeface="Calibri"/>
                          <a:cs typeface="Calibri"/>
                        </a:rPr>
                        <a:t>Para</a:t>
                      </a:r>
                      <a:r>
                        <a:rPr sz="600" spc="-10" dirty="0">
                          <a:solidFill>
                            <a:srgbClr val="004689"/>
                          </a:solidFill>
                          <a:latin typeface="Calibri"/>
                          <a:cs typeface="Calibri"/>
                        </a:rPr>
                        <a:t> </a:t>
                      </a:r>
                      <a:r>
                        <a:rPr sz="600" spc="25" dirty="0">
                          <a:solidFill>
                            <a:srgbClr val="004689"/>
                          </a:solidFill>
                          <a:latin typeface="Calibri"/>
                          <a:cs typeface="Calibri"/>
                        </a:rPr>
                        <a:t>su</a:t>
                      </a:r>
                      <a:r>
                        <a:rPr sz="600" spc="-5" dirty="0">
                          <a:solidFill>
                            <a:srgbClr val="004689"/>
                          </a:solidFill>
                          <a:latin typeface="Calibri"/>
                          <a:cs typeface="Calibri"/>
                        </a:rPr>
                        <a:t> </a:t>
                      </a:r>
                      <a:r>
                        <a:rPr sz="600" spc="25" dirty="0">
                          <a:solidFill>
                            <a:srgbClr val="004689"/>
                          </a:solidFill>
                          <a:latin typeface="Calibri"/>
                          <a:cs typeface="Calibri"/>
                        </a:rPr>
                        <a:t>familia</a:t>
                      </a:r>
                      <a:r>
                        <a:rPr sz="600" spc="-5" dirty="0">
                          <a:solidFill>
                            <a:srgbClr val="004689"/>
                          </a:solidFill>
                          <a:latin typeface="Calibri"/>
                          <a:cs typeface="Calibri"/>
                        </a:rPr>
                        <a:t> </a:t>
                      </a:r>
                      <a:r>
                        <a:rPr sz="600" spc="20" dirty="0">
                          <a:solidFill>
                            <a:srgbClr val="004689"/>
                          </a:solidFill>
                          <a:latin typeface="Calibri"/>
                          <a:cs typeface="Calibri"/>
                        </a:rPr>
                        <a:t>en</a:t>
                      </a:r>
                      <a:r>
                        <a:rPr sz="600" spc="-10" dirty="0">
                          <a:solidFill>
                            <a:srgbClr val="004689"/>
                          </a:solidFill>
                          <a:latin typeface="Calibri"/>
                          <a:cs typeface="Calibri"/>
                        </a:rPr>
                        <a:t> </a:t>
                      </a:r>
                      <a:r>
                        <a:rPr sz="600" spc="20" dirty="0">
                          <a:solidFill>
                            <a:srgbClr val="004689"/>
                          </a:solidFill>
                          <a:latin typeface="Calibri"/>
                          <a:cs typeface="Calibri"/>
                        </a:rPr>
                        <a:t>caso</a:t>
                      </a:r>
                      <a:r>
                        <a:rPr sz="600" spc="-5" dirty="0">
                          <a:solidFill>
                            <a:srgbClr val="004689"/>
                          </a:solidFill>
                          <a:latin typeface="Calibri"/>
                          <a:cs typeface="Calibri"/>
                        </a:rPr>
                        <a:t> </a:t>
                      </a:r>
                      <a:r>
                        <a:rPr sz="600" spc="15" dirty="0">
                          <a:solidFill>
                            <a:srgbClr val="004689"/>
                          </a:solidFill>
                          <a:latin typeface="Calibri"/>
                          <a:cs typeface="Calibri"/>
                        </a:rPr>
                        <a:t>de</a:t>
                      </a:r>
                      <a:r>
                        <a:rPr sz="600" spc="-5" dirty="0">
                          <a:solidFill>
                            <a:srgbClr val="004689"/>
                          </a:solidFill>
                          <a:latin typeface="Calibri"/>
                          <a:cs typeface="Calibri"/>
                        </a:rPr>
                        <a:t> </a:t>
                      </a:r>
                      <a:r>
                        <a:rPr sz="600" spc="20" dirty="0">
                          <a:solidFill>
                            <a:srgbClr val="004689"/>
                          </a:solidFill>
                          <a:latin typeface="Calibri"/>
                          <a:cs typeface="Calibri"/>
                        </a:rPr>
                        <a:t>fallecimiento</a:t>
                      </a:r>
                      <a:endParaRPr sz="600">
                        <a:latin typeface="Calibri"/>
                        <a:cs typeface="Calibri"/>
                      </a:endParaRPr>
                    </a:p>
                  </a:txBody>
                  <a:tcPr marL="0" marR="0" marT="30480" marB="0">
                    <a:lnR w="6350">
                      <a:solidFill>
                        <a:srgbClr val="004689"/>
                      </a:solidFill>
                      <a:prstDash val="solid"/>
                    </a:lnR>
                    <a:lnT w="6350">
                      <a:solidFill>
                        <a:srgbClr val="004689"/>
                      </a:solidFill>
                      <a:prstDash val="solid"/>
                    </a:lnT>
                    <a:lnB w="6350">
                      <a:solidFill>
                        <a:srgbClr val="004689"/>
                      </a:solidFill>
                      <a:prstDash val="solid"/>
                    </a:lnB>
                    <a:solidFill>
                      <a:srgbClr val="FAFCFD"/>
                    </a:solidFill>
                  </a:tcPr>
                </a:tc>
                <a:tc>
                  <a:txBody>
                    <a:bodyPr/>
                    <a:lstStyle/>
                    <a:p>
                      <a:pPr marR="43180" algn="r">
                        <a:lnSpc>
                          <a:spcPct val="100000"/>
                        </a:lnSpc>
                        <a:spcBef>
                          <a:spcPts val="235"/>
                        </a:spcBef>
                      </a:pPr>
                      <a:r>
                        <a:rPr sz="700" dirty="0">
                          <a:solidFill>
                            <a:srgbClr val="004689"/>
                          </a:solidFill>
                          <a:latin typeface="Garamond"/>
                          <a:cs typeface="Garamond"/>
                        </a:rPr>
                        <a:t>¤</a:t>
                      </a:r>
                      <a:endParaRPr sz="700">
                        <a:latin typeface="Garamond"/>
                        <a:cs typeface="Garamond"/>
                      </a:endParaRPr>
                    </a:p>
                  </a:txBody>
                  <a:tcPr marL="0" marR="0" marT="2984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sp>
        <p:nvSpPr>
          <p:cNvPr id="163" name="object 163"/>
          <p:cNvSpPr/>
          <p:nvPr/>
        </p:nvSpPr>
        <p:spPr>
          <a:xfrm>
            <a:off x="1183551" y="4355858"/>
            <a:ext cx="786593" cy="555701"/>
          </a:xfrm>
          <a:prstGeom prst="rect">
            <a:avLst/>
          </a:prstGeom>
          <a:blipFill>
            <a:blip r:embed="rId10" cstate="print"/>
            <a:stretch>
              <a:fillRect/>
            </a:stretch>
          </a:blipFill>
        </p:spPr>
        <p:txBody>
          <a:bodyPr wrap="square" lIns="0" tIns="0" rIns="0" bIns="0" rtlCol="0"/>
          <a:lstStyle/>
          <a:p>
            <a:endParaRPr/>
          </a:p>
        </p:txBody>
      </p:sp>
      <p:sp>
        <p:nvSpPr>
          <p:cNvPr id="164" name="object 164"/>
          <p:cNvSpPr/>
          <p:nvPr/>
        </p:nvSpPr>
        <p:spPr>
          <a:xfrm>
            <a:off x="1183551" y="4355858"/>
            <a:ext cx="788670" cy="556260"/>
          </a:xfrm>
          <a:custGeom>
            <a:avLst/>
            <a:gdLst/>
            <a:ahLst/>
            <a:cxnLst/>
            <a:rect l="l" t="t" r="r" b="b"/>
            <a:pathLst>
              <a:path w="788669" h="556260">
                <a:moveTo>
                  <a:pt x="0" y="555701"/>
                </a:moveTo>
                <a:lnTo>
                  <a:pt x="788301" y="555701"/>
                </a:lnTo>
                <a:lnTo>
                  <a:pt x="788301" y="0"/>
                </a:lnTo>
                <a:lnTo>
                  <a:pt x="0" y="0"/>
                </a:lnTo>
                <a:lnTo>
                  <a:pt x="0" y="555701"/>
                </a:lnTo>
                <a:close/>
              </a:path>
            </a:pathLst>
          </a:custGeom>
          <a:ln w="6350">
            <a:solidFill>
              <a:srgbClr val="91A7D1"/>
            </a:solidFill>
          </a:ln>
        </p:spPr>
        <p:txBody>
          <a:bodyPr wrap="square" lIns="0" tIns="0" rIns="0" bIns="0" rtlCol="0"/>
          <a:lstStyle/>
          <a:p>
            <a:endParaRPr/>
          </a:p>
        </p:txBody>
      </p:sp>
      <p:sp>
        <p:nvSpPr>
          <p:cNvPr id="165" name="object 165"/>
          <p:cNvSpPr/>
          <p:nvPr/>
        </p:nvSpPr>
        <p:spPr>
          <a:xfrm>
            <a:off x="2185200" y="3748633"/>
            <a:ext cx="788301" cy="555701"/>
          </a:xfrm>
          <a:prstGeom prst="rect">
            <a:avLst/>
          </a:prstGeom>
          <a:blipFill>
            <a:blip r:embed="rId11" cstate="print"/>
            <a:stretch>
              <a:fillRect/>
            </a:stretch>
          </a:blipFill>
        </p:spPr>
        <p:txBody>
          <a:bodyPr wrap="square" lIns="0" tIns="0" rIns="0" bIns="0" rtlCol="0"/>
          <a:lstStyle/>
          <a:p>
            <a:endParaRPr/>
          </a:p>
        </p:txBody>
      </p:sp>
      <p:sp>
        <p:nvSpPr>
          <p:cNvPr id="166" name="object 166"/>
          <p:cNvSpPr/>
          <p:nvPr/>
        </p:nvSpPr>
        <p:spPr>
          <a:xfrm>
            <a:off x="2185200" y="3748633"/>
            <a:ext cx="788670" cy="556260"/>
          </a:xfrm>
          <a:custGeom>
            <a:avLst/>
            <a:gdLst/>
            <a:ahLst/>
            <a:cxnLst/>
            <a:rect l="l" t="t" r="r" b="b"/>
            <a:pathLst>
              <a:path w="788669" h="556260">
                <a:moveTo>
                  <a:pt x="0" y="555701"/>
                </a:moveTo>
                <a:lnTo>
                  <a:pt x="788301" y="555701"/>
                </a:lnTo>
                <a:lnTo>
                  <a:pt x="788301" y="0"/>
                </a:lnTo>
                <a:lnTo>
                  <a:pt x="0" y="0"/>
                </a:lnTo>
                <a:lnTo>
                  <a:pt x="0" y="555701"/>
                </a:lnTo>
                <a:close/>
              </a:path>
            </a:pathLst>
          </a:custGeom>
          <a:ln w="6350">
            <a:solidFill>
              <a:srgbClr val="91A7D1"/>
            </a:solidFill>
          </a:ln>
        </p:spPr>
        <p:txBody>
          <a:bodyPr wrap="square" lIns="0" tIns="0" rIns="0" bIns="0" rtlCol="0"/>
          <a:lstStyle/>
          <a:p>
            <a:endParaRPr/>
          </a:p>
        </p:txBody>
      </p:sp>
      <p:sp>
        <p:nvSpPr>
          <p:cNvPr id="167" name="object 167"/>
          <p:cNvSpPr/>
          <p:nvPr/>
        </p:nvSpPr>
        <p:spPr>
          <a:xfrm>
            <a:off x="3906545" y="4089056"/>
            <a:ext cx="788301" cy="555701"/>
          </a:xfrm>
          <a:prstGeom prst="rect">
            <a:avLst/>
          </a:prstGeom>
          <a:blipFill>
            <a:blip r:embed="rId12" cstate="print"/>
            <a:stretch>
              <a:fillRect/>
            </a:stretch>
          </a:blipFill>
        </p:spPr>
        <p:txBody>
          <a:bodyPr wrap="square" lIns="0" tIns="0" rIns="0" bIns="0" rtlCol="0"/>
          <a:lstStyle/>
          <a:p>
            <a:endParaRPr/>
          </a:p>
        </p:txBody>
      </p:sp>
      <p:sp>
        <p:nvSpPr>
          <p:cNvPr id="168" name="object 168"/>
          <p:cNvSpPr/>
          <p:nvPr/>
        </p:nvSpPr>
        <p:spPr>
          <a:xfrm>
            <a:off x="3906545" y="4089056"/>
            <a:ext cx="788670" cy="556260"/>
          </a:xfrm>
          <a:custGeom>
            <a:avLst/>
            <a:gdLst/>
            <a:ahLst/>
            <a:cxnLst/>
            <a:rect l="l" t="t" r="r" b="b"/>
            <a:pathLst>
              <a:path w="788670" h="556260">
                <a:moveTo>
                  <a:pt x="0" y="555701"/>
                </a:moveTo>
                <a:lnTo>
                  <a:pt x="788301" y="555701"/>
                </a:lnTo>
                <a:lnTo>
                  <a:pt x="788301" y="0"/>
                </a:lnTo>
                <a:lnTo>
                  <a:pt x="0" y="0"/>
                </a:lnTo>
                <a:lnTo>
                  <a:pt x="0" y="555701"/>
                </a:lnTo>
                <a:close/>
              </a:path>
            </a:pathLst>
          </a:custGeom>
          <a:ln w="6350">
            <a:solidFill>
              <a:srgbClr val="91A7D1"/>
            </a:solidFill>
          </a:ln>
        </p:spPr>
        <p:txBody>
          <a:bodyPr wrap="square" lIns="0" tIns="0" rIns="0" bIns="0" rtlCol="0"/>
          <a:lstStyle/>
          <a:p>
            <a:endParaRPr/>
          </a:p>
        </p:txBody>
      </p:sp>
      <p:sp>
        <p:nvSpPr>
          <p:cNvPr id="169" name="object 169"/>
          <p:cNvSpPr/>
          <p:nvPr/>
        </p:nvSpPr>
        <p:spPr>
          <a:xfrm>
            <a:off x="1366596" y="5803912"/>
            <a:ext cx="137795" cy="152400"/>
          </a:xfrm>
          <a:custGeom>
            <a:avLst/>
            <a:gdLst/>
            <a:ahLst/>
            <a:cxnLst/>
            <a:rect l="l" t="t" r="r" b="b"/>
            <a:pathLst>
              <a:path w="137794" h="152400">
                <a:moveTo>
                  <a:pt x="0" y="152120"/>
                </a:moveTo>
                <a:lnTo>
                  <a:pt x="137655" y="152120"/>
                </a:lnTo>
                <a:lnTo>
                  <a:pt x="137655" y="0"/>
                </a:lnTo>
                <a:lnTo>
                  <a:pt x="0" y="0"/>
                </a:lnTo>
                <a:lnTo>
                  <a:pt x="0" y="152120"/>
                </a:lnTo>
                <a:close/>
              </a:path>
            </a:pathLst>
          </a:custGeom>
          <a:solidFill>
            <a:srgbClr val="DBE6F2"/>
          </a:solidFill>
        </p:spPr>
        <p:txBody>
          <a:bodyPr wrap="square" lIns="0" tIns="0" rIns="0" bIns="0" rtlCol="0"/>
          <a:lstStyle/>
          <a:p>
            <a:endParaRPr/>
          </a:p>
        </p:txBody>
      </p:sp>
      <p:sp>
        <p:nvSpPr>
          <p:cNvPr id="170" name="object 170"/>
          <p:cNvSpPr/>
          <p:nvPr/>
        </p:nvSpPr>
        <p:spPr>
          <a:xfrm>
            <a:off x="1366596" y="5803912"/>
            <a:ext cx="137795" cy="152400"/>
          </a:xfrm>
          <a:custGeom>
            <a:avLst/>
            <a:gdLst/>
            <a:ahLst/>
            <a:cxnLst/>
            <a:rect l="l" t="t" r="r" b="b"/>
            <a:pathLst>
              <a:path w="137794" h="152400">
                <a:moveTo>
                  <a:pt x="0" y="152120"/>
                </a:moveTo>
                <a:lnTo>
                  <a:pt x="137655" y="152120"/>
                </a:lnTo>
                <a:lnTo>
                  <a:pt x="137655" y="0"/>
                </a:lnTo>
                <a:lnTo>
                  <a:pt x="0" y="0"/>
                </a:lnTo>
                <a:lnTo>
                  <a:pt x="0" y="152120"/>
                </a:lnTo>
                <a:close/>
              </a:path>
            </a:pathLst>
          </a:custGeom>
          <a:ln w="6349">
            <a:solidFill>
              <a:srgbClr val="91A7D1"/>
            </a:solidFill>
          </a:ln>
        </p:spPr>
        <p:txBody>
          <a:bodyPr wrap="square" lIns="0" tIns="0" rIns="0" bIns="0" rtlCol="0"/>
          <a:lstStyle/>
          <a:p>
            <a:endParaRPr/>
          </a:p>
        </p:txBody>
      </p:sp>
      <p:sp>
        <p:nvSpPr>
          <p:cNvPr id="171" name="object 171"/>
          <p:cNvSpPr/>
          <p:nvPr/>
        </p:nvSpPr>
        <p:spPr>
          <a:xfrm>
            <a:off x="1366596" y="8282673"/>
            <a:ext cx="137795" cy="152400"/>
          </a:xfrm>
          <a:custGeom>
            <a:avLst/>
            <a:gdLst/>
            <a:ahLst/>
            <a:cxnLst/>
            <a:rect l="l" t="t" r="r" b="b"/>
            <a:pathLst>
              <a:path w="137794" h="152400">
                <a:moveTo>
                  <a:pt x="0" y="152120"/>
                </a:moveTo>
                <a:lnTo>
                  <a:pt x="137655" y="152120"/>
                </a:lnTo>
                <a:lnTo>
                  <a:pt x="137655" y="0"/>
                </a:lnTo>
                <a:lnTo>
                  <a:pt x="0" y="0"/>
                </a:lnTo>
                <a:lnTo>
                  <a:pt x="0" y="152120"/>
                </a:lnTo>
                <a:close/>
              </a:path>
            </a:pathLst>
          </a:custGeom>
          <a:solidFill>
            <a:srgbClr val="DBE6F2"/>
          </a:solidFill>
        </p:spPr>
        <p:txBody>
          <a:bodyPr wrap="square" lIns="0" tIns="0" rIns="0" bIns="0" rtlCol="0"/>
          <a:lstStyle/>
          <a:p>
            <a:endParaRPr/>
          </a:p>
        </p:txBody>
      </p:sp>
      <p:sp>
        <p:nvSpPr>
          <p:cNvPr id="172" name="object 172"/>
          <p:cNvSpPr/>
          <p:nvPr/>
        </p:nvSpPr>
        <p:spPr>
          <a:xfrm>
            <a:off x="1366596" y="8282673"/>
            <a:ext cx="137795" cy="152400"/>
          </a:xfrm>
          <a:custGeom>
            <a:avLst/>
            <a:gdLst/>
            <a:ahLst/>
            <a:cxnLst/>
            <a:rect l="l" t="t" r="r" b="b"/>
            <a:pathLst>
              <a:path w="137794" h="152400">
                <a:moveTo>
                  <a:pt x="0" y="152120"/>
                </a:moveTo>
                <a:lnTo>
                  <a:pt x="137655" y="152120"/>
                </a:lnTo>
                <a:lnTo>
                  <a:pt x="137655" y="0"/>
                </a:lnTo>
                <a:lnTo>
                  <a:pt x="0" y="0"/>
                </a:lnTo>
                <a:lnTo>
                  <a:pt x="0" y="152120"/>
                </a:lnTo>
                <a:close/>
              </a:path>
            </a:pathLst>
          </a:custGeom>
          <a:ln w="6349">
            <a:solidFill>
              <a:srgbClr val="91A7D1"/>
            </a:solidFill>
          </a:ln>
        </p:spPr>
        <p:txBody>
          <a:bodyPr wrap="square" lIns="0" tIns="0" rIns="0" bIns="0" rtlCol="0"/>
          <a:lstStyle/>
          <a:p>
            <a:endParaRPr/>
          </a:p>
        </p:txBody>
      </p:sp>
      <p:sp>
        <p:nvSpPr>
          <p:cNvPr id="173" name="object 173"/>
          <p:cNvSpPr txBox="1"/>
          <p:nvPr/>
        </p:nvSpPr>
        <p:spPr>
          <a:xfrm>
            <a:off x="1609001" y="7910639"/>
            <a:ext cx="4257040" cy="513080"/>
          </a:xfrm>
          <a:prstGeom prst="rect">
            <a:avLst/>
          </a:prstGeom>
        </p:spPr>
        <p:txBody>
          <a:bodyPr vert="horz" wrap="square" lIns="0" tIns="12700" rIns="0" bIns="0" rtlCol="0">
            <a:spAutoFit/>
          </a:bodyPr>
          <a:lstStyle/>
          <a:p>
            <a:pPr marL="631190">
              <a:lnSpc>
                <a:spcPct val="100000"/>
              </a:lnSpc>
              <a:spcBef>
                <a:spcPts val="100"/>
              </a:spcBef>
            </a:pPr>
            <a:r>
              <a:rPr sz="1000" b="1" dirty="0">
                <a:solidFill>
                  <a:srgbClr val="6078AD"/>
                </a:solidFill>
                <a:latin typeface="Calibri"/>
                <a:cs typeface="Calibri"/>
              </a:rPr>
              <a:t>¡Para</a:t>
            </a:r>
            <a:r>
              <a:rPr sz="1000" b="1" spc="-5" dirty="0">
                <a:solidFill>
                  <a:srgbClr val="6078AD"/>
                </a:solidFill>
                <a:latin typeface="Calibri"/>
                <a:cs typeface="Calibri"/>
              </a:rPr>
              <a:t> </a:t>
            </a:r>
            <a:r>
              <a:rPr sz="1000" b="1" spc="15" dirty="0">
                <a:solidFill>
                  <a:srgbClr val="6078AD"/>
                </a:solidFill>
                <a:latin typeface="Calibri"/>
                <a:cs typeface="Calibri"/>
              </a:rPr>
              <a:t>el</a:t>
            </a:r>
            <a:r>
              <a:rPr sz="1000" b="1" spc="-5" dirty="0">
                <a:solidFill>
                  <a:srgbClr val="6078AD"/>
                </a:solidFill>
                <a:latin typeface="Calibri"/>
                <a:cs typeface="Calibri"/>
              </a:rPr>
              <a:t> </a:t>
            </a:r>
            <a:r>
              <a:rPr sz="1000" b="1" spc="25" dirty="0">
                <a:solidFill>
                  <a:srgbClr val="6078AD"/>
                </a:solidFill>
                <a:latin typeface="Calibri"/>
                <a:cs typeface="Calibri"/>
              </a:rPr>
              <a:t>año</a:t>
            </a:r>
            <a:r>
              <a:rPr sz="1000" b="1" spc="-5" dirty="0">
                <a:solidFill>
                  <a:srgbClr val="6078AD"/>
                </a:solidFill>
                <a:latin typeface="Calibri"/>
                <a:cs typeface="Calibri"/>
              </a:rPr>
              <a:t> </a:t>
            </a:r>
            <a:r>
              <a:rPr sz="1000" b="1" spc="25" dirty="0">
                <a:solidFill>
                  <a:srgbClr val="6078AD"/>
                </a:solidFill>
                <a:latin typeface="Calibri"/>
                <a:cs typeface="Calibri"/>
              </a:rPr>
              <a:t>2050,</a:t>
            </a:r>
            <a:r>
              <a:rPr sz="1000" b="1" spc="-5" dirty="0">
                <a:solidFill>
                  <a:srgbClr val="6078AD"/>
                </a:solidFill>
                <a:latin typeface="Calibri"/>
                <a:cs typeface="Calibri"/>
              </a:rPr>
              <a:t> </a:t>
            </a:r>
            <a:r>
              <a:rPr sz="1000" b="1" spc="25" dirty="0">
                <a:solidFill>
                  <a:srgbClr val="6078AD"/>
                </a:solidFill>
                <a:latin typeface="Calibri"/>
                <a:cs typeface="Calibri"/>
              </a:rPr>
              <a:t>una</a:t>
            </a:r>
            <a:r>
              <a:rPr sz="1000" b="1" dirty="0">
                <a:solidFill>
                  <a:srgbClr val="6078AD"/>
                </a:solidFill>
                <a:latin typeface="Calibri"/>
                <a:cs typeface="Calibri"/>
              </a:rPr>
              <a:t> </a:t>
            </a:r>
            <a:r>
              <a:rPr sz="1000" b="1" spc="15" dirty="0">
                <a:solidFill>
                  <a:srgbClr val="6078AD"/>
                </a:solidFill>
                <a:latin typeface="Calibri"/>
                <a:cs typeface="Calibri"/>
              </a:rPr>
              <a:t>de</a:t>
            </a:r>
            <a:r>
              <a:rPr sz="1000" b="1" spc="-5" dirty="0">
                <a:solidFill>
                  <a:srgbClr val="6078AD"/>
                </a:solidFill>
                <a:latin typeface="Calibri"/>
                <a:cs typeface="Calibri"/>
              </a:rPr>
              <a:t> </a:t>
            </a:r>
            <a:r>
              <a:rPr sz="1000" b="1" spc="20" dirty="0">
                <a:solidFill>
                  <a:srgbClr val="6078AD"/>
                </a:solidFill>
                <a:latin typeface="Calibri"/>
                <a:cs typeface="Calibri"/>
              </a:rPr>
              <a:t>cada</a:t>
            </a:r>
            <a:r>
              <a:rPr sz="1000" b="1" spc="-5" dirty="0">
                <a:solidFill>
                  <a:srgbClr val="6078AD"/>
                </a:solidFill>
                <a:latin typeface="Calibri"/>
                <a:cs typeface="Calibri"/>
              </a:rPr>
              <a:t> </a:t>
            </a:r>
            <a:r>
              <a:rPr sz="1000" b="1" spc="40" dirty="0">
                <a:solidFill>
                  <a:srgbClr val="6078AD"/>
                </a:solidFill>
                <a:latin typeface="Calibri"/>
                <a:cs typeface="Calibri"/>
              </a:rPr>
              <a:t>2</a:t>
            </a:r>
            <a:r>
              <a:rPr sz="1000" b="1" spc="-5" dirty="0">
                <a:solidFill>
                  <a:srgbClr val="6078AD"/>
                </a:solidFill>
                <a:latin typeface="Calibri"/>
                <a:cs typeface="Calibri"/>
              </a:rPr>
              <a:t> </a:t>
            </a:r>
            <a:r>
              <a:rPr sz="1000" b="1" spc="20" dirty="0">
                <a:solidFill>
                  <a:srgbClr val="6078AD"/>
                </a:solidFill>
                <a:latin typeface="Calibri"/>
                <a:cs typeface="Calibri"/>
              </a:rPr>
              <a:t>personas</a:t>
            </a:r>
            <a:r>
              <a:rPr sz="1000" b="1" dirty="0">
                <a:solidFill>
                  <a:srgbClr val="6078AD"/>
                </a:solidFill>
                <a:latin typeface="Calibri"/>
                <a:cs typeface="Calibri"/>
              </a:rPr>
              <a:t> </a:t>
            </a:r>
            <a:r>
              <a:rPr sz="1000" b="1" spc="15" dirty="0">
                <a:solidFill>
                  <a:srgbClr val="6078AD"/>
                </a:solidFill>
                <a:latin typeface="Calibri"/>
                <a:cs typeface="Calibri"/>
              </a:rPr>
              <a:t>será</a:t>
            </a:r>
            <a:r>
              <a:rPr sz="1000" b="1" spc="-5" dirty="0">
                <a:solidFill>
                  <a:srgbClr val="6078AD"/>
                </a:solidFill>
                <a:latin typeface="Calibri"/>
                <a:cs typeface="Calibri"/>
              </a:rPr>
              <a:t> </a:t>
            </a:r>
            <a:r>
              <a:rPr sz="1000" b="1" spc="20" dirty="0">
                <a:solidFill>
                  <a:srgbClr val="6078AD"/>
                </a:solidFill>
                <a:latin typeface="Calibri"/>
                <a:cs typeface="Calibri"/>
              </a:rPr>
              <a:t>mayor</a:t>
            </a:r>
            <a:r>
              <a:rPr sz="1000" b="1" spc="-5" dirty="0">
                <a:solidFill>
                  <a:srgbClr val="6078AD"/>
                </a:solidFill>
                <a:latin typeface="Calibri"/>
                <a:cs typeface="Calibri"/>
              </a:rPr>
              <a:t> </a:t>
            </a:r>
            <a:r>
              <a:rPr sz="1000" b="1" spc="15" dirty="0">
                <a:solidFill>
                  <a:srgbClr val="6078AD"/>
                </a:solidFill>
                <a:latin typeface="Calibri"/>
                <a:cs typeface="Calibri"/>
              </a:rPr>
              <a:t>de</a:t>
            </a:r>
            <a:r>
              <a:rPr sz="1000" b="1" spc="-5" dirty="0">
                <a:solidFill>
                  <a:srgbClr val="6078AD"/>
                </a:solidFill>
                <a:latin typeface="Calibri"/>
                <a:cs typeface="Calibri"/>
              </a:rPr>
              <a:t> </a:t>
            </a:r>
            <a:r>
              <a:rPr sz="1000" b="1" spc="35" dirty="0">
                <a:solidFill>
                  <a:srgbClr val="6078AD"/>
                </a:solidFill>
                <a:latin typeface="Calibri"/>
                <a:cs typeface="Calibri"/>
              </a:rPr>
              <a:t>50</a:t>
            </a:r>
            <a:r>
              <a:rPr sz="1000" b="1" dirty="0">
                <a:solidFill>
                  <a:srgbClr val="6078AD"/>
                </a:solidFill>
                <a:latin typeface="Calibri"/>
                <a:cs typeface="Calibri"/>
              </a:rPr>
              <a:t> </a:t>
            </a:r>
            <a:r>
              <a:rPr sz="1000" b="1" spc="10" dirty="0">
                <a:solidFill>
                  <a:srgbClr val="6078AD"/>
                </a:solidFill>
                <a:latin typeface="Calibri"/>
                <a:cs typeface="Calibri"/>
              </a:rPr>
              <a:t>años!</a:t>
            </a:r>
            <a:endParaRPr sz="1000">
              <a:latin typeface="Calibri"/>
              <a:cs typeface="Calibri"/>
            </a:endParaRPr>
          </a:p>
          <a:p>
            <a:pPr>
              <a:lnSpc>
                <a:spcPct val="100000"/>
              </a:lnSpc>
            </a:pPr>
            <a:endParaRPr sz="1250">
              <a:latin typeface="Times New Roman"/>
              <a:cs typeface="Times New Roman"/>
            </a:endParaRPr>
          </a:p>
          <a:p>
            <a:pPr marL="12700">
              <a:lnSpc>
                <a:spcPct val="100000"/>
              </a:lnSpc>
            </a:pPr>
            <a:r>
              <a:rPr sz="1000" spc="25" dirty="0">
                <a:solidFill>
                  <a:srgbClr val="6078AD"/>
                </a:solidFill>
                <a:latin typeface="Calibri"/>
                <a:cs typeface="Calibri"/>
              </a:rPr>
              <a:t>SISTEMA </a:t>
            </a:r>
            <a:r>
              <a:rPr sz="1000" spc="15" dirty="0">
                <a:solidFill>
                  <a:srgbClr val="6078AD"/>
                </a:solidFill>
                <a:latin typeface="Calibri"/>
                <a:cs typeface="Calibri"/>
              </a:rPr>
              <a:t>PRIVADO: </a:t>
            </a:r>
            <a:r>
              <a:rPr sz="1000" spc="40" dirty="0">
                <a:solidFill>
                  <a:srgbClr val="6078AD"/>
                </a:solidFill>
                <a:latin typeface="Calibri"/>
                <a:cs typeface="Calibri"/>
              </a:rPr>
              <a:t>LA </a:t>
            </a:r>
            <a:r>
              <a:rPr sz="1000" spc="20" dirty="0">
                <a:solidFill>
                  <a:srgbClr val="6078AD"/>
                </a:solidFill>
                <a:latin typeface="Calibri"/>
                <a:cs typeface="Calibri"/>
              </a:rPr>
              <a:t>PREVISIÓN</a:t>
            </a:r>
            <a:r>
              <a:rPr sz="1000" spc="-105" dirty="0">
                <a:solidFill>
                  <a:srgbClr val="6078AD"/>
                </a:solidFill>
                <a:latin typeface="Calibri"/>
                <a:cs typeface="Calibri"/>
              </a:rPr>
              <a:t> </a:t>
            </a:r>
            <a:r>
              <a:rPr sz="1000" spc="15" dirty="0">
                <a:solidFill>
                  <a:srgbClr val="6078AD"/>
                </a:solidFill>
                <a:latin typeface="Calibri"/>
                <a:cs typeface="Calibri"/>
              </a:rPr>
              <a:t>PRIVADA</a:t>
            </a:r>
            <a:endParaRPr sz="1000">
              <a:latin typeface="Calibri"/>
              <a:cs typeface="Calibri"/>
            </a:endParaRPr>
          </a:p>
        </p:txBody>
      </p:sp>
      <p:sp>
        <p:nvSpPr>
          <p:cNvPr id="174" name="object 174"/>
          <p:cNvSpPr txBox="1"/>
          <p:nvPr/>
        </p:nvSpPr>
        <p:spPr>
          <a:xfrm>
            <a:off x="974002" y="7510034"/>
            <a:ext cx="3152140" cy="280035"/>
          </a:xfrm>
          <a:prstGeom prst="rect">
            <a:avLst/>
          </a:prstGeom>
        </p:spPr>
        <p:txBody>
          <a:bodyPr vert="horz" wrap="square" lIns="0" tIns="33020" rIns="0" bIns="0" rtlCol="0">
            <a:spAutoFit/>
          </a:bodyPr>
          <a:lstStyle/>
          <a:p>
            <a:pPr marL="12700">
              <a:lnSpc>
                <a:spcPct val="100000"/>
              </a:lnSpc>
              <a:spcBef>
                <a:spcPts val="260"/>
              </a:spcBef>
            </a:pPr>
            <a:r>
              <a:rPr sz="700" spc="10" dirty="0">
                <a:solidFill>
                  <a:srgbClr val="6078AD"/>
                </a:solidFill>
                <a:latin typeface="Calibri"/>
                <a:cs typeface="Calibri"/>
              </a:rPr>
              <a:t>¡La</a:t>
            </a:r>
            <a:r>
              <a:rPr sz="700" dirty="0">
                <a:solidFill>
                  <a:srgbClr val="6078AD"/>
                </a:solidFill>
                <a:latin typeface="Calibri"/>
                <a:cs typeface="Calibri"/>
              </a:rPr>
              <a:t> </a:t>
            </a:r>
            <a:r>
              <a:rPr sz="700" spc="25" dirty="0">
                <a:solidFill>
                  <a:srgbClr val="6078AD"/>
                </a:solidFill>
                <a:latin typeface="Calibri"/>
                <a:cs typeface="Calibri"/>
              </a:rPr>
              <a:t>natalidad</a:t>
            </a:r>
            <a:r>
              <a:rPr sz="700" dirty="0">
                <a:solidFill>
                  <a:srgbClr val="6078AD"/>
                </a:solidFill>
                <a:latin typeface="Calibri"/>
                <a:cs typeface="Calibri"/>
              </a:rPr>
              <a:t> </a:t>
            </a:r>
            <a:r>
              <a:rPr sz="700" spc="20" dirty="0">
                <a:solidFill>
                  <a:srgbClr val="6078AD"/>
                </a:solidFill>
                <a:latin typeface="Calibri"/>
                <a:cs typeface="Calibri"/>
              </a:rPr>
              <a:t>disminuye,</a:t>
            </a:r>
            <a:r>
              <a:rPr sz="700" dirty="0">
                <a:solidFill>
                  <a:srgbClr val="6078AD"/>
                </a:solidFill>
                <a:latin typeface="Calibri"/>
                <a:cs typeface="Calibri"/>
              </a:rPr>
              <a:t> </a:t>
            </a:r>
            <a:r>
              <a:rPr sz="700" spc="25" dirty="0">
                <a:solidFill>
                  <a:srgbClr val="6078AD"/>
                </a:solidFill>
                <a:latin typeface="Calibri"/>
                <a:cs typeface="Calibri"/>
              </a:rPr>
              <a:t>la</a:t>
            </a:r>
            <a:r>
              <a:rPr sz="700" dirty="0">
                <a:solidFill>
                  <a:srgbClr val="6078AD"/>
                </a:solidFill>
                <a:latin typeface="Calibri"/>
                <a:cs typeface="Calibri"/>
              </a:rPr>
              <a:t> </a:t>
            </a:r>
            <a:r>
              <a:rPr sz="700" spc="25" dirty="0">
                <a:solidFill>
                  <a:srgbClr val="6078AD"/>
                </a:solidFill>
                <a:latin typeface="Calibri"/>
                <a:cs typeface="Calibri"/>
              </a:rPr>
              <a:t>cantidad</a:t>
            </a:r>
            <a:r>
              <a:rPr sz="700" dirty="0">
                <a:solidFill>
                  <a:srgbClr val="6078AD"/>
                </a:solidFill>
                <a:latin typeface="Calibri"/>
                <a:cs typeface="Calibri"/>
              </a:rPr>
              <a:t> </a:t>
            </a:r>
            <a:r>
              <a:rPr sz="700" spc="15" dirty="0">
                <a:solidFill>
                  <a:srgbClr val="6078AD"/>
                </a:solidFill>
                <a:latin typeface="Calibri"/>
                <a:cs typeface="Calibri"/>
              </a:rPr>
              <a:t>de</a:t>
            </a:r>
            <a:r>
              <a:rPr sz="700" spc="-5" dirty="0">
                <a:solidFill>
                  <a:srgbClr val="6078AD"/>
                </a:solidFill>
                <a:latin typeface="Calibri"/>
                <a:cs typeface="Calibri"/>
              </a:rPr>
              <a:t> </a:t>
            </a:r>
            <a:r>
              <a:rPr sz="700" spc="25" dirty="0">
                <a:solidFill>
                  <a:srgbClr val="6078AD"/>
                </a:solidFill>
                <a:latin typeface="Calibri"/>
                <a:cs typeface="Calibri"/>
              </a:rPr>
              <a:t>cotizantes</a:t>
            </a:r>
            <a:r>
              <a:rPr sz="700" dirty="0">
                <a:solidFill>
                  <a:srgbClr val="6078AD"/>
                </a:solidFill>
                <a:latin typeface="Calibri"/>
                <a:cs typeface="Calibri"/>
              </a:rPr>
              <a:t> </a:t>
            </a:r>
            <a:r>
              <a:rPr sz="700" spc="25" dirty="0">
                <a:solidFill>
                  <a:srgbClr val="6078AD"/>
                </a:solidFill>
                <a:latin typeface="Calibri"/>
                <a:cs typeface="Calibri"/>
              </a:rPr>
              <a:t>a</a:t>
            </a:r>
            <a:r>
              <a:rPr sz="700" dirty="0">
                <a:solidFill>
                  <a:srgbClr val="6078AD"/>
                </a:solidFill>
                <a:latin typeface="Calibri"/>
                <a:cs typeface="Calibri"/>
              </a:rPr>
              <a:t> </a:t>
            </a:r>
            <a:r>
              <a:rPr sz="700" spc="25" dirty="0">
                <a:solidFill>
                  <a:srgbClr val="6078AD"/>
                </a:solidFill>
                <a:latin typeface="Calibri"/>
                <a:cs typeface="Calibri"/>
              </a:rPr>
              <a:t>la</a:t>
            </a:r>
            <a:r>
              <a:rPr sz="700" dirty="0">
                <a:solidFill>
                  <a:srgbClr val="6078AD"/>
                </a:solidFill>
                <a:latin typeface="Calibri"/>
                <a:cs typeface="Calibri"/>
              </a:rPr>
              <a:t> </a:t>
            </a:r>
            <a:r>
              <a:rPr sz="700" spc="25" dirty="0">
                <a:solidFill>
                  <a:srgbClr val="6078AD"/>
                </a:solidFill>
                <a:latin typeface="Calibri"/>
                <a:cs typeface="Calibri"/>
              </a:rPr>
              <a:t>seguridad</a:t>
            </a:r>
            <a:r>
              <a:rPr sz="700" dirty="0">
                <a:solidFill>
                  <a:srgbClr val="6078AD"/>
                </a:solidFill>
                <a:latin typeface="Calibri"/>
                <a:cs typeface="Calibri"/>
              </a:rPr>
              <a:t> </a:t>
            </a:r>
            <a:r>
              <a:rPr sz="700" spc="20" dirty="0">
                <a:solidFill>
                  <a:srgbClr val="6078AD"/>
                </a:solidFill>
                <a:latin typeface="Calibri"/>
                <a:cs typeface="Calibri"/>
              </a:rPr>
              <a:t>social</a:t>
            </a:r>
            <a:r>
              <a:rPr sz="700" dirty="0">
                <a:solidFill>
                  <a:srgbClr val="6078AD"/>
                </a:solidFill>
                <a:latin typeface="Calibri"/>
                <a:cs typeface="Calibri"/>
              </a:rPr>
              <a:t> </a:t>
            </a:r>
            <a:r>
              <a:rPr sz="700" spc="20" dirty="0">
                <a:solidFill>
                  <a:srgbClr val="6078AD"/>
                </a:solidFill>
                <a:latin typeface="Calibri"/>
                <a:cs typeface="Calibri"/>
              </a:rPr>
              <a:t>también!</a:t>
            </a:r>
            <a:endParaRPr sz="700">
              <a:latin typeface="Calibri"/>
              <a:cs typeface="Calibri"/>
            </a:endParaRPr>
          </a:p>
          <a:p>
            <a:pPr marL="12700">
              <a:lnSpc>
                <a:spcPct val="100000"/>
              </a:lnSpc>
              <a:spcBef>
                <a:spcPts val="160"/>
              </a:spcBef>
            </a:pPr>
            <a:r>
              <a:rPr sz="700" spc="10" dirty="0">
                <a:solidFill>
                  <a:srgbClr val="6078AD"/>
                </a:solidFill>
                <a:latin typeface="Calibri"/>
                <a:cs typeface="Calibri"/>
              </a:rPr>
              <a:t>¡La</a:t>
            </a:r>
            <a:r>
              <a:rPr sz="700" spc="-5" dirty="0">
                <a:solidFill>
                  <a:srgbClr val="6078AD"/>
                </a:solidFill>
                <a:latin typeface="Calibri"/>
                <a:cs typeface="Calibri"/>
              </a:rPr>
              <a:t> </a:t>
            </a:r>
            <a:r>
              <a:rPr sz="700" spc="25" dirty="0">
                <a:solidFill>
                  <a:srgbClr val="6078AD"/>
                </a:solidFill>
                <a:latin typeface="Calibri"/>
                <a:cs typeface="Calibri"/>
              </a:rPr>
              <a:t>esperanza</a:t>
            </a:r>
            <a:r>
              <a:rPr sz="700" spc="-5" dirty="0">
                <a:solidFill>
                  <a:srgbClr val="6078AD"/>
                </a:solidFill>
                <a:latin typeface="Calibri"/>
                <a:cs typeface="Calibri"/>
              </a:rPr>
              <a:t> </a:t>
            </a:r>
            <a:r>
              <a:rPr sz="700" spc="15" dirty="0">
                <a:solidFill>
                  <a:srgbClr val="6078AD"/>
                </a:solidFill>
                <a:latin typeface="Calibri"/>
                <a:cs typeface="Calibri"/>
              </a:rPr>
              <a:t>de</a:t>
            </a:r>
            <a:r>
              <a:rPr sz="700" spc="-5" dirty="0">
                <a:solidFill>
                  <a:srgbClr val="6078AD"/>
                </a:solidFill>
                <a:latin typeface="Calibri"/>
                <a:cs typeface="Calibri"/>
              </a:rPr>
              <a:t> </a:t>
            </a:r>
            <a:r>
              <a:rPr sz="700" spc="25" dirty="0">
                <a:solidFill>
                  <a:srgbClr val="6078AD"/>
                </a:solidFill>
                <a:latin typeface="Calibri"/>
                <a:cs typeface="Calibri"/>
              </a:rPr>
              <a:t>vida</a:t>
            </a:r>
            <a:r>
              <a:rPr sz="700" spc="-5" dirty="0">
                <a:solidFill>
                  <a:srgbClr val="6078AD"/>
                </a:solidFill>
                <a:latin typeface="Calibri"/>
                <a:cs typeface="Calibri"/>
              </a:rPr>
              <a:t> </a:t>
            </a:r>
            <a:r>
              <a:rPr sz="700" spc="25" dirty="0">
                <a:solidFill>
                  <a:srgbClr val="6078AD"/>
                </a:solidFill>
                <a:latin typeface="Calibri"/>
                <a:cs typeface="Calibri"/>
              </a:rPr>
              <a:t>aumenta,</a:t>
            </a:r>
            <a:r>
              <a:rPr sz="700" spc="-5" dirty="0">
                <a:solidFill>
                  <a:srgbClr val="6078AD"/>
                </a:solidFill>
                <a:latin typeface="Calibri"/>
                <a:cs typeface="Calibri"/>
              </a:rPr>
              <a:t> </a:t>
            </a:r>
            <a:r>
              <a:rPr sz="700" spc="30" dirty="0">
                <a:solidFill>
                  <a:srgbClr val="6078AD"/>
                </a:solidFill>
                <a:latin typeface="Calibri"/>
                <a:cs typeface="Calibri"/>
              </a:rPr>
              <a:t>igual</a:t>
            </a:r>
            <a:r>
              <a:rPr sz="700" spc="-5" dirty="0">
                <a:solidFill>
                  <a:srgbClr val="6078AD"/>
                </a:solidFill>
                <a:latin typeface="Calibri"/>
                <a:cs typeface="Calibri"/>
              </a:rPr>
              <a:t> </a:t>
            </a:r>
            <a:r>
              <a:rPr sz="700" spc="20" dirty="0">
                <a:solidFill>
                  <a:srgbClr val="6078AD"/>
                </a:solidFill>
                <a:latin typeface="Calibri"/>
                <a:cs typeface="Calibri"/>
              </a:rPr>
              <a:t>que</a:t>
            </a:r>
            <a:r>
              <a:rPr sz="700" spc="-5" dirty="0">
                <a:solidFill>
                  <a:srgbClr val="6078AD"/>
                </a:solidFill>
                <a:latin typeface="Calibri"/>
                <a:cs typeface="Calibri"/>
              </a:rPr>
              <a:t> </a:t>
            </a:r>
            <a:r>
              <a:rPr sz="700" spc="25" dirty="0">
                <a:solidFill>
                  <a:srgbClr val="6078AD"/>
                </a:solidFill>
                <a:latin typeface="Calibri"/>
                <a:cs typeface="Calibri"/>
              </a:rPr>
              <a:t>la</a:t>
            </a:r>
            <a:r>
              <a:rPr sz="700" spc="-5" dirty="0">
                <a:solidFill>
                  <a:srgbClr val="6078AD"/>
                </a:solidFill>
                <a:latin typeface="Calibri"/>
                <a:cs typeface="Calibri"/>
              </a:rPr>
              <a:t> </a:t>
            </a:r>
            <a:r>
              <a:rPr sz="700" spc="25" dirty="0">
                <a:solidFill>
                  <a:srgbClr val="6078AD"/>
                </a:solidFill>
                <a:latin typeface="Calibri"/>
                <a:cs typeface="Calibri"/>
              </a:rPr>
              <a:t>cantidad</a:t>
            </a:r>
            <a:r>
              <a:rPr sz="700" spc="-5" dirty="0">
                <a:solidFill>
                  <a:srgbClr val="6078AD"/>
                </a:solidFill>
                <a:latin typeface="Calibri"/>
                <a:cs typeface="Calibri"/>
              </a:rPr>
              <a:t> </a:t>
            </a:r>
            <a:r>
              <a:rPr sz="700" spc="15" dirty="0">
                <a:solidFill>
                  <a:srgbClr val="6078AD"/>
                </a:solidFill>
                <a:latin typeface="Calibri"/>
                <a:cs typeface="Calibri"/>
              </a:rPr>
              <a:t>de</a:t>
            </a:r>
            <a:r>
              <a:rPr sz="700" dirty="0">
                <a:solidFill>
                  <a:srgbClr val="6078AD"/>
                </a:solidFill>
                <a:latin typeface="Calibri"/>
                <a:cs typeface="Calibri"/>
              </a:rPr>
              <a:t> </a:t>
            </a:r>
            <a:r>
              <a:rPr sz="700" spc="15" dirty="0">
                <a:solidFill>
                  <a:srgbClr val="6078AD"/>
                </a:solidFill>
                <a:latin typeface="Calibri"/>
                <a:cs typeface="Calibri"/>
              </a:rPr>
              <a:t>jubilados!</a:t>
            </a:r>
            <a:endParaRPr sz="700">
              <a:latin typeface="Calibri"/>
              <a:cs typeface="Calibri"/>
            </a:endParaRPr>
          </a:p>
        </p:txBody>
      </p:sp>
      <p:sp>
        <p:nvSpPr>
          <p:cNvPr id="175" name="object 175"/>
          <p:cNvSpPr txBox="1"/>
          <p:nvPr/>
        </p:nvSpPr>
        <p:spPr>
          <a:xfrm>
            <a:off x="1060696" y="5141983"/>
            <a:ext cx="3232785" cy="147320"/>
          </a:xfrm>
          <a:prstGeom prst="rect">
            <a:avLst/>
          </a:prstGeom>
        </p:spPr>
        <p:txBody>
          <a:bodyPr vert="horz" wrap="square" lIns="0" tIns="12700" rIns="0" bIns="0" rtlCol="0">
            <a:spAutoFit/>
          </a:bodyPr>
          <a:lstStyle/>
          <a:p>
            <a:pPr marL="12700">
              <a:lnSpc>
                <a:spcPct val="100000"/>
              </a:lnSpc>
              <a:spcBef>
                <a:spcPts val="100"/>
              </a:spcBef>
            </a:pPr>
            <a:r>
              <a:rPr sz="800" spc="30" dirty="0">
                <a:solidFill>
                  <a:srgbClr val="6078AD"/>
                </a:solidFill>
                <a:latin typeface="Calibri"/>
                <a:cs typeface="Calibri"/>
              </a:rPr>
              <a:t>0 5 10 </a:t>
            </a:r>
            <a:r>
              <a:rPr sz="800" spc="25" dirty="0">
                <a:solidFill>
                  <a:srgbClr val="6078AD"/>
                </a:solidFill>
                <a:latin typeface="Calibri"/>
                <a:cs typeface="Calibri"/>
              </a:rPr>
              <a:t>15 20 </a:t>
            </a:r>
            <a:r>
              <a:rPr sz="800" spc="20" dirty="0">
                <a:solidFill>
                  <a:srgbClr val="6078AD"/>
                </a:solidFill>
                <a:latin typeface="Calibri"/>
                <a:cs typeface="Calibri"/>
              </a:rPr>
              <a:t>25 </a:t>
            </a:r>
            <a:r>
              <a:rPr sz="800" spc="30" dirty="0">
                <a:solidFill>
                  <a:srgbClr val="6078AD"/>
                </a:solidFill>
                <a:latin typeface="Calibri"/>
                <a:cs typeface="Calibri"/>
              </a:rPr>
              <a:t>30 </a:t>
            </a:r>
            <a:r>
              <a:rPr sz="800" spc="15" dirty="0">
                <a:solidFill>
                  <a:srgbClr val="6078AD"/>
                </a:solidFill>
                <a:latin typeface="Calibri"/>
                <a:cs typeface="Calibri"/>
              </a:rPr>
              <a:t>35 </a:t>
            </a:r>
            <a:r>
              <a:rPr sz="800" spc="40" dirty="0">
                <a:solidFill>
                  <a:srgbClr val="6078AD"/>
                </a:solidFill>
                <a:latin typeface="Calibri"/>
                <a:cs typeface="Calibri"/>
              </a:rPr>
              <a:t>40 </a:t>
            </a:r>
            <a:r>
              <a:rPr sz="800" spc="20" dirty="0">
                <a:solidFill>
                  <a:srgbClr val="6078AD"/>
                </a:solidFill>
                <a:latin typeface="Calibri"/>
                <a:cs typeface="Calibri"/>
              </a:rPr>
              <a:t>45 </a:t>
            </a:r>
            <a:r>
              <a:rPr sz="800" spc="30" dirty="0">
                <a:solidFill>
                  <a:srgbClr val="6078AD"/>
                </a:solidFill>
                <a:latin typeface="Calibri"/>
                <a:cs typeface="Calibri"/>
              </a:rPr>
              <a:t>50 </a:t>
            </a:r>
            <a:r>
              <a:rPr sz="800" spc="15" dirty="0">
                <a:solidFill>
                  <a:srgbClr val="6078AD"/>
                </a:solidFill>
                <a:latin typeface="Calibri"/>
                <a:cs typeface="Calibri"/>
              </a:rPr>
              <a:t>55 </a:t>
            </a:r>
            <a:r>
              <a:rPr sz="800" spc="35" dirty="0">
                <a:solidFill>
                  <a:srgbClr val="6078AD"/>
                </a:solidFill>
                <a:latin typeface="Calibri"/>
                <a:cs typeface="Calibri"/>
              </a:rPr>
              <a:t>60 </a:t>
            </a:r>
            <a:r>
              <a:rPr sz="800" spc="20" dirty="0">
                <a:solidFill>
                  <a:srgbClr val="6078AD"/>
                </a:solidFill>
                <a:latin typeface="Calibri"/>
                <a:cs typeface="Calibri"/>
              </a:rPr>
              <a:t>65 </a:t>
            </a:r>
            <a:r>
              <a:rPr sz="800" spc="25" dirty="0">
                <a:solidFill>
                  <a:srgbClr val="6078AD"/>
                </a:solidFill>
                <a:latin typeface="Calibri"/>
                <a:cs typeface="Calibri"/>
              </a:rPr>
              <a:t>70 </a:t>
            </a:r>
            <a:r>
              <a:rPr sz="800" spc="20" dirty="0">
                <a:solidFill>
                  <a:srgbClr val="6078AD"/>
                </a:solidFill>
                <a:latin typeface="Calibri"/>
                <a:cs typeface="Calibri"/>
              </a:rPr>
              <a:t>75 </a:t>
            </a:r>
            <a:r>
              <a:rPr sz="800" spc="35" dirty="0">
                <a:solidFill>
                  <a:srgbClr val="6078AD"/>
                </a:solidFill>
                <a:latin typeface="Calibri"/>
                <a:cs typeface="Calibri"/>
              </a:rPr>
              <a:t>80</a:t>
            </a:r>
            <a:r>
              <a:rPr sz="800" spc="170" dirty="0">
                <a:solidFill>
                  <a:srgbClr val="6078AD"/>
                </a:solidFill>
                <a:latin typeface="Calibri"/>
                <a:cs typeface="Calibri"/>
              </a:rPr>
              <a:t> </a:t>
            </a:r>
            <a:r>
              <a:rPr sz="800" spc="20" dirty="0">
                <a:solidFill>
                  <a:srgbClr val="6078AD"/>
                </a:solidFill>
                <a:latin typeface="Calibri"/>
                <a:cs typeface="Calibri"/>
              </a:rPr>
              <a:t>85</a:t>
            </a:r>
            <a:endParaRPr sz="800">
              <a:latin typeface="Calibri"/>
              <a:cs typeface="Calibri"/>
            </a:endParaRPr>
          </a:p>
        </p:txBody>
      </p:sp>
      <p:sp>
        <p:nvSpPr>
          <p:cNvPr id="176" name="object 176"/>
          <p:cNvSpPr/>
          <p:nvPr/>
        </p:nvSpPr>
        <p:spPr>
          <a:xfrm>
            <a:off x="1432039" y="8734587"/>
            <a:ext cx="2480310" cy="980440"/>
          </a:xfrm>
          <a:custGeom>
            <a:avLst/>
            <a:gdLst/>
            <a:ahLst/>
            <a:cxnLst/>
            <a:rect l="l" t="t" r="r" b="b"/>
            <a:pathLst>
              <a:path w="2480310" h="980440">
                <a:moveTo>
                  <a:pt x="0" y="980188"/>
                </a:moveTo>
                <a:lnTo>
                  <a:pt x="2480030" y="980188"/>
                </a:lnTo>
                <a:lnTo>
                  <a:pt x="2480030" y="0"/>
                </a:lnTo>
                <a:lnTo>
                  <a:pt x="0" y="0"/>
                </a:lnTo>
                <a:lnTo>
                  <a:pt x="0" y="980188"/>
                </a:lnTo>
                <a:close/>
              </a:path>
            </a:pathLst>
          </a:custGeom>
          <a:solidFill>
            <a:srgbClr val="DBE6F2"/>
          </a:solidFill>
        </p:spPr>
        <p:txBody>
          <a:bodyPr wrap="square" lIns="0" tIns="0" rIns="0" bIns="0" rtlCol="0"/>
          <a:lstStyle/>
          <a:p>
            <a:endParaRPr/>
          </a:p>
        </p:txBody>
      </p:sp>
      <p:sp>
        <p:nvSpPr>
          <p:cNvPr id="177" name="object 177"/>
          <p:cNvSpPr/>
          <p:nvPr/>
        </p:nvSpPr>
        <p:spPr>
          <a:xfrm>
            <a:off x="1432032" y="8734600"/>
            <a:ext cx="2480310" cy="980440"/>
          </a:xfrm>
          <a:custGeom>
            <a:avLst/>
            <a:gdLst/>
            <a:ahLst/>
            <a:cxnLst/>
            <a:rect l="l" t="t" r="r" b="b"/>
            <a:pathLst>
              <a:path w="2480310" h="980440">
                <a:moveTo>
                  <a:pt x="0" y="0"/>
                </a:moveTo>
                <a:lnTo>
                  <a:pt x="2480025" y="0"/>
                </a:lnTo>
                <a:lnTo>
                  <a:pt x="2480025" y="980188"/>
                </a:lnTo>
                <a:lnTo>
                  <a:pt x="0" y="980188"/>
                </a:lnTo>
                <a:lnTo>
                  <a:pt x="0" y="0"/>
                </a:lnTo>
                <a:close/>
              </a:path>
            </a:pathLst>
          </a:custGeom>
          <a:ln w="4164">
            <a:solidFill>
              <a:srgbClr val="004689"/>
            </a:solidFill>
          </a:ln>
        </p:spPr>
        <p:txBody>
          <a:bodyPr wrap="square" lIns="0" tIns="0" rIns="0" bIns="0" rtlCol="0"/>
          <a:lstStyle/>
          <a:p>
            <a:endParaRPr/>
          </a:p>
        </p:txBody>
      </p:sp>
      <p:sp>
        <p:nvSpPr>
          <p:cNvPr id="178" name="object 178"/>
          <p:cNvSpPr/>
          <p:nvPr/>
        </p:nvSpPr>
        <p:spPr>
          <a:xfrm>
            <a:off x="1357172" y="9714776"/>
            <a:ext cx="62230" cy="0"/>
          </a:xfrm>
          <a:custGeom>
            <a:avLst/>
            <a:gdLst/>
            <a:ahLst/>
            <a:cxnLst/>
            <a:rect l="l" t="t" r="r" b="b"/>
            <a:pathLst>
              <a:path w="62230">
                <a:moveTo>
                  <a:pt x="0" y="0"/>
                </a:moveTo>
                <a:lnTo>
                  <a:pt x="62204" y="0"/>
                </a:lnTo>
                <a:lnTo>
                  <a:pt x="0" y="0"/>
                </a:lnTo>
                <a:close/>
              </a:path>
            </a:pathLst>
          </a:custGeom>
          <a:solidFill>
            <a:srgbClr val="DBE6F2"/>
          </a:solidFill>
        </p:spPr>
        <p:txBody>
          <a:bodyPr wrap="square" lIns="0" tIns="0" rIns="0" bIns="0" rtlCol="0"/>
          <a:lstStyle/>
          <a:p>
            <a:endParaRPr/>
          </a:p>
        </p:txBody>
      </p:sp>
      <p:sp>
        <p:nvSpPr>
          <p:cNvPr id="179" name="object 179"/>
          <p:cNvSpPr/>
          <p:nvPr/>
        </p:nvSpPr>
        <p:spPr>
          <a:xfrm>
            <a:off x="1357170" y="9714788"/>
            <a:ext cx="62230" cy="0"/>
          </a:xfrm>
          <a:custGeom>
            <a:avLst/>
            <a:gdLst/>
            <a:ahLst/>
            <a:cxnLst/>
            <a:rect l="l" t="t" r="r" b="b"/>
            <a:pathLst>
              <a:path w="62230">
                <a:moveTo>
                  <a:pt x="62206" y="0"/>
                </a:moveTo>
                <a:lnTo>
                  <a:pt x="0" y="0"/>
                </a:lnTo>
              </a:path>
            </a:pathLst>
          </a:custGeom>
          <a:ln w="4186">
            <a:solidFill>
              <a:srgbClr val="004689"/>
            </a:solidFill>
          </a:ln>
        </p:spPr>
        <p:txBody>
          <a:bodyPr wrap="square" lIns="0" tIns="0" rIns="0" bIns="0" rtlCol="0"/>
          <a:lstStyle/>
          <a:p>
            <a:endParaRPr/>
          </a:p>
        </p:txBody>
      </p:sp>
      <p:sp>
        <p:nvSpPr>
          <p:cNvPr id="180" name="object 180"/>
          <p:cNvSpPr/>
          <p:nvPr/>
        </p:nvSpPr>
        <p:spPr>
          <a:xfrm>
            <a:off x="1357172" y="9469742"/>
            <a:ext cx="62230" cy="0"/>
          </a:xfrm>
          <a:custGeom>
            <a:avLst/>
            <a:gdLst/>
            <a:ahLst/>
            <a:cxnLst/>
            <a:rect l="l" t="t" r="r" b="b"/>
            <a:pathLst>
              <a:path w="62230">
                <a:moveTo>
                  <a:pt x="0" y="0"/>
                </a:moveTo>
                <a:lnTo>
                  <a:pt x="62204" y="0"/>
                </a:lnTo>
                <a:lnTo>
                  <a:pt x="0" y="0"/>
                </a:lnTo>
                <a:close/>
              </a:path>
            </a:pathLst>
          </a:custGeom>
          <a:solidFill>
            <a:srgbClr val="DBE6F2"/>
          </a:solidFill>
        </p:spPr>
        <p:txBody>
          <a:bodyPr wrap="square" lIns="0" tIns="0" rIns="0" bIns="0" rtlCol="0"/>
          <a:lstStyle/>
          <a:p>
            <a:endParaRPr/>
          </a:p>
        </p:txBody>
      </p:sp>
      <p:sp>
        <p:nvSpPr>
          <p:cNvPr id="181" name="object 181"/>
          <p:cNvSpPr/>
          <p:nvPr/>
        </p:nvSpPr>
        <p:spPr>
          <a:xfrm>
            <a:off x="1357170" y="9469742"/>
            <a:ext cx="62230" cy="0"/>
          </a:xfrm>
          <a:custGeom>
            <a:avLst/>
            <a:gdLst/>
            <a:ahLst/>
            <a:cxnLst/>
            <a:rect l="l" t="t" r="r" b="b"/>
            <a:pathLst>
              <a:path w="62230">
                <a:moveTo>
                  <a:pt x="62206" y="0"/>
                </a:moveTo>
                <a:lnTo>
                  <a:pt x="0" y="0"/>
                </a:lnTo>
              </a:path>
            </a:pathLst>
          </a:custGeom>
          <a:ln w="4186">
            <a:solidFill>
              <a:srgbClr val="004689"/>
            </a:solidFill>
          </a:ln>
        </p:spPr>
        <p:txBody>
          <a:bodyPr wrap="square" lIns="0" tIns="0" rIns="0" bIns="0" rtlCol="0"/>
          <a:lstStyle/>
          <a:p>
            <a:endParaRPr/>
          </a:p>
        </p:txBody>
      </p:sp>
      <p:sp>
        <p:nvSpPr>
          <p:cNvPr id="182" name="object 182"/>
          <p:cNvSpPr/>
          <p:nvPr/>
        </p:nvSpPr>
        <p:spPr>
          <a:xfrm>
            <a:off x="1357172" y="9224683"/>
            <a:ext cx="62230" cy="0"/>
          </a:xfrm>
          <a:custGeom>
            <a:avLst/>
            <a:gdLst/>
            <a:ahLst/>
            <a:cxnLst/>
            <a:rect l="l" t="t" r="r" b="b"/>
            <a:pathLst>
              <a:path w="62230">
                <a:moveTo>
                  <a:pt x="0" y="0"/>
                </a:moveTo>
                <a:lnTo>
                  <a:pt x="62204" y="0"/>
                </a:lnTo>
                <a:lnTo>
                  <a:pt x="0" y="0"/>
                </a:lnTo>
                <a:close/>
              </a:path>
            </a:pathLst>
          </a:custGeom>
          <a:solidFill>
            <a:srgbClr val="DBE6F2"/>
          </a:solidFill>
        </p:spPr>
        <p:txBody>
          <a:bodyPr wrap="square" lIns="0" tIns="0" rIns="0" bIns="0" rtlCol="0"/>
          <a:lstStyle/>
          <a:p>
            <a:endParaRPr/>
          </a:p>
        </p:txBody>
      </p:sp>
      <p:sp>
        <p:nvSpPr>
          <p:cNvPr id="183" name="object 183"/>
          <p:cNvSpPr/>
          <p:nvPr/>
        </p:nvSpPr>
        <p:spPr>
          <a:xfrm>
            <a:off x="1357170" y="9224683"/>
            <a:ext cx="62230" cy="0"/>
          </a:xfrm>
          <a:custGeom>
            <a:avLst/>
            <a:gdLst/>
            <a:ahLst/>
            <a:cxnLst/>
            <a:rect l="l" t="t" r="r" b="b"/>
            <a:pathLst>
              <a:path w="62230">
                <a:moveTo>
                  <a:pt x="62206" y="0"/>
                </a:moveTo>
                <a:lnTo>
                  <a:pt x="0" y="0"/>
                </a:lnTo>
              </a:path>
            </a:pathLst>
          </a:custGeom>
          <a:ln w="4186">
            <a:solidFill>
              <a:srgbClr val="004689"/>
            </a:solidFill>
          </a:ln>
        </p:spPr>
        <p:txBody>
          <a:bodyPr wrap="square" lIns="0" tIns="0" rIns="0" bIns="0" rtlCol="0"/>
          <a:lstStyle/>
          <a:p>
            <a:endParaRPr/>
          </a:p>
        </p:txBody>
      </p:sp>
      <p:sp>
        <p:nvSpPr>
          <p:cNvPr id="184" name="object 184"/>
          <p:cNvSpPr/>
          <p:nvPr/>
        </p:nvSpPr>
        <p:spPr>
          <a:xfrm>
            <a:off x="1357172" y="8979636"/>
            <a:ext cx="62230" cy="0"/>
          </a:xfrm>
          <a:custGeom>
            <a:avLst/>
            <a:gdLst/>
            <a:ahLst/>
            <a:cxnLst/>
            <a:rect l="l" t="t" r="r" b="b"/>
            <a:pathLst>
              <a:path w="62230">
                <a:moveTo>
                  <a:pt x="0" y="0"/>
                </a:moveTo>
                <a:lnTo>
                  <a:pt x="62204" y="0"/>
                </a:lnTo>
                <a:lnTo>
                  <a:pt x="0" y="0"/>
                </a:lnTo>
                <a:close/>
              </a:path>
            </a:pathLst>
          </a:custGeom>
          <a:solidFill>
            <a:srgbClr val="DBE6F2"/>
          </a:solidFill>
        </p:spPr>
        <p:txBody>
          <a:bodyPr wrap="square" lIns="0" tIns="0" rIns="0" bIns="0" rtlCol="0"/>
          <a:lstStyle/>
          <a:p>
            <a:endParaRPr/>
          </a:p>
        </p:txBody>
      </p:sp>
      <p:sp>
        <p:nvSpPr>
          <p:cNvPr id="185" name="object 185"/>
          <p:cNvSpPr/>
          <p:nvPr/>
        </p:nvSpPr>
        <p:spPr>
          <a:xfrm>
            <a:off x="1357170" y="8979636"/>
            <a:ext cx="62230" cy="0"/>
          </a:xfrm>
          <a:custGeom>
            <a:avLst/>
            <a:gdLst/>
            <a:ahLst/>
            <a:cxnLst/>
            <a:rect l="l" t="t" r="r" b="b"/>
            <a:pathLst>
              <a:path w="62230">
                <a:moveTo>
                  <a:pt x="62206" y="0"/>
                </a:moveTo>
                <a:lnTo>
                  <a:pt x="0" y="0"/>
                </a:lnTo>
              </a:path>
            </a:pathLst>
          </a:custGeom>
          <a:ln w="4186">
            <a:solidFill>
              <a:srgbClr val="004689"/>
            </a:solidFill>
          </a:ln>
        </p:spPr>
        <p:txBody>
          <a:bodyPr wrap="square" lIns="0" tIns="0" rIns="0" bIns="0" rtlCol="0"/>
          <a:lstStyle/>
          <a:p>
            <a:endParaRPr/>
          </a:p>
        </p:txBody>
      </p:sp>
      <p:sp>
        <p:nvSpPr>
          <p:cNvPr id="186" name="object 186"/>
          <p:cNvSpPr/>
          <p:nvPr/>
        </p:nvSpPr>
        <p:spPr>
          <a:xfrm>
            <a:off x="1357172" y="8734590"/>
            <a:ext cx="62230" cy="0"/>
          </a:xfrm>
          <a:custGeom>
            <a:avLst/>
            <a:gdLst/>
            <a:ahLst/>
            <a:cxnLst/>
            <a:rect l="l" t="t" r="r" b="b"/>
            <a:pathLst>
              <a:path w="62230">
                <a:moveTo>
                  <a:pt x="0" y="0"/>
                </a:moveTo>
                <a:lnTo>
                  <a:pt x="62204" y="0"/>
                </a:lnTo>
                <a:lnTo>
                  <a:pt x="0" y="0"/>
                </a:lnTo>
                <a:close/>
              </a:path>
            </a:pathLst>
          </a:custGeom>
          <a:solidFill>
            <a:srgbClr val="DBE6F2"/>
          </a:solidFill>
        </p:spPr>
        <p:txBody>
          <a:bodyPr wrap="square" lIns="0" tIns="0" rIns="0" bIns="0" rtlCol="0"/>
          <a:lstStyle/>
          <a:p>
            <a:endParaRPr/>
          </a:p>
        </p:txBody>
      </p:sp>
      <p:sp>
        <p:nvSpPr>
          <p:cNvPr id="187" name="object 187"/>
          <p:cNvSpPr/>
          <p:nvPr/>
        </p:nvSpPr>
        <p:spPr>
          <a:xfrm>
            <a:off x="1357170" y="8734590"/>
            <a:ext cx="62230" cy="0"/>
          </a:xfrm>
          <a:custGeom>
            <a:avLst/>
            <a:gdLst/>
            <a:ahLst/>
            <a:cxnLst/>
            <a:rect l="l" t="t" r="r" b="b"/>
            <a:pathLst>
              <a:path w="62230">
                <a:moveTo>
                  <a:pt x="62206" y="0"/>
                </a:moveTo>
                <a:lnTo>
                  <a:pt x="0" y="0"/>
                </a:lnTo>
              </a:path>
            </a:pathLst>
          </a:custGeom>
          <a:ln w="4186">
            <a:solidFill>
              <a:srgbClr val="004689"/>
            </a:solidFill>
          </a:ln>
        </p:spPr>
        <p:txBody>
          <a:bodyPr wrap="square" lIns="0" tIns="0" rIns="0" bIns="0" rtlCol="0"/>
          <a:lstStyle/>
          <a:p>
            <a:endParaRPr/>
          </a:p>
        </p:txBody>
      </p:sp>
      <p:sp>
        <p:nvSpPr>
          <p:cNvPr id="188" name="object 188"/>
          <p:cNvSpPr/>
          <p:nvPr/>
        </p:nvSpPr>
        <p:spPr>
          <a:xfrm>
            <a:off x="1433995" y="9728949"/>
            <a:ext cx="0" cy="64769"/>
          </a:xfrm>
          <a:custGeom>
            <a:avLst/>
            <a:gdLst/>
            <a:ahLst/>
            <a:cxnLst/>
            <a:rect l="l" t="t" r="r" b="b"/>
            <a:pathLst>
              <a:path h="64770">
                <a:moveTo>
                  <a:pt x="0" y="0"/>
                </a:moveTo>
                <a:lnTo>
                  <a:pt x="0" y="64693"/>
                </a:lnTo>
                <a:lnTo>
                  <a:pt x="0" y="0"/>
                </a:lnTo>
                <a:close/>
              </a:path>
            </a:pathLst>
          </a:custGeom>
          <a:solidFill>
            <a:srgbClr val="DBE6F2"/>
          </a:solidFill>
        </p:spPr>
        <p:txBody>
          <a:bodyPr wrap="square" lIns="0" tIns="0" rIns="0" bIns="0" rtlCol="0"/>
          <a:lstStyle/>
          <a:p>
            <a:endParaRPr/>
          </a:p>
        </p:txBody>
      </p:sp>
      <p:sp>
        <p:nvSpPr>
          <p:cNvPr id="189" name="object 189"/>
          <p:cNvSpPr/>
          <p:nvPr/>
        </p:nvSpPr>
        <p:spPr>
          <a:xfrm>
            <a:off x="1433995" y="9728949"/>
            <a:ext cx="0" cy="64769"/>
          </a:xfrm>
          <a:custGeom>
            <a:avLst/>
            <a:gdLst/>
            <a:ahLst/>
            <a:cxnLst/>
            <a:rect l="l" t="t" r="r" b="b"/>
            <a:pathLst>
              <a:path h="64770">
                <a:moveTo>
                  <a:pt x="0" y="0"/>
                </a:moveTo>
                <a:lnTo>
                  <a:pt x="0" y="64690"/>
                </a:lnTo>
              </a:path>
            </a:pathLst>
          </a:custGeom>
          <a:ln w="4025">
            <a:solidFill>
              <a:srgbClr val="004689"/>
            </a:solidFill>
          </a:ln>
        </p:spPr>
        <p:txBody>
          <a:bodyPr wrap="square" lIns="0" tIns="0" rIns="0" bIns="0" rtlCol="0"/>
          <a:lstStyle/>
          <a:p>
            <a:endParaRPr/>
          </a:p>
        </p:txBody>
      </p:sp>
      <p:sp>
        <p:nvSpPr>
          <p:cNvPr id="190" name="object 190"/>
          <p:cNvSpPr/>
          <p:nvPr/>
        </p:nvSpPr>
        <p:spPr>
          <a:xfrm>
            <a:off x="2756255" y="9728949"/>
            <a:ext cx="0" cy="64769"/>
          </a:xfrm>
          <a:custGeom>
            <a:avLst/>
            <a:gdLst/>
            <a:ahLst/>
            <a:cxnLst/>
            <a:rect l="l" t="t" r="r" b="b"/>
            <a:pathLst>
              <a:path h="64770">
                <a:moveTo>
                  <a:pt x="0" y="0"/>
                </a:moveTo>
                <a:lnTo>
                  <a:pt x="0" y="64693"/>
                </a:lnTo>
                <a:lnTo>
                  <a:pt x="0" y="0"/>
                </a:lnTo>
                <a:close/>
              </a:path>
            </a:pathLst>
          </a:custGeom>
          <a:solidFill>
            <a:srgbClr val="DBE6F2"/>
          </a:solidFill>
        </p:spPr>
        <p:txBody>
          <a:bodyPr wrap="square" lIns="0" tIns="0" rIns="0" bIns="0" rtlCol="0"/>
          <a:lstStyle/>
          <a:p>
            <a:endParaRPr/>
          </a:p>
        </p:txBody>
      </p:sp>
      <p:sp>
        <p:nvSpPr>
          <p:cNvPr id="191" name="object 191"/>
          <p:cNvSpPr/>
          <p:nvPr/>
        </p:nvSpPr>
        <p:spPr>
          <a:xfrm>
            <a:off x="2756255" y="9728949"/>
            <a:ext cx="0" cy="64769"/>
          </a:xfrm>
          <a:custGeom>
            <a:avLst/>
            <a:gdLst/>
            <a:ahLst/>
            <a:cxnLst/>
            <a:rect l="l" t="t" r="r" b="b"/>
            <a:pathLst>
              <a:path h="64770">
                <a:moveTo>
                  <a:pt x="0" y="0"/>
                </a:moveTo>
                <a:lnTo>
                  <a:pt x="0" y="64690"/>
                </a:lnTo>
              </a:path>
            </a:pathLst>
          </a:custGeom>
          <a:ln w="4025">
            <a:solidFill>
              <a:srgbClr val="004689"/>
            </a:solidFill>
          </a:ln>
        </p:spPr>
        <p:txBody>
          <a:bodyPr wrap="square" lIns="0" tIns="0" rIns="0" bIns="0" rtlCol="0"/>
          <a:lstStyle/>
          <a:p>
            <a:endParaRPr/>
          </a:p>
        </p:txBody>
      </p:sp>
      <p:sp>
        <p:nvSpPr>
          <p:cNvPr id="192" name="object 192"/>
          <p:cNvSpPr/>
          <p:nvPr/>
        </p:nvSpPr>
        <p:spPr>
          <a:xfrm>
            <a:off x="2590977" y="9728949"/>
            <a:ext cx="0" cy="64769"/>
          </a:xfrm>
          <a:custGeom>
            <a:avLst/>
            <a:gdLst/>
            <a:ahLst/>
            <a:cxnLst/>
            <a:rect l="l" t="t" r="r" b="b"/>
            <a:pathLst>
              <a:path h="64770">
                <a:moveTo>
                  <a:pt x="0" y="0"/>
                </a:moveTo>
                <a:lnTo>
                  <a:pt x="0" y="64693"/>
                </a:lnTo>
                <a:lnTo>
                  <a:pt x="0" y="0"/>
                </a:lnTo>
                <a:close/>
              </a:path>
            </a:pathLst>
          </a:custGeom>
          <a:solidFill>
            <a:srgbClr val="DBE6F2"/>
          </a:solidFill>
        </p:spPr>
        <p:txBody>
          <a:bodyPr wrap="square" lIns="0" tIns="0" rIns="0" bIns="0" rtlCol="0"/>
          <a:lstStyle/>
          <a:p>
            <a:endParaRPr/>
          </a:p>
        </p:txBody>
      </p:sp>
      <p:sp>
        <p:nvSpPr>
          <p:cNvPr id="193" name="object 193"/>
          <p:cNvSpPr/>
          <p:nvPr/>
        </p:nvSpPr>
        <p:spPr>
          <a:xfrm>
            <a:off x="2590977" y="9728949"/>
            <a:ext cx="0" cy="64769"/>
          </a:xfrm>
          <a:custGeom>
            <a:avLst/>
            <a:gdLst/>
            <a:ahLst/>
            <a:cxnLst/>
            <a:rect l="l" t="t" r="r" b="b"/>
            <a:pathLst>
              <a:path h="64770">
                <a:moveTo>
                  <a:pt x="0" y="0"/>
                </a:moveTo>
                <a:lnTo>
                  <a:pt x="0" y="64690"/>
                </a:lnTo>
              </a:path>
            </a:pathLst>
          </a:custGeom>
          <a:ln w="4025">
            <a:solidFill>
              <a:srgbClr val="004689"/>
            </a:solidFill>
          </a:ln>
        </p:spPr>
        <p:txBody>
          <a:bodyPr wrap="square" lIns="0" tIns="0" rIns="0" bIns="0" rtlCol="0"/>
          <a:lstStyle/>
          <a:p>
            <a:endParaRPr/>
          </a:p>
        </p:txBody>
      </p:sp>
      <p:sp>
        <p:nvSpPr>
          <p:cNvPr id="194" name="object 194"/>
          <p:cNvSpPr/>
          <p:nvPr/>
        </p:nvSpPr>
        <p:spPr>
          <a:xfrm>
            <a:off x="2425687" y="9728949"/>
            <a:ext cx="0" cy="64769"/>
          </a:xfrm>
          <a:custGeom>
            <a:avLst/>
            <a:gdLst/>
            <a:ahLst/>
            <a:cxnLst/>
            <a:rect l="l" t="t" r="r" b="b"/>
            <a:pathLst>
              <a:path h="64770">
                <a:moveTo>
                  <a:pt x="0" y="0"/>
                </a:moveTo>
                <a:lnTo>
                  <a:pt x="0" y="64693"/>
                </a:lnTo>
                <a:lnTo>
                  <a:pt x="0" y="0"/>
                </a:lnTo>
                <a:close/>
              </a:path>
            </a:pathLst>
          </a:custGeom>
          <a:solidFill>
            <a:srgbClr val="DBE6F2"/>
          </a:solidFill>
        </p:spPr>
        <p:txBody>
          <a:bodyPr wrap="square" lIns="0" tIns="0" rIns="0" bIns="0" rtlCol="0"/>
          <a:lstStyle/>
          <a:p>
            <a:endParaRPr/>
          </a:p>
        </p:txBody>
      </p:sp>
      <p:sp>
        <p:nvSpPr>
          <p:cNvPr id="195" name="object 195"/>
          <p:cNvSpPr/>
          <p:nvPr/>
        </p:nvSpPr>
        <p:spPr>
          <a:xfrm>
            <a:off x="2425687" y="9728949"/>
            <a:ext cx="0" cy="64769"/>
          </a:xfrm>
          <a:custGeom>
            <a:avLst/>
            <a:gdLst/>
            <a:ahLst/>
            <a:cxnLst/>
            <a:rect l="l" t="t" r="r" b="b"/>
            <a:pathLst>
              <a:path h="64770">
                <a:moveTo>
                  <a:pt x="0" y="0"/>
                </a:moveTo>
                <a:lnTo>
                  <a:pt x="0" y="64690"/>
                </a:lnTo>
              </a:path>
            </a:pathLst>
          </a:custGeom>
          <a:ln w="4025">
            <a:solidFill>
              <a:srgbClr val="004689"/>
            </a:solidFill>
          </a:ln>
        </p:spPr>
        <p:txBody>
          <a:bodyPr wrap="square" lIns="0" tIns="0" rIns="0" bIns="0" rtlCol="0"/>
          <a:lstStyle/>
          <a:p>
            <a:endParaRPr/>
          </a:p>
        </p:txBody>
      </p:sp>
      <p:sp>
        <p:nvSpPr>
          <p:cNvPr id="196" name="object 196"/>
          <p:cNvSpPr/>
          <p:nvPr/>
        </p:nvSpPr>
        <p:spPr>
          <a:xfrm>
            <a:off x="2095131" y="9728949"/>
            <a:ext cx="0" cy="64769"/>
          </a:xfrm>
          <a:custGeom>
            <a:avLst/>
            <a:gdLst/>
            <a:ahLst/>
            <a:cxnLst/>
            <a:rect l="l" t="t" r="r" b="b"/>
            <a:pathLst>
              <a:path h="64770">
                <a:moveTo>
                  <a:pt x="0" y="0"/>
                </a:moveTo>
                <a:lnTo>
                  <a:pt x="0" y="64693"/>
                </a:lnTo>
                <a:lnTo>
                  <a:pt x="0" y="0"/>
                </a:lnTo>
                <a:close/>
              </a:path>
            </a:pathLst>
          </a:custGeom>
          <a:solidFill>
            <a:srgbClr val="DBE6F2"/>
          </a:solidFill>
        </p:spPr>
        <p:txBody>
          <a:bodyPr wrap="square" lIns="0" tIns="0" rIns="0" bIns="0" rtlCol="0"/>
          <a:lstStyle/>
          <a:p>
            <a:endParaRPr/>
          </a:p>
        </p:txBody>
      </p:sp>
      <p:sp>
        <p:nvSpPr>
          <p:cNvPr id="197" name="object 197"/>
          <p:cNvSpPr/>
          <p:nvPr/>
        </p:nvSpPr>
        <p:spPr>
          <a:xfrm>
            <a:off x="2095131" y="9728949"/>
            <a:ext cx="0" cy="64769"/>
          </a:xfrm>
          <a:custGeom>
            <a:avLst/>
            <a:gdLst/>
            <a:ahLst/>
            <a:cxnLst/>
            <a:rect l="l" t="t" r="r" b="b"/>
            <a:pathLst>
              <a:path h="64770">
                <a:moveTo>
                  <a:pt x="0" y="0"/>
                </a:moveTo>
                <a:lnTo>
                  <a:pt x="0" y="64690"/>
                </a:lnTo>
              </a:path>
            </a:pathLst>
          </a:custGeom>
          <a:ln w="4025">
            <a:solidFill>
              <a:srgbClr val="004689"/>
            </a:solidFill>
          </a:ln>
        </p:spPr>
        <p:txBody>
          <a:bodyPr wrap="square" lIns="0" tIns="0" rIns="0" bIns="0" rtlCol="0"/>
          <a:lstStyle/>
          <a:p>
            <a:endParaRPr/>
          </a:p>
        </p:txBody>
      </p:sp>
      <p:sp>
        <p:nvSpPr>
          <p:cNvPr id="198" name="object 198"/>
          <p:cNvSpPr/>
          <p:nvPr/>
        </p:nvSpPr>
        <p:spPr>
          <a:xfrm>
            <a:off x="2260409" y="9728949"/>
            <a:ext cx="0" cy="64769"/>
          </a:xfrm>
          <a:custGeom>
            <a:avLst/>
            <a:gdLst/>
            <a:ahLst/>
            <a:cxnLst/>
            <a:rect l="l" t="t" r="r" b="b"/>
            <a:pathLst>
              <a:path h="64770">
                <a:moveTo>
                  <a:pt x="0" y="0"/>
                </a:moveTo>
                <a:lnTo>
                  <a:pt x="0" y="64693"/>
                </a:lnTo>
                <a:lnTo>
                  <a:pt x="0" y="0"/>
                </a:lnTo>
                <a:close/>
              </a:path>
            </a:pathLst>
          </a:custGeom>
          <a:solidFill>
            <a:srgbClr val="DBE6F2"/>
          </a:solidFill>
        </p:spPr>
        <p:txBody>
          <a:bodyPr wrap="square" lIns="0" tIns="0" rIns="0" bIns="0" rtlCol="0"/>
          <a:lstStyle/>
          <a:p>
            <a:endParaRPr/>
          </a:p>
        </p:txBody>
      </p:sp>
      <p:sp>
        <p:nvSpPr>
          <p:cNvPr id="199" name="object 199"/>
          <p:cNvSpPr/>
          <p:nvPr/>
        </p:nvSpPr>
        <p:spPr>
          <a:xfrm>
            <a:off x="2260409" y="9728949"/>
            <a:ext cx="0" cy="64769"/>
          </a:xfrm>
          <a:custGeom>
            <a:avLst/>
            <a:gdLst/>
            <a:ahLst/>
            <a:cxnLst/>
            <a:rect l="l" t="t" r="r" b="b"/>
            <a:pathLst>
              <a:path h="64770">
                <a:moveTo>
                  <a:pt x="0" y="0"/>
                </a:moveTo>
                <a:lnTo>
                  <a:pt x="0" y="64690"/>
                </a:lnTo>
              </a:path>
            </a:pathLst>
          </a:custGeom>
          <a:ln w="4025">
            <a:solidFill>
              <a:srgbClr val="004689"/>
            </a:solidFill>
          </a:ln>
        </p:spPr>
        <p:txBody>
          <a:bodyPr wrap="square" lIns="0" tIns="0" rIns="0" bIns="0" rtlCol="0"/>
          <a:lstStyle/>
          <a:p>
            <a:endParaRPr/>
          </a:p>
        </p:txBody>
      </p:sp>
      <p:sp>
        <p:nvSpPr>
          <p:cNvPr id="200" name="object 200"/>
          <p:cNvSpPr/>
          <p:nvPr/>
        </p:nvSpPr>
        <p:spPr>
          <a:xfrm>
            <a:off x="1929841" y="9728949"/>
            <a:ext cx="0" cy="64769"/>
          </a:xfrm>
          <a:custGeom>
            <a:avLst/>
            <a:gdLst/>
            <a:ahLst/>
            <a:cxnLst/>
            <a:rect l="l" t="t" r="r" b="b"/>
            <a:pathLst>
              <a:path h="64770">
                <a:moveTo>
                  <a:pt x="0" y="0"/>
                </a:moveTo>
                <a:lnTo>
                  <a:pt x="0" y="64693"/>
                </a:lnTo>
                <a:lnTo>
                  <a:pt x="0" y="0"/>
                </a:lnTo>
                <a:close/>
              </a:path>
            </a:pathLst>
          </a:custGeom>
          <a:solidFill>
            <a:srgbClr val="DBE6F2"/>
          </a:solidFill>
        </p:spPr>
        <p:txBody>
          <a:bodyPr wrap="square" lIns="0" tIns="0" rIns="0" bIns="0" rtlCol="0"/>
          <a:lstStyle/>
          <a:p>
            <a:endParaRPr/>
          </a:p>
        </p:txBody>
      </p:sp>
      <p:sp>
        <p:nvSpPr>
          <p:cNvPr id="201" name="object 201"/>
          <p:cNvSpPr/>
          <p:nvPr/>
        </p:nvSpPr>
        <p:spPr>
          <a:xfrm>
            <a:off x="1929841" y="9728949"/>
            <a:ext cx="0" cy="64769"/>
          </a:xfrm>
          <a:custGeom>
            <a:avLst/>
            <a:gdLst/>
            <a:ahLst/>
            <a:cxnLst/>
            <a:rect l="l" t="t" r="r" b="b"/>
            <a:pathLst>
              <a:path h="64770">
                <a:moveTo>
                  <a:pt x="0" y="0"/>
                </a:moveTo>
                <a:lnTo>
                  <a:pt x="0" y="64690"/>
                </a:lnTo>
              </a:path>
            </a:pathLst>
          </a:custGeom>
          <a:ln w="4025">
            <a:solidFill>
              <a:srgbClr val="004689"/>
            </a:solidFill>
          </a:ln>
        </p:spPr>
        <p:txBody>
          <a:bodyPr wrap="square" lIns="0" tIns="0" rIns="0" bIns="0" rtlCol="0"/>
          <a:lstStyle/>
          <a:p>
            <a:endParaRPr/>
          </a:p>
        </p:txBody>
      </p:sp>
      <p:sp>
        <p:nvSpPr>
          <p:cNvPr id="202" name="object 202"/>
          <p:cNvSpPr/>
          <p:nvPr/>
        </p:nvSpPr>
        <p:spPr>
          <a:xfrm>
            <a:off x="1764563" y="9728949"/>
            <a:ext cx="0" cy="64769"/>
          </a:xfrm>
          <a:custGeom>
            <a:avLst/>
            <a:gdLst/>
            <a:ahLst/>
            <a:cxnLst/>
            <a:rect l="l" t="t" r="r" b="b"/>
            <a:pathLst>
              <a:path h="64770">
                <a:moveTo>
                  <a:pt x="0" y="0"/>
                </a:moveTo>
                <a:lnTo>
                  <a:pt x="0" y="64693"/>
                </a:lnTo>
                <a:lnTo>
                  <a:pt x="0" y="0"/>
                </a:lnTo>
                <a:close/>
              </a:path>
            </a:pathLst>
          </a:custGeom>
          <a:solidFill>
            <a:srgbClr val="DBE6F2"/>
          </a:solidFill>
        </p:spPr>
        <p:txBody>
          <a:bodyPr wrap="square" lIns="0" tIns="0" rIns="0" bIns="0" rtlCol="0"/>
          <a:lstStyle/>
          <a:p>
            <a:endParaRPr/>
          </a:p>
        </p:txBody>
      </p:sp>
      <p:sp>
        <p:nvSpPr>
          <p:cNvPr id="203" name="object 203"/>
          <p:cNvSpPr/>
          <p:nvPr/>
        </p:nvSpPr>
        <p:spPr>
          <a:xfrm>
            <a:off x="1764563" y="9728949"/>
            <a:ext cx="0" cy="64769"/>
          </a:xfrm>
          <a:custGeom>
            <a:avLst/>
            <a:gdLst/>
            <a:ahLst/>
            <a:cxnLst/>
            <a:rect l="l" t="t" r="r" b="b"/>
            <a:pathLst>
              <a:path h="64770">
                <a:moveTo>
                  <a:pt x="0" y="0"/>
                </a:moveTo>
                <a:lnTo>
                  <a:pt x="0" y="64690"/>
                </a:lnTo>
              </a:path>
            </a:pathLst>
          </a:custGeom>
          <a:ln w="4025">
            <a:solidFill>
              <a:srgbClr val="004689"/>
            </a:solidFill>
          </a:ln>
        </p:spPr>
        <p:txBody>
          <a:bodyPr wrap="square" lIns="0" tIns="0" rIns="0" bIns="0" rtlCol="0"/>
          <a:lstStyle/>
          <a:p>
            <a:endParaRPr/>
          </a:p>
        </p:txBody>
      </p:sp>
      <p:sp>
        <p:nvSpPr>
          <p:cNvPr id="204" name="object 204"/>
          <p:cNvSpPr/>
          <p:nvPr/>
        </p:nvSpPr>
        <p:spPr>
          <a:xfrm>
            <a:off x="1599285" y="9728949"/>
            <a:ext cx="0" cy="64769"/>
          </a:xfrm>
          <a:custGeom>
            <a:avLst/>
            <a:gdLst/>
            <a:ahLst/>
            <a:cxnLst/>
            <a:rect l="l" t="t" r="r" b="b"/>
            <a:pathLst>
              <a:path h="64770">
                <a:moveTo>
                  <a:pt x="0" y="0"/>
                </a:moveTo>
                <a:lnTo>
                  <a:pt x="0" y="64693"/>
                </a:lnTo>
                <a:lnTo>
                  <a:pt x="0" y="0"/>
                </a:lnTo>
                <a:close/>
              </a:path>
            </a:pathLst>
          </a:custGeom>
          <a:solidFill>
            <a:srgbClr val="DBE6F2"/>
          </a:solidFill>
        </p:spPr>
        <p:txBody>
          <a:bodyPr wrap="square" lIns="0" tIns="0" rIns="0" bIns="0" rtlCol="0"/>
          <a:lstStyle/>
          <a:p>
            <a:endParaRPr/>
          </a:p>
        </p:txBody>
      </p:sp>
      <p:sp>
        <p:nvSpPr>
          <p:cNvPr id="205" name="object 205"/>
          <p:cNvSpPr/>
          <p:nvPr/>
        </p:nvSpPr>
        <p:spPr>
          <a:xfrm>
            <a:off x="1599285" y="9728949"/>
            <a:ext cx="0" cy="64769"/>
          </a:xfrm>
          <a:custGeom>
            <a:avLst/>
            <a:gdLst/>
            <a:ahLst/>
            <a:cxnLst/>
            <a:rect l="l" t="t" r="r" b="b"/>
            <a:pathLst>
              <a:path h="64770">
                <a:moveTo>
                  <a:pt x="0" y="0"/>
                </a:moveTo>
                <a:lnTo>
                  <a:pt x="0" y="64690"/>
                </a:lnTo>
              </a:path>
            </a:pathLst>
          </a:custGeom>
          <a:ln w="4025">
            <a:solidFill>
              <a:srgbClr val="004689"/>
            </a:solidFill>
          </a:ln>
        </p:spPr>
        <p:txBody>
          <a:bodyPr wrap="square" lIns="0" tIns="0" rIns="0" bIns="0" rtlCol="0"/>
          <a:lstStyle/>
          <a:p>
            <a:endParaRPr/>
          </a:p>
        </p:txBody>
      </p:sp>
      <p:sp>
        <p:nvSpPr>
          <p:cNvPr id="206" name="object 206"/>
          <p:cNvSpPr/>
          <p:nvPr/>
        </p:nvSpPr>
        <p:spPr>
          <a:xfrm>
            <a:off x="3913238" y="9728949"/>
            <a:ext cx="0" cy="64769"/>
          </a:xfrm>
          <a:custGeom>
            <a:avLst/>
            <a:gdLst/>
            <a:ahLst/>
            <a:cxnLst/>
            <a:rect l="l" t="t" r="r" b="b"/>
            <a:pathLst>
              <a:path h="64770">
                <a:moveTo>
                  <a:pt x="0" y="0"/>
                </a:moveTo>
                <a:lnTo>
                  <a:pt x="0" y="64693"/>
                </a:lnTo>
                <a:lnTo>
                  <a:pt x="0" y="0"/>
                </a:lnTo>
                <a:close/>
              </a:path>
            </a:pathLst>
          </a:custGeom>
          <a:solidFill>
            <a:srgbClr val="DBE6F2"/>
          </a:solidFill>
        </p:spPr>
        <p:txBody>
          <a:bodyPr wrap="square" lIns="0" tIns="0" rIns="0" bIns="0" rtlCol="0"/>
          <a:lstStyle/>
          <a:p>
            <a:endParaRPr/>
          </a:p>
        </p:txBody>
      </p:sp>
      <p:sp>
        <p:nvSpPr>
          <p:cNvPr id="207" name="object 207"/>
          <p:cNvSpPr/>
          <p:nvPr/>
        </p:nvSpPr>
        <p:spPr>
          <a:xfrm>
            <a:off x="3913238" y="9728949"/>
            <a:ext cx="0" cy="64769"/>
          </a:xfrm>
          <a:custGeom>
            <a:avLst/>
            <a:gdLst/>
            <a:ahLst/>
            <a:cxnLst/>
            <a:rect l="l" t="t" r="r" b="b"/>
            <a:pathLst>
              <a:path h="64770">
                <a:moveTo>
                  <a:pt x="0" y="0"/>
                </a:moveTo>
                <a:lnTo>
                  <a:pt x="0" y="64690"/>
                </a:lnTo>
              </a:path>
            </a:pathLst>
          </a:custGeom>
          <a:ln w="4025">
            <a:solidFill>
              <a:srgbClr val="004689"/>
            </a:solidFill>
          </a:ln>
        </p:spPr>
        <p:txBody>
          <a:bodyPr wrap="square" lIns="0" tIns="0" rIns="0" bIns="0" rtlCol="0"/>
          <a:lstStyle/>
          <a:p>
            <a:endParaRPr/>
          </a:p>
        </p:txBody>
      </p:sp>
      <p:sp>
        <p:nvSpPr>
          <p:cNvPr id="208" name="object 208"/>
          <p:cNvSpPr/>
          <p:nvPr/>
        </p:nvSpPr>
        <p:spPr>
          <a:xfrm>
            <a:off x="3747960" y="9728949"/>
            <a:ext cx="0" cy="64769"/>
          </a:xfrm>
          <a:custGeom>
            <a:avLst/>
            <a:gdLst/>
            <a:ahLst/>
            <a:cxnLst/>
            <a:rect l="l" t="t" r="r" b="b"/>
            <a:pathLst>
              <a:path h="64770">
                <a:moveTo>
                  <a:pt x="0" y="0"/>
                </a:moveTo>
                <a:lnTo>
                  <a:pt x="0" y="64693"/>
                </a:lnTo>
                <a:lnTo>
                  <a:pt x="0" y="0"/>
                </a:lnTo>
                <a:close/>
              </a:path>
            </a:pathLst>
          </a:custGeom>
          <a:solidFill>
            <a:srgbClr val="DBE6F2"/>
          </a:solidFill>
        </p:spPr>
        <p:txBody>
          <a:bodyPr wrap="square" lIns="0" tIns="0" rIns="0" bIns="0" rtlCol="0"/>
          <a:lstStyle/>
          <a:p>
            <a:endParaRPr/>
          </a:p>
        </p:txBody>
      </p:sp>
      <p:sp>
        <p:nvSpPr>
          <p:cNvPr id="209" name="object 209"/>
          <p:cNvSpPr/>
          <p:nvPr/>
        </p:nvSpPr>
        <p:spPr>
          <a:xfrm>
            <a:off x="3747960" y="9728949"/>
            <a:ext cx="0" cy="64769"/>
          </a:xfrm>
          <a:custGeom>
            <a:avLst/>
            <a:gdLst/>
            <a:ahLst/>
            <a:cxnLst/>
            <a:rect l="l" t="t" r="r" b="b"/>
            <a:pathLst>
              <a:path h="64770">
                <a:moveTo>
                  <a:pt x="0" y="0"/>
                </a:moveTo>
                <a:lnTo>
                  <a:pt x="0" y="64690"/>
                </a:lnTo>
              </a:path>
            </a:pathLst>
          </a:custGeom>
          <a:ln w="4025">
            <a:solidFill>
              <a:srgbClr val="004689"/>
            </a:solidFill>
          </a:ln>
        </p:spPr>
        <p:txBody>
          <a:bodyPr wrap="square" lIns="0" tIns="0" rIns="0" bIns="0" rtlCol="0"/>
          <a:lstStyle/>
          <a:p>
            <a:endParaRPr/>
          </a:p>
        </p:txBody>
      </p:sp>
      <p:sp>
        <p:nvSpPr>
          <p:cNvPr id="210" name="object 210"/>
          <p:cNvSpPr/>
          <p:nvPr/>
        </p:nvSpPr>
        <p:spPr>
          <a:xfrm>
            <a:off x="3417379" y="9728949"/>
            <a:ext cx="0" cy="64769"/>
          </a:xfrm>
          <a:custGeom>
            <a:avLst/>
            <a:gdLst/>
            <a:ahLst/>
            <a:cxnLst/>
            <a:rect l="l" t="t" r="r" b="b"/>
            <a:pathLst>
              <a:path h="64770">
                <a:moveTo>
                  <a:pt x="0" y="0"/>
                </a:moveTo>
                <a:lnTo>
                  <a:pt x="0" y="64693"/>
                </a:lnTo>
                <a:lnTo>
                  <a:pt x="0" y="0"/>
                </a:lnTo>
                <a:close/>
              </a:path>
            </a:pathLst>
          </a:custGeom>
          <a:solidFill>
            <a:srgbClr val="DBE6F2"/>
          </a:solidFill>
        </p:spPr>
        <p:txBody>
          <a:bodyPr wrap="square" lIns="0" tIns="0" rIns="0" bIns="0" rtlCol="0"/>
          <a:lstStyle/>
          <a:p>
            <a:endParaRPr/>
          </a:p>
        </p:txBody>
      </p:sp>
      <p:sp>
        <p:nvSpPr>
          <p:cNvPr id="211" name="object 211"/>
          <p:cNvSpPr/>
          <p:nvPr/>
        </p:nvSpPr>
        <p:spPr>
          <a:xfrm>
            <a:off x="3417392" y="9728949"/>
            <a:ext cx="0" cy="64769"/>
          </a:xfrm>
          <a:custGeom>
            <a:avLst/>
            <a:gdLst/>
            <a:ahLst/>
            <a:cxnLst/>
            <a:rect l="l" t="t" r="r" b="b"/>
            <a:pathLst>
              <a:path h="64770">
                <a:moveTo>
                  <a:pt x="0" y="0"/>
                </a:moveTo>
                <a:lnTo>
                  <a:pt x="0" y="64690"/>
                </a:lnTo>
              </a:path>
            </a:pathLst>
          </a:custGeom>
          <a:ln w="4025">
            <a:solidFill>
              <a:srgbClr val="004689"/>
            </a:solidFill>
          </a:ln>
        </p:spPr>
        <p:txBody>
          <a:bodyPr wrap="square" lIns="0" tIns="0" rIns="0" bIns="0" rtlCol="0"/>
          <a:lstStyle/>
          <a:p>
            <a:endParaRPr/>
          </a:p>
        </p:txBody>
      </p:sp>
      <p:sp>
        <p:nvSpPr>
          <p:cNvPr id="212" name="object 212"/>
          <p:cNvSpPr/>
          <p:nvPr/>
        </p:nvSpPr>
        <p:spPr>
          <a:xfrm>
            <a:off x="3582670" y="9728949"/>
            <a:ext cx="0" cy="64769"/>
          </a:xfrm>
          <a:custGeom>
            <a:avLst/>
            <a:gdLst/>
            <a:ahLst/>
            <a:cxnLst/>
            <a:rect l="l" t="t" r="r" b="b"/>
            <a:pathLst>
              <a:path h="64770">
                <a:moveTo>
                  <a:pt x="0" y="0"/>
                </a:moveTo>
                <a:lnTo>
                  <a:pt x="0" y="64693"/>
                </a:lnTo>
                <a:lnTo>
                  <a:pt x="0" y="0"/>
                </a:lnTo>
                <a:close/>
              </a:path>
            </a:pathLst>
          </a:custGeom>
          <a:solidFill>
            <a:srgbClr val="DBE6F2"/>
          </a:solidFill>
        </p:spPr>
        <p:txBody>
          <a:bodyPr wrap="square" lIns="0" tIns="0" rIns="0" bIns="0" rtlCol="0"/>
          <a:lstStyle/>
          <a:p>
            <a:endParaRPr/>
          </a:p>
        </p:txBody>
      </p:sp>
      <p:sp>
        <p:nvSpPr>
          <p:cNvPr id="213" name="object 213"/>
          <p:cNvSpPr/>
          <p:nvPr/>
        </p:nvSpPr>
        <p:spPr>
          <a:xfrm>
            <a:off x="3582670" y="9728949"/>
            <a:ext cx="0" cy="64769"/>
          </a:xfrm>
          <a:custGeom>
            <a:avLst/>
            <a:gdLst/>
            <a:ahLst/>
            <a:cxnLst/>
            <a:rect l="l" t="t" r="r" b="b"/>
            <a:pathLst>
              <a:path h="64770">
                <a:moveTo>
                  <a:pt x="0" y="0"/>
                </a:moveTo>
                <a:lnTo>
                  <a:pt x="0" y="64690"/>
                </a:lnTo>
              </a:path>
            </a:pathLst>
          </a:custGeom>
          <a:ln w="4025">
            <a:solidFill>
              <a:srgbClr val="004689"/>
            </a:solidFill>
          </a:ln>
        </p:spPr>
        <p:txBody>
          <a:bodyPr wrap="square" lIns="0" tIns="0" rIns="0" bIns="0" rtlCol="0"/>
          <a:lstStyle/>
          <a:p>
            <a:endParaRPr/>
          </a:p>
        </p:txBody>
      </p:sp>
      <p:sp>
        <p:nvSpPr>
          <p:cNvPr id="214" name="object 214"/>
          <p:cNvSpPr/>
          <p:nvPr/>
        </p:nvSpPr>
        <p:spPr>
          <a:xfrm>
            <a:off x="3252114" y="9728949"/>
            <a:ext cx="0" cy="64769"/>
          </a:xfrm>
          <a:custGeom>
            <a:avLst/>
            <a:gdLst/>
            <a:ahLst/>
            <a:cxnLst/>
            <a:rect l="l" t="t" r="r" b="b"/>
            <a:pathLst>
              <a:path h="64770">
                <a:moveTo>
                  <a:pt x="0" y="0"/>
                </a:moveTo>
                <a:lnTo>
                  <a:pt x="0" y="64693"/>
                </a:lnTo>
                <a:lnTo>
                  <a:pt x="0" y="0"/>
                </a:lnTo>
                <a:close/>
              </a:path>
            </a:pathLst>
          </a:custGeom>
          <a:solidFill>
            <a:srgbClr val="DBE6F2"/>
          </a:solidFill>
        </p:spPr>
        <p:txBody>
          <a:bodyPr wrap="square" lIns="0" tIns="0" rIns="0" bIns="0" rtlCol="0"/>
          <a:lstStyle/>
          <a:p>
            <a:endParaRPr/>
          </a:p>
        </p:txBody>
      </p:sp>
      <p:sp>
        <p:nvSpPr>
          <p:cNvPr id="215" name="object 215"/>
          <p:cNvSpPr/>
          <p:nvPr/>
        </p:nvSpPr>
        <p:spPr>
          <a:xfrm>
            <a:off x="3252101" y="9728949"/>
            <a:ext cx="0" cy="64769"/>
          </a:xfrm>
          <a:custGeom>
            <a:avLst/>
            <a:gdLst/>
            <a:ahLst/>
            <a:cxnLst/>
            <a:rect l="l" t="t" r="r" b="b"/>
            <a:pathLst>
              <a:path h="64770">
                <a:moveTo>
                  <a:pt x="0" y="0"/>
                </a:moveTo>
                <a:lnTo>
                  <a:pt x="0" y="64690"/>
                </a:lnTo>
              </a:path>
            </a:pathLst>
          </a:custGeom>
          <a:ln w="4025">
            <a:solidFill>
              <a:srgbClr val="004689"/>
            </a:solidFill>
          </a:ln>
        </p:spPr>
        <p:txBody>
          <a:bodyPr wrap="square" lIns="0" tIns="0" rIns="0" bIns="0" rtlCol="0"/>
          <a:lstStyle/>
          <a:p>
            <a:endParaRPr/>
          </a:p>
        </p:txBody>
      </p:sp>
      <p:sp>
        <p:nvSpPr>
          <p:cNvPr id="216" name="object 216"/>
          <p:cNvSpPr/>
          <p:nvPr/>
        </p:nvSpPr>
        <p:spPr>
          <a:xfrm>
            <a:off x="3086823" y="9728949"/>
            <a:ext cx="0" cy="64769"/>
          </a:xfrm>
          <a:custGeom>
            <a:avLst/>
            <a:gdLst/>
            <a:ahLst/>
            <a:cxnLst/>
            <a:rect l="l" t="t" r="r" b="b"/>
            <a:pathLst>
              <a:path h="64770">
                <a:moveTo>
                  <a:pt x="0" y="0"/>
                </a:moveTo>
                <a:lnTo>
                  <a:pt x="0" y="64693"/>
                </a:lnTo>
                <a:lnTo>
                  <a:pt x="0" y="0"/>
                </a:lnTo>
                <a:close/>
              </a:path>
            </a:pathLst>
          </a:custGeom>
          <a:solidFill>
            <a:srgbClr val="DBE6F2"/>
          </a:solidFill>
        </p:spPr>
        <p:txBody>
          <a:bodyPr wrap="square" lIns="0" tIns="0" rIns="0" bIns="0" rtlCol="0"/>
          <a:lstStyle/>
          <a:p>
            <a:endParaRPr/>
          </a:p>
        </p:txBody>
      </p:sp>
      <p:sp>
        <p:nvSpPr>
          <p:cNvPr id="217" name="object 217"/>
          <p:cNvSpPr/>
          <p:nvPr/>
        </p:nvSpPr>
        <p:spPr>
          <a:xfrm>
            <a:off x="3086823" y="9728949"/>
            <a:ext cx="0" cy="64769"/>
          </a:xfrm>
          <a:custGeom>
            <a:avLst/>
            <a:gdLst/>
            <a:ahLst/>
            <a:cxnLst/>
            <a:rect l="l" t="t" r="r" b="b"/>
            <a:pathLst>
              <a:path h="64770">
                <a:moveTo>
                  <a:pt x="0" y="0"/>
                </a:moveTo>
                <a:lnTo>
                  <a:pt x="0" y="64690"/>
                </a:lnTo>
              </a:path>
            </a:pathLst>
          </a:custGeom>
          <a:ln w="4025">
            <a:solidFill>
              <a:srgbClr val="004689"/>
            </a:solidFill>
          </a:ln>
        </p:spPr>
        <p:txBody>
          <a:bodyPr wrap="square" lIns="0" tIns="0" rIns="0" bIns="0" rtlCol="0"/>
          <a:lstStyle/>
          <a:p>
            <a:endParaRPr/>
          </a:p>
        </p:txBody>
      </p:sp>
      <p:sp>
        <p:nvSpPr>
          <p:cNvPr id="218" name="object 218"/>
          <p:cNvSpPr/>
          <p:nvPr/>
        </p:nvSpPr>
        <p:spPr>
          <a:xfrm>
            <a:off x="2921533" y="9728949"/>
            <a:ext cx="0" cy="64769"/>
          </a:xfrm>
          <a:custGeom>
            <a:avLst/>
            <a:gdLst/>
            <a:ahLst/>
            <a:cxnLst/>
            <a:rect l="l" t="t" r="r" b="b"/>
            <a:pathLst>
              <a:path h="64770">
                <a:moveTo>
                  <a:pt x="0" y="0"/>
                </a:moveTo>
                <a:lnTo>
                  <a:pt x="0" y="64693"/>
                </a:lnTo>
                <a:lnTo>
                  <a:pt x="0" y="0"/>
                </a:lnTo>
                <a:close/>
              </a:path>
            </a:pathLst>
          </a:custGeom>
          <a:solidFill>
            <a:srgbClr val="DBE6F2"/>
          </a:solidFill>
        </p:spPr>
        <p:txBody>
          <a:bodyPr wrap="square" lIns="0" tIns="0" rIns="0" bIns="0" rtlCol="0"/>
          <a:lstStyle/>
          <a:p>
            <a:endParaRPr/>
          </a:p>
        </p:txBody>
      </p:sp>
      <p:sp>
        <p:nvSpPr>
          <p:cNvPr id="219" name="object 219"/>
          <p:cNvSpPr/>
          <p:nvPr/>
        </p:nvSpPr>
        <p:spPr>
          <a:xfrm>
            <a:off x="2921546" y="9728949"/>
            <a:ext cx="0" cy="64769"/>
          </a:xfrm>
          <a:custGeom>
            <a:avLst/>
            <a:gdLst/>
            <a:ahLst/>
            <a:cxnLst/>
            <a:rect l="l" t="t" r="r" b="b"/>
            <a:pathLst>
              <a:path h="64770">
                <a:moveTo>
                  <a:pt x="0" y="0"/>
                </a:moveTo>
                <a:lnTo>
                  <a:pt x="0" y="64690"/>
                </a:lnTo>
              </a:path>
            </a:pathLst>
          </a:custGeom>
          <a:ln w="4025">
            <a:solidFill>
              <a:srgbClr val="004689"/>
            </a:solidFill>
          </a:ln>
        </p:spPr>
        <p:txBody>
          <a:bodyPr wrap="square" lIns="0" tIns="0" rIns="0" bIns="0" rtlCol="0"/>
          <a:lstStyle/>
          <a:p>
            <a:endParaRPr/>
          </a:p>
        </p:txBody>
      </p:sp>
      <p:sp>
        <p:nvSpPr>
          <p:cNvPr id="220" name="object 220"/>
          <p:cNvSpPr/>
          <p:nvPr/>
        </p:nvSpPr>
        <p:spPr>
          <a:xfrm>
            <a:off x="1431988" y="8790361"/>
            <a:ext cx="2446020" cy="924560"/>
          </a:xfrm>
          <a:custGeom>
            <a:avLst/>
            <a:gdLst/>
            <a:ahLst/>
            <a:cxnLst/>
            <a:rect l="l" t="t" r="r" b="b"/>
            <a:pathLst>
              <a:path w="2446020" h="924559">
                <a:moveTo>
                  <a:pt x="0" y="924427"/>
                </a:moveTo>
                <a:lnTo>
                  <a:pt x="236345" y="885649"/>
                </a:lnTo>
                <a:lnTo>
                  <a:pt x="834060" y="743982"/>
                </a:lnTo>
                <a:lnTo>
                  <a:pt x="1626159" y="461432"/>
                </a:lnTo>
                <a:lnTo>
                  <a:pt x="2445659" y="0"/>
                </a:lnTo>
              </a:path>
            </a:pathLst>
          </a:custGeom>
          <a:ln w="4166">
            <a:solidFill>
              <a:srgbClr val="004689"/>
            </a:solidFill>
          </a:ln>
        </p:spPr>
        <p:txBody>
          <a:bodyPr wrap="square" lIns="0" tIns="0" rIns="0" bIns="0" rtlCol="0"/>
          <a:lstStyle/>
          <a:p>
            <a:endParaRPr/>
          </a:p>
        </p:txBody>
      </p:sp>
      <p:sp>
        <p:nvSpPr>
          <p:cNvPr id="221" name="object 221"/>
          <p:cNvSpPr/>
          <p:nvPr/>
        </p:nvSpPr>
        <p:spPr>
          <a:xfrm>
            <a:off x="1431683" y="9097412"/>
            <a:ext cx="2433320" cy="619760"/>
          </a:xfrm>
          <a:custGeom>
            <a:avLst/>
            <a:gdLst/>
            <a:ahLst/>
            <a:cxnLst/>
            <a:rect l="l" t="t" r="r" b="b"/>
            <a:pathLst>
              <a:path w="2433320" h="619759">
                <a:moveTo>
                  <a:pt x="0" y="619612"/>
                </a:moveTo>
                <a:lnTo>
                  <a:pt x="217015" y="585988"/>
                </a:lnTo>
                <a:lnTo>
                  <a:pt x="781471" y="478314"/>
                </a:lnTo>
                <a:lnTo>
                  <a:pt x="1563482" y="286386"/>
                </a:lnTo>
                <a:lnTo>
                  <a:pt x="2433163" y="0"/>
                </a:lnTo>
              </a:path>
            </a:pathLst>
          </a:custGeom>
          <a:ln w="4176">
            <a:solidFill>
              <a:srgbClr val="F26A69"/>
            </a:solidFill>
          </a:ln>
        </p:spPr>
        <p:txBody>
          <a:bodyPr wrap="square" lIns="0" tIns="0" rIns="0" bIns="0" rtlCol="0"/>
          <a:lstStyle/>
          <a:p>
            <a:endParaRPr/>
          </a:p>
        </p:txBody>
      </p:sp>
      <p:sp>
        <p:nvSpPr>
          <p:cNvPr id="222" name="object 222"/>
          <p:cNvSpPr/>
          <p:nvPr/>
        </p:nvSpPr>
        <p:spPr>
          <a:xfrm>
            <a:off x="1432039" y="9714776"/>
            <a:ext cx="2480310" cy="0"/>
          </a:xfrm>
          <a:custGeom>
            <a:avLst/>
            <a:gdLst/>
            <a:ahLst/>
            <a:cxnLst/>
            <a:rect l="l" t="t" r="r" b="b"/>
            <a:pathLst>
              <a:path w="2480310">
                <a:moveTo>
                  <a:pt x="0" y="0"/>
                </a:moveTo>
                <a:lnTo>
                  <a:pt x="2480017" y="0"/>
                </a:lnTo>
              </a:path>
            </a:pathLst>
          </a:custGeom>
          <a:ln w="3175">
            <a:solidFill>
              <a:srgbClr val="99B3D2"/>
            </a:solidFill>
          </a:ln>
        </p:spPr>
        <p:txBody>
          <a:bodyPr wrap="square" lIns="0" tIns="0" rIns="0" bIns="0" rtlCol="0"/>
          <a:lstStyle/>
          <a:p>
            <a:endParaRPr/>
          </a:p>
        </p:txBody>
      </p:sp>
      <p:sp>
        <p:nvSpPr>
          <p:cNvPr id="223" name="object 223"/>
          <p:cNvSpPr/>
          <p:nvPr/>
        </p:nvSpPr>
        <p:spPr>
          <a:xfrm>
            <a:off x="1432032" y="9714788"/>
            <a:ext cx="2480310" cy="0"/>
          </a:xfrm>
          <a:custGeom>
            <a:avLst/>
            <a:gdLst/>
            <a:ahLst/>
            <a:cxnLst/>
            <a:rect l="l" t="t" r="r" b="b"/>
            <a:pathLst>
              <a:path w="2480310">
                <a:moveTo>
                  <a:pt x="2480025" y="0"/>
                </a:moveTo>
                <a:lnTo>
                  <a:pt x="0" y="0"/>
                </a:lnTo>
              </a:path>
            </a:pathLst>
          </a:custGeom>
          <a:ln w="4186">
            <a:solidFill>
              <a:srgbClr val="004689"/>
            </a:solidFill>
          </a:ln>
        </p:spPr>
        <p:txBody>
          <a:bodyPr wrap="square" lIns="0" tIns="0" rIns="0" bIns="0" rtlCol="0"/>
          <a:lstStyle/>
          <a:p>
            <a:endParaRPr/>
          </a:p>
        </p:txBody>
      </p:sp>
      <p:sp>
        <p:nvSpPr>
          <p:cNvPr id="224" name="object 224"/>
          <p:cNvSpPr txBox="1"/>
          <p:nvPr/>
        </p:nvSpPr>
        <p:spPr>
          <a:xfrm>
            <a:off x="1117075" y="8537142"/>
            <a:ext cx="222885" cy="247650"/>
          </a:xfrm>
          <a:prstGeom prst="rect">
            <a:avLst/>
          </a:prstGeom>
        </p:spPr>
        <p:txBody>
          <a:bodyPr vert="horz" wrap="square" lIns="0" tIns="15875" rIns="0" bIns="0" rtlCol="0">
            <a:spAutoFit/>
          </a:bodyPr>
          <a:lstStyle/>
          <a:p>
            <a:pPr marL="62865">
              <a:lnSpc>
                <a:spcPct val="100000"/>
              </a:lnSpc>
              <a:spcBef>
                <a:spcPts val="125"/>
              </a:spcBef>
            </a:pPr>
            <a:r>
              <a:rPr sz="500" b="1" dirty="0">
                <a:solidFill>
                  <a:srgbClr val="004689"/>
                </a:solidFill>
                <a:latin typeface="Arial"/>
                <a:cs typeface="Arial"/>
              </a:rPr>
              <a:t>Euro</a:t>
            </a:r>
            <a:endParaRPr sz="500">
              <a:latin typeface="Arial"/>
              <a:cs typeface="Arial"/>
            </a:endParaRPr>
          </a:p>
          <a:p>
            <a:pPr marL="12700">
              <a:lnSpc>
                <a:spcPct val="100000"/>
              </a:lnSpc>
              <a:spcBef>
                <a:spcPts val="515"/>
              </a:spcBef>
            </a:pPr>
            <a:r>
              <a:rPr sz="500" spc="-5" dirty="0">
                <a:solidFill>
                  <a:srgbClr val="004689"/>
                </a:solidFill>
                <a:latin typeface="Arial"/>
                <a:cs typeface="Arial"/>
              </a:rPr>
              <a:t>80.000</a:t>
            </a:r>
            <a:endParaRPr sz="500">
              <a:latin typeface="Arial"/>
              <a:cs typeface="Arial"/>
            </a:endParaRPr>
          </a:p>
        </p:txBody>
      </p:sp>
      <p:sp>
        <p:nvSpPr>
          <p:cNvPr id="225" name="object 225"/>
          <p:cNvSpPr txBox="1"/>
          <p:nvPr/>
        </p:nvSpPr>
        <p:spPr>
          <a:xfrm>
            <a:off x="1117075" y="8923511"/>
            <a:ext cx="222885" cy="106045"/>
          </a:xfrm>
          <a:prstGeom prst="rect">
            <a:avLst/>
          </a:prstGeom>
        </p:spPr>
        <p:txBody>
          <a:bodyPr vert="horz" wrap="square" lIns="0" tIns="15875" rIns="0" bIns="0" rtlCol="0">
            <a:spAutoFit/>
          </a:bodyPr>
          <a:lstStyle/>
          <a:p>
            <a:pPr marL="12700">
              <a:lnSpc>
                <a:spcPct val="100000"/>
              </a:lnSpc>
              <a:spcBef>
                <a:spcPts val="125"/>
              </a:spcBef>
            </a:pPr>
            <a:r>
              <a:rPr sz="500" spc="-5" dirty="0">
                <a:solidFill>
                  <a:srgbClr val="004689"/>
                </a:solidFill>
                <a:latin typeface="Arial"/>
                <a:cs typeface="Arial"/>
              </a:rPr>
              <a:t>60.000</a:t>
            </a:r>
            <a:endParaRPr sz="500">
              <a:latin typeface="Arial"/>
              <a:cs typeface="Arial"/>
            </a:endParaRPr>
          </a:p>
        </p:txBody>
      </p:sp>
      <p:sp>
        <p:nvSpPr>
          <p:cNvPr id="226" name="object 226"/>
          <p:cNvSpPr txBox="1"/>
          <p:nvPr/>
        </p:nvSpPr>
        <p:spPr>
          <a:xfrm>
            <a:off x="1117075" y="9168140"/>
            <a:ext cx="222885" cy="106045"/>
          </a:xfrm>
          <a:prstGeom prst="rect">
            <a:avLst/>
          </a:prstGeom>
        </p:spPr>
        <p:txBody>
          <a:bodyPr vert="horz" wrap="square" lIns="0" tIns="15875" rIns="0" bIns="0" rtlCol="0">
            <a:spAutoFit/>
          </a:bodyPr>
          <a:lstStyle/>
          <a:p>
            <a:pPr marL="12700">
              <a:lnSpc>
                <a:spcPct val="100000"/>
              </a:lnSpc>
              <a:spcBef>
                <a:spcPts val="125"/>
              </a:spcBef>
            </a:pPr>
            <a:r>
              <a:rPr sz="500" spc="-5" dirty="0">
                <a:solidFill>
                  <a:srgbClr val="004689"/>
                </a:solidFill>
                <a:latin typeface="Arial"/>
                <a:cs typeface="Arial"/>
              </a:rPr>
              <a:t>40.000</a:t>
            </a:r>
            <a:endParaRPr sz="500">
              <a:latin typeface="Arial"/>
              <a:cs typeface="Arial"/>
            </a:endParaRPr>
          </a:p>
        </p:txBody>
      </p:sp>
      <p:sp>
        <p:nvSpPr>
          <p:cNvPr id="227" name="object 227"/>
          <p:cNvSpPr txBox="1"/>
          <p:nvPr/>
        </p:nvSpPr>
        <p:spPr>
          <a:xfrm>
            <a:off x="1117075" y="9412768"/>
            <a:ext cx="222885" cy="106045"/>
          </a:xfrm>
          <a:prstGeom prst="rect">
            <a:avLst/>
          </a:prstGeom>
        </p:spPr>
        <p:txBody>
          <a:bodyPr vert="horz" wrap="square" lIns="0" tIns="15875" rIns="0" bIns="0" rtlCol="0">
            <a:spAutoFit/>
          </a:bodyPr>
          <a:lstStyle/>
          <a:p>
            <a:pPr marL="12700">
              <a:lnSpc>
                <a:spcPct val="100000"/>
              </a:lnSpc>
              <a:spcBef>
                <a:spcPts val="125"/>
              </a:spcBef>
            </a:pPr>
            <a:r>
              <a:rPr sz="500" spc="-5" dirty="0">
                <a:solidFill>
                  <a:srgbClr val="004689"/>
                </a:solidFill>
                <a:latin typeface="Arial"/>
                <a:cs typeface="Arial"/>
              </a:rPr>
              <a:t>20.000</a:t>
            </a:r>
            <a:endParaRPr sz="500">
              <a:latin typeface="Arial"/>
              <a:cs typeface="Arial"/>
            </a:endParaRPr>
          </a:p>
        </p:txBody>
      </p:sp>
      <p:sp>
        <p:nvSpPr>
          <p:cNvPr id="228" name="object 228"/>
          <p:cNvSpPr txBox="1"/>
          <p:nvPr/>
        </p:nvSpPr>
        <p:spPr>
          <a:xfrm>
            <a:off x="1278227" y="9657397"/>
            <a:ext cx="61594" cy="106045"/>
          </a:xfrm>
          <a:prstGeom prst="rect">
            <a:avLst/>
          </a:prstGeom>
        </p:spPr>
        <p:txBody>
          <a:bodyPr vert="horz" wrap="square" lIns="0" tIns="15875" rIns="0" bIns="0" rtlCol="0">
            <a:spAutoFit/>
          </a:bodyPr>
          <a:lstStyle/>
          <a:p>
            <a:pPr marL="12700">
              <a:lnSpc>
                <a:spcPct val="100000"/>
              </a:lnSpc>
              <a:spcBef>
                <a:spcPts val="125"/>
              </a:spcBef>
            </a:pPr>
            <a:r>
              <a:rPr sz="500" dirty="0">
                <a:solidFill>
                  <a:srgbClr val="004689"/>
                </a:solidFill>
                <a:latin typeface="Arial"/>
                <a:cs typeface="Arial"/>
              </a:rPr>
              <a:t>0</a:t>
            </a:r>
            <a:endParaRPr sz="500">
              <a:latin typeface="Arial"/>
              <a:cs typeface="Arial"/>
            </a:endParaRPr>
          </a:p>
        </p:txBody>
      </p:sp>
      <p:sp>
        <p:nvSpPr>
          <p:cNvPr id="229" name="object 229"/>
          <p:cNvSpPr txBox="1"/>
          <p:nvPr/>
        </p:nvSpPr>
        <p:spPr>
          <a:xfrm>
            <a:off x="2212098" y="9770133"/>
            <a:ext cx="1751964" cy="226695"/>
          </a:xfrm>
          <a:prstGeom prst="rect">
            <a:avLst/>
          </a:prstGeom>
        </p:spPr>
        <p:txBody>
          <a:bodyPr vert="horz" wrap="square" lIns="0" tIns="36195" rIns="0" bIns="0" rtlCol="0">
            <a:spAutoFit/>
          </a:bodyPr>
          <a:lstStyle/>
          <a:p>
            <a:pPr marR="5715" algn="r">
              <a:lnSpc>
                <a:spcPct val="100000"/>
              </a:lnSpc>
              <a:spcBef>
                <a:spcPts val="285"/>
              </a:spcBef>
            </a:pPr>
            <a:r>
              <a:rPr sz="500" dirty="0">
                <a:solidFill>
                  <a:srgbClr val="004689"/>
                </a:solidFill>
                <a:latin typeface="Arial"/>
                <a:cs typeface="Arial"/>
              </a:rPr>
              <a:t>10     12      14     16      18     20      22     24      26     28  </a:t>
            </a:r>
            <a:r>
              <a:rPr sz="500" spc="80" dirty="0">
                <a:solidFill>
                  <a:srgbClr val="004689"/>
                </a:solidFill>
                <a:latin typeface="Arial"/>
                <a:cs typeface="Arial"/>
              </a:rPr>
              <a:t> </a:t>
            </a:r>
            <a:r>
              <a:rPr sz="500" spc="-5" dirty="0">
                <a:solidFill>
                  <a:srgbClr val="004689"/>
                </a:solidFill>
                <a:latin typeface="Arial"/>
                <a:cs typeface="Arial"/>
              </a:rPr>
              <a:t>30</a:t>
            </a:r>
            <a:endParaRPr sz="500">
              <a:latin typeface="Arial"/>
              <a:cs typeface="Arial"/>
            </a:endParaRPr>
          </a:p>
          <a:p>
            <a:pPr marR="5080" algn="r">
              <a:lnSpc>
                <a:spcPct val="100000"/>
              </a:lnSpc>
              <a:spcBef>
                <a:spcPts val="190"/>
              </a:spcBef>
            </a:pPr>
            <a:r>
              <a:rPr sz="500" b="1" spc="-5" dirty="0">
                <a:solidFill>
                  <a:srgbClr val="004689"/>
                </a:solidFill>
                <a:latin typeface="Arial"/>
                <a:cs typeface="Arial"/>
              </a:rPr>
              <a:t>años</a:t>
            </a:r>
            <a:endParaRPr sz="500">
              <a:latin typeface="Arial"/>
              <a:cs typeface="Arial"/>
            </a:endParaRPr>
          </a:p>
        </p:txBody>
      </p:sp>
      <p:sp>
        <p:nvSpPr>
          <p:cNvPr id="230" name="object 230"/>
          <p:cNvSpPr/>
          <p:nvPr/>
        </p:nvSpPr>
        <p:spPr>
          <a:xfrm>
            <a:off x="1524457" y="8909227"/>
            <a:ext cx="74295" cy="82550"/>
          </a:xfrm>
          <a:custGeom>
            <a:avLst/>
            <a:gdLst/>
            <a:ahLst/>
            <a:cxnLst/>
            <a:rect l="l" t="t" r="r" b="b"/>
            <a:pathLst>
              <a:path w="74294" h="82550">
                <a:moveTo>
                  <a:pt x="0" y="82232"/>
                </a:moveTo>
                <a:lnTo>
                  <a:pt x="74142" y="82232"/>
                </a:lnTo>
                <a:lnTo>
                  <a:pt x="74142" y="0"/>
                </a:lnTo>
                <a:lnTo>
                  <a:pt x="0" y="0"/>
                </a:lnTo>
                <a:lnTo>
                  <a:pt x="0" y="82232"/>
                </a:lnTo>
                <a:close/>
              </a:path>
            </a:pathLst>
          </a:custGeom>
          <a:solidFill>
            <a:srgbClr val="FFFFFF"/>
          </a:solidFill>
        </p:spPr>
        <p:txBody>
          <a:bodyPr wrap="square" lIns="0" tIns="0" rIns="0" bIns="0" rtlCol="0"/>
          <a:lstStyle/>
          <a:p>
            <a:endParaRPr/>
          </a:p>
        </p:txBody>
      </p:sp>
      <p:sp>
        <p:nvSpPr>
          <p:cNvPr id="231" name="object 231"/>
          <p:cNvSpPr/>
          <p:nvPr/>
        </p:nvSpPr>
        <p:spPr>
          <a:xfrm>
            <a:off x="1524457" y="8909227"/>
            <a:ext cx="74295" cy="82550"/>
          </a:xfrm>
          <a:custGeom>
            <a:avLst/>
            <a:gdLst/>
            <a:ahLst/>
            <a:cxnLst/>
            <a:rect l="l" t="t" r="r" b="b"/>
            <a:pathLst>
              <a:path w="74294" h="82550">
                <a:moveTo>
                  <a:pt x="0" y="82232"/>
                </a:moveTo>
                <a:lnTo>
                  <a:pt x="74142" y="82232"/>
                </a:lnTo>
                <a:lnTo>
                  <a:pt x="74142" y="0"/>
                </a:lnTo>
                <a:lnTo>
                  <a:pt x="0" y="0"/>
                </a:lnTo>
                <a:lnTo>
                  <a:pt x="0" y="82232"/>
                </a:lnTo>
                <a:close/>
              </a:path>
            </a:pathLst>
          </a:custGeom>
          <a:ln w="6350">
            <a:solidFill>
              <a:srgbClr val="91A7D1"/>
            </a:solidFill>
          </a:ln>
        </p:spPr>
        <p:txBody>
          <a:bodyPr wrap="square" lIns="0" tIns="0" rIns="0" bIns="0" rtlCol="0"/>
          <a:lstStyle/>
          <a:p>
            <a:endParaRPr/>
          </a:p>
        </p:txBody>
      </p:sp>
      <p:sp>
        <p:nvSpPr>
          <p:cNvPr id="232" name="object 232"/>
          <p:cNvSpPr/>
          <p:nvPr/>
        </p:nvSpPr>
        <p:spPr>
          <a:xfrm>
            <a:off x="2481249" y="8909227"/>
            <a:ext cx="74295" cy="82550"/>
          </a:xfrm>
          <a:custGeom>
            <a:avLst/>
            <a:gdLst/>
            <a:ahLst/>
            <a:cxnLst/>
            <a:rect l="l" t="t" r="r" b="b"/>
            <a:pathLst>
              <a:path w="74294" h="82550">
                <a:moveTo>
                  <a:pt x="0" y="82232"/>
                </a:moveTo>
                <a:lnTo>
                  <a:pt x="74142" y="82232"/>
                </a:lnTo>
                <a:lnTo>
                  <a:pt x="74142" y="0"/>
                </a:lnTo>
                <a:lnTo>
                  <a:pt x="0" y="0"/>
                </a:lnTo>
                <a:lnTo>
                  <a:pt x="0" y="82232"/>
                </a:lnTo>
                <a:close/>
              </a:path>
            </a:pathLst>
          </a:custGeom>
          <a:solidFill>
            <a:srgbClr val="FFFFFF"/>
          </a:solidFill>
        </p:spPr>
        <p:txBody>
          <a:bodyPr wrap="square" lIns="0" tIns="0" rIns="0" bIns="0" rtlCol="0"/>
          <a:lstStyle/>
          <a:p>
            <a:endParaRPr/>
          </a:p>
        </p:txBody>
      </p:sp>
      <p:sp>
        <p:nvSpPr>
          <p:cNvPr id="233" name="object 233"/>
          <p:cNvSpPr/>
          <p:nvPr/>
        </p:nvSpPr>
        <p:spPr>
          <a:xfrm>
            <a:off x="2481249" y="8909227"/>
            <a:ext cx="74295" cy="82550"/>
          </a:xfrm>
          <a:custGeom>
            <a:avLst/>
            <a:gdLst/>
            <a:ahLst/>
            <a:cxnLst/>
            <a:rect l="l" t="t" r="r" b="b"/>
            <a:pathLst>
              <a:path w="74294" h="82550">
                <a:moveTo>
                  <a:pt x="0" y="82232"/>
                </a:moveTo>
                <a:lnTo>
                  <a:pt x="74142" y="82232"/>
                </a:lnTo>
                <a:lnTo>
                  <a:pt x="74142" y="0"/>
                </a:lnTo>
                <a:lnTo>
                  <a:pt x="0" y="0"/>
                </a:lnTo>
                <a:lnTo>
                  <a:pt x="0" y="82232"/>
                </a:lnTo>
                <a:close/>
              </a:path>
            </a:pathLst>
          </a:custGeom>
          <a:ln w="6350">
            <a:solidFill>
              <a:srgbClr val="91A7D1"/>
            </a:solidFill>
          </a:ln>
        </p:spPr>
        <p:txBody>
          <a:bodyPr wrap="square" lIns="0" tIns="0" rIns="0" bIns="0" rtlCol="0"/>
          <a:lstStyle/>
          <a:p>
            <a:endParaRPr/>
          </a:p>
        </p:txBody>
      </p:sp>
      <p:sp>
        <p:nvSpPr>
          <p:cNvPr id="234" name="object 234"/>
          <p:cNvSpPr txBox="1"/>
          <p:nvPr/>
        </p:nvSpPr>
        <p:spPr>
          <a:xfrm>
            <a:off x="1597522" y="8728260"/>
            <a:ext cx="856615" cy="262255"/>
          </a:xfrm>
          <a:prstGeom prst="rect">
            <a:avLst/>
          </a:prstGeom>
        </p:spPr>
        <p:txBody>
          <a:bodyPr vert="horz" wrap="square" lIns="0" tIns="12700" rIns="0" bIns="0" rtlCol="0">
            <a:spAutoFit/>
          </a:bodyPr>
          <a:lstStyle/>
          <a:p>
            <a:pPr marL="20955" marR="5080" indent="-8890">
              <a:lnSpc>
                <a:spcPct val="129400"/>
              </a:lnSpc>
              <a:spcBef>
                <a:spcPts val="100"/>
              </a:spcBef>
            </a:pPr>
            <a:r>
              <a:rPr sz="600" spc="15" dirty="0">
                <a:solidFill>
                  <a:srgbClr val="004689"/>
                </a:solidFill>
                <a:latin typeface="Calibri"/>
                <a:cs typeface="Calibri"/>
              </a:rPr>
              <a:t>Interés </a:t>
            </a:r>
            <a:r>
              <a:rPr sz="600" spc="25" dirty="0">
                <a:solidFill>
                  <a:srgbClr val="004689"/>
                </a:solidFill>
                <a:latin typeface="Calibri"/>
                <a:cs typeface="Calibri"/>
              </a:rPr>
              <a:t>anual estimado  </a:t>
            </a:r>
            <a:r>
              <a:rPr sz="600" spc="15" dirty="0">
                <a:solidFill>
                  <a:srgbClr val="004689"/>
                </a:solidFill>
                <a:latin typeface="Calibri"/>
                <a:cs typeface="Calibri"/>
              </a:rPr>
              <a:t>4,5</a:t>
            </a:r>
            <a:r>
              <a:rPr sz="600" spc="-15" dirty="0">
                <a:solidFill>
                  <a:srgbClr val="004689"/>
                </a:solidFill>
                <a:latin typeface="Calibri"/>
                <a:cs typeface="Calibri"/>
              </a:rPr>
              <a:t> </a:t>
            </a:r>
            <a:r>
              <a:rPr sz="600" spc="45" dirty="0">
                <a:solidFill>
                  <a:srgbClr val="004689"/>
                </a:solidFill>
                <a:latin typeface="Calibri"/>
                <a:cs typeface="Calibri"/>
              </a:rPr>
              <a:t>%</a:t>
            </a:r>
            <a:r>
              <a:rPr sz="600" spc="-10" dirty="0">
                <a:solidFill>
                  <a:srgbClr val="004689"/>
                </a:solidFill>
                <a:latin typeface="Calibri"/>
                <a:cs typeface="Calibri"/>
              </a:rPr>
              <a:t> </a:t>
            </a:r>
            <a:r>
              <a:rPr sz="600" spc="20" dirty="0">
                <a:solidFill>
                  <a:srgbClr val="004689"/>
                </a:solidFill>
                <a:latin typeface="Calibri"/>
                <a:cs typeface="Calibri"/>
              </a:rPr>
              <a:t>en</a:t>
            </a:r>
            <a:r>
              <a:rPr sz="600" spc="-10" dirty="0">
                <a:solidFill>
                  <a:srgbClr val="004689"/>
                </a:solidFill>
                <a:latin typeface="Calibri"/>
                <a:cs typeface="Calibri"/>
              </a:rPr>
              <a:t> </a:t>
            </a:r>
            <a:r>
              <a:rPr sz="600" spc="10" dirty="0">
                <a:solidFill>
                  <a:srgbClr val="004689"/>
                </a:solidFill>
                <a:latin typeface="Calibri"/>
                <a:cs typeface="Calibri"/>
              </a:rPr>
              <a:t>el</a:t>
            </a:r>
            <a:r>
              <a:rPr sz="600" spc="-10" dirty="0">
                <a:solidFill>
                  <a:srgbClr val="004689"/>
                </a:solidFill>
                <a:latin typeface="Calibri"/>
                <a:cs typeface="Calibri"/>
              </a:rPr>
              <a:t> </a:t>
            </a:r>
            <a:r>
              <a:rPr sz="600" spc="25" dirty="0">
                <a:solidFill>
                  <a:srgbClr val="004689"/>
                </a:solidFill>
                <a:latin typeface="Calibri"/>
                <a:cs typeface="Calibri"/>
              </a:rPr>
              <a:t>Unit</a:t>
            </a:r>
            <a:r>
              <a:rPr sz="600" spc="-10" dirty="0">
                <a:solidFill>
                  <a:srgbClr val="004689"/>
                </a:solidFill>
                <a:latin typeface="Calibri"/>
                <a:cs typeface="Calibri"/>
              </a:rPr>
              <a:t> </a:t>
            </a:r>
            <a:r>
              <a:rPr sz="600" spc="15" dirty="0">
                <a:solidFill>
                  <a:srgbClr val="004689"/>
                </a:solidFill>
                <a:latin typeface="Calibri"/>
                <a:cs typeface="Calibri"/>
              </a:rPr>
              <a:t>Linked</a:t>
            </a:r>
            <a:r>
              <a:rPr sz="600" spc="-10" dirty="0">
                <a:solidFill>
                  <a:srgbClr val="004689"/>
                </a:solidFill>
                <a:latin typeface="Calibri"/>
                <a:cs typeface="Calibri"/>
              </a:rPr>
              <a:t> </a:t>
            </a:r>
            <a:r>
              <a:rPr sz="525" baseline="31746" dirty="0">
                <a:solidFill>
                  <a:srgbClr val="004689"/>
                </a:solidFill>
                <a:latin typeface="Calibri"/>
                <a:cs typeface="Calibri"/>
              </a:rPr>
              <a:t>2</a:t>
            </a:r>
            <a:r>
              <a:rPr sz="600" dirty="0">
                <a:solidFill>
                  <a:srgbClr val="004689"/>
                </a:solidFill>
                <a:latin typeface="Calibri"/>
                <a:cs typeface="Calibri"/>
              </a:rPr>
              <a:t>)</a:t>
            </a:r>
            <a:endParaRPr sz="600">
              <a:latin typeface="Calibri"/>
              <a:cs typeface="Calibri"/>
            </a:endParaRPr>
          </a:p>
        </p:txBody>
      </p:sp>
      <p:sp>
        <p:nvSpPr>
          <p:cNvPr id="235" name="object 235"/>
          <p:cNvSpPr/>
          <p:nvPr/>
        </p:nvSpPr>
        <p:spPr>
          <a:xfrm>
            <a:off x="989876" y="1688528"/>
            <a:ext cx="102235" cy="102235"/>
          </a:xfrm>
          <a:custGeom>
            <a:avLst/>
            <a:gdLst/>
            <a:ahLst/>
            <a:cxnLst/>
            <a:rect l="l" t="t" r="r" b="b"/>
            <a:pathLst>
              <a:path w="102234"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236" name="object 236"/>
          <p:cNvSpPr/>
          <p:nvPr/>
        </p:nvSpPr>
        <p:spPr>
          <a:xfrm>
            <a:off x="989876" y="1688528"/>
            <a:ext cx="102235" cy="102235"/>
          </a:xfrm>
          <a:custGeom>
            <a:avLst/>
            <a:gdLst/>
            <a:ahLst/>
            <a:cxnLst/>
            <a:rect l="l" t="t" r="r" b="b"/>
            <a:pathLst>
              <a:path w="102234"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237" name="object 237"/>
          <p:cNvSpPr/>
          <p:nvPr/>
        </p:nvSpPr>
        <p:spPr>
          <a:xfrm>
            <a:off x="2286444" y="1688528"/>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238" name="object 238"/>
          <p:cNvSpPr/>
          <p:nvPr/>
        </p:nvSpPr>
        <p:spPr>
          <a:xfrm>
            <a:off x="2286444" y="1688528"/>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239" name="object 239"/>
          <p:cNvSpPr/>
          <p:nvPr/>
        </p:nvSpPr>
        <p:spPr>
          <a:xfrm>
            <a:off x="3585895" y="1678634"/>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240" name="object 240"/>
          <p:cNvSpPr/>
          <p:nvPr/>
        </p:nvSpPr>
        <p:spPr>
          <a:xfrm>
            <a:off x="3585895" y="1678634"/>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241" name="object 241"/>
          <p:cNvSpPr/>
          <p:nvPr/>
        </p:nvSpPr>
        <p:spPr>
          <a:xfrm>
            <a:off x="4885359" y="1688528"/>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242" name="object 242"/>
          <p:cNvSpPr/>
          <p:nvPr/>
        </p:nvSpPr>
        <p:spPr>
          <a:xfrm>
            <a:off x="4885359" y="1688528"/>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243" name="object 243"/>
          <p:cNvSpPr/>
          <p:nvPr/>
        </p:nvSpPr>
        <p:spPr>
          <a:xfrm>
            <a:off x="6185103" y="1688528"/>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244" name="object 244"/>
          <p:cNvSpPr/>
          <p:nvPr/>
        </p:nvSpPr>
        <p:spPr>
          <a:xfrm>
            <a:off x="6185103" y="1688528"/>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245" name="object 245"/>
          <p:cNvSpPr txBox="1"/>
          <p:nvPr/>
        </p:nvSpPr>
        <p:spPr>
          <a:xfrm>
            <a:off x="2572600" y="8873535"/>
            <a:ext cx="1002665" cy="116839"/>
          </a:xfrm>
          <a:prstGeom prst="rect">
            <a:avLst/>
          </a:prstGeom>
        </p:spPr>
        <p:txBody>
          <a:bodyPr vert="horz" wrap="square" lIns="0" tIns="12700" rIns="0" bIns="0" rtlCol="0">
            <a:spAutoFit/>
          </a:bodyPr>
          <a:lstStyle/>
          <a:p>
            <a:pPr marL="12700">
              <a:lnSpc>
                <a:spcPct val="100000"/>
              </a:lnSpc>
              <a:spcBef>
                <a:spcPts val="100"/>
              </a:spcBef>
            </a:pPr>
            <a:r>
              <a:rPr sz="600" spc="25" dirty="0">
                <a:solidFill>
                  <a:srgbClr val="004689"/>
                </a:solidFill>
                <a:latin typeface="Calibri"/>
                <a:cs typeface="Calibri"/>
              </a:rPr>
              <a:t>2</a:t>
            </a:r>
            <a:r>
              <a:rPr sz="600" spc="-10" dirty="0">
                <a:solidFill>
                  <a:srgbClr val="004689"/>
                </a:solidFill>
                <a:latin typeface="Calibri"/>
                <a:cs typeface="Calibri"/>
              </a:rPr>
              <a:t> </a:t>
            </a:r>
            <a:r>
              <a:rPr sz="600" spc="45" dirty="0">
                <a:solidFill>
                  <a:srgbClr val="004689"/>
                </a:solidFill>
                <a:latin typeface="Calibri"/>
                <a:cs typeface="Calibri"/>
              </a:rPr>
              <a:t>%</a:t>
            </a:r>
            <a:r>
              <a:rPr sz="600" spc="-10" dirty="0">
                <a:solidFill>
                  <a:srgbClr val="004689"/>
                </a:solidFill>
                <a:latin typeface="Calibri"/>
                <a:cs typeface="Calibri"/>
              </a:rPr>
              <a:t> </a:t>
            </a:r>
            <a:r>
              <a:rPr sz="600" spc="20" dirty="0">
                <a:solidFill>
                  <a:srgbClr val="004689"/>
                </a:solidFill>
                <a:latin typeface="Calibri"/>
                <a:cs typeface="Calibri"/>
              </a:rPr>
              <a:t>en</a:t>
            </a:r>
            <a:r>
              <a:rPr sz="600" spc="-10" dirty="0">
                <a:solidFill>
                  <a:srgbClr val="004689"/>
                </a:solidFill>
                <a:latin typeface="Calibri"/>
                <a:cs typeface="Calibri"/>
              </a:rPr>
              <a:t> </a:t>
            </a:r>
            <a:r>
              <a:rPr sz="600" spc="10" dirty="0">
                <a:solidFill>
                  <a:srgbClr val="004689"/>
                </a:solidFill>
                <a:latin typeface="Calibri"/>
                <a:cs typeface="Calibri"/>
              </a:rPr>
              <a:t>el</a:t>
            </a:r>
            <a:r>
              <a:rPr sz="600" spc="-10" dirty="0">
                <a:solidFill>
                  <a:srgbClr val="004689"/>
                </a:solidFill>
                <a:latin typeface="Calibri"/>
                <a:cs typeface="Calibri"/>
              </a:rPr>
              <a:t> </a:t>
            </a:r>
            <a:r>
              <a:rPr sz="600" spc="20" dirty="0">
                <a:solidFill>
                  <a:srgbClr val="004689"/>
                </a:solidFill>
                <a:latin typeface="Calibri"/>
                <a:cs typeface="Calibri"/>
              </a:rPr>
              <a:t>Plan</a:t>
            </a:r>
            <a:r>
              <a:rPr sz="600" spc="-10" dirty="0">
                <a:solidFill>
                  <a:srgbClr val="004689"/>
                </a:solidFill>
                <a:latin typeface="Calibri"/>
                <a:cs typeface="Calibri"/>
              </a:rPr>
              <a:t> </a:t>
            </a:r>
            <a:r>
              <a:rPr sz="600" spc="15" dirty="0">
                <a:solidFill>
                  <a:srgbClr val="004689"/>
                </a:solidFill>
                <a:latin typeface="Calibri"/>
                <a:cs typeface="Calibri"/>
              </a:rPr>
              <a:t>de</a:t>
            </a:r>
            <a:r>
              <a:rPr sz="600" spc="-5" dirty="0">
                <a:solidFill>
                  <a:srgbClr val="004689"/>
                </a:solidFill>
                <a:latin typeface="Calibri"/>
                <a:cs typeface="Calibri"/>
              </a:rPr>
              <a:t> </a:t>
            </a:r>
            <a:r>
              <a:rPr sz="600" spc="15" dirty="0">
                <a:solidFill>
                  <a:srgbClr val="004689"/>
                </a:solidFill>
                <a:latin typeface="Calibri"/>
                <a:cs typeface="Calibri"/>
              </a:rPr>
              <a:t>Pensiones</a:t>
            </a:r>
            <a:r>
              <a:rPr sz="600" spc="-10" dirty="0">
                <a:solidFill>
                  <a:srgbClr val="004689"/>
                </a:solidFill>
                <a:latin typeface="Calibri"/>
                <a:cs typeface="Calibri"/>
              </a:rPr>
              <a:t> </a:t>
            </a:r>
            <a:r>
              <a:rPr sz="525" baseline="31746" dirty="0">
                <a:solidFill>
                  <a:srgbClr val="004689"/>
                </a:solidFill>
                <a:latin typeface="Calibri"/>
                <a:cs typeface="Calibri"/>
              </a:rPr>
              <a:t>2</a:t>
            </a:r>
            <a:r>
              <a:rPr sz="600" dirty="0">
                <a:solidFill>
                  <a:srgbClr val="004689"/>
                </a:solidFill>
                <a:latin typeface="Calibri"/>
                <a:cs typeface="Calibri"/>
              </a:rPr>
              <a:t>)</a:t>
            </a:r>
            <a:endParaRPr sz="600">
              <a:latin typeface="Calibri"/>
              <a:cs typeface="Calibri"/>
            </a:endParaRPr>
          </a:p>
        </p:txBody>
      </p:sp>
      <p:sp>
        <p:nvSpPr>
          <p:cNvPr id="246" name="object 246"/>
          <p:cNvSpPr txBox="1"/>
          <p:nvPr/>
        </p:nvSpPr>
        <p:spPr>
          <a:xfrm>
            <a:off x="4275297" y="7462997"/>
            <a:ext cx="845819" cy="116839"/>
          </a:xfrm>
          <a:prstGeom prst="rect">
            <a:avLst/>
          </a:prstGeom>
        </p:spPr>
        <p:txBody>
          <a:bodyPr vert="horz" wrap="square" lIns="0" tIns="12700" rIns="0" bIns="0" rtlCol="0">
            <a:spAutoFit/>
          </a:bodyPr>
          <a:lstStyle/>
          <a:p>
            <a:pPr marL="12700">
              <a:lnSpc>
                <a:spcPct val="100000"/>
              </a:lnSpc>
              <a:spcBef>
                <a:spcPts val="100"/>
              </a:spcBef>
            </a:pPr>
            <a:r>
              <a:rPr sz="600" spc="15" dirty="0">
                <a:solidFill>
                  <a:srgbClr val="6078AD"/>
                </a:solidFill>
                <a:latin typeface="Calibri"/>
                <a:cs typeface="Calibri"/>
              </a:rPr>
              <a:t>Fuente:</a:t>
            </a:r>
            <a:r>
              <a:rPr sz="600" spc="-35" dirty="0">
                <a:solidFill>
                  <a:srgbClr val="6078AD"/>
                </a:solidFill>
                <a:latin typeface="Calibri"/>
                <a:cs typeface="Calibri"/>
              </a:rPr>
              <a:t> </a:t>
            </a:r>
            <a:r>
              <a:rPr sz="600" spc="20" dirty="0">
                <a:solidFill>
                  <a:srgbClr val="6078AD"/>
                </a:solidFill>
                <a:latin typeface="Calibri"/>
                <a:cs typeface="Calibri"/>
              </a:rPr>
              <a:t>eleconomista.es</a:t>
            </a:r>
            <a:endParaRPr sz="600">
              <a:latin typeface="Calibri"/>
              <a:cs typeface="Calibri"/>
            </a:endParaRPr>
          </a:p>
        </p:txBody>
      </p:sp>
      <p:sp>
        <p:nvSpPr>
          <p:cNvPr id="247" name="object 247"/>
          <p:cNvSpPr/>
          <p:nvPr/>
        </p:nvSpPr>
        <p:spPr>
          <a:xfrm>
            <a:off x="0" y="266700"/>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248" name="object 248"/>
          <p:cNvSpPr/>
          <p:nvPr/>
        </p:nvSpPr>
        <p:spPr>
          <a:xfrm>
            <a:off x="7902905" y="266700"/>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249" name="object 249"/>
          <p:cNvSpPr/>
          <p:nvPr/>
        </p:nvSpPr>
        <p:spPr>
          <a:xfrm>
            <a:off x="0" y="10958703"/>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250" name="object 250"/>
          <p:cNvSpPr/>
          <p:nvPr/>
        </p:nvSpPr>
        <p:spPr>
          <a:xfrm>
            <a:off x="7902905" y="10958703"/>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251" name="object 251"/>
          <p:cNvSpPr/>
          <p:nvPr/>
        </p:nvSpPr>
        <p:spPr>
          <a:xfrm>
            <a:off x="266700"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252" name="object 252"/>
          <p:cNvSpPr/>
          <p:nvPr/>
        </p:nvSpPr>
        <p:spPr>
          <a:xfrm>
            <a:off x="266700"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253" name="object 253"/>
          <p:cNvSpPr/>
          <p:nvPr/>
        </p:nvSpPr>
        <p:spPr>
          <a:xfrm>
            <a:off x="7826705" y="0"/>
            <a:ext cx="0" cy="190500"/>
          </a:xfrm>
          <a:custGeom>
            <a:avLst/>
            <a:gdLst/>
            <a:ahLst/>
            <a:cxnLst/>
            <a:rect l="l" t="t" r="r" b="b"/>
            <a:pathLst>
              <a:path h="190500">
                <a:moveTo>
                  <a:pt x="0" y="190499"/>
                </a:moveTo>
                <a:lnTo>
                  <a:pt x="0" y="0"/>
                </a:lnTo>
              </a:path>
            </a:pathLst>
          </a:custGeom>
          <a:ln w="3175">
            <a:solidFill>
              <a:srgbClr val="000000"/>
            </a:solidFill>
          </a:ln>
        </p:spPr>
        <p:txBody>
          <a:bodyPr wrap="square" lIns="0" tIns="0" rIns="0" bIns="0" rtlCol="0"/>
          <a:lstStyle/>
          <a:p>
            <a:endParaRPr/>
          </a:p>
        </p:txBody>
      </p:sp>
      <p:sp>
        <p:nvSpPr>
          <p:cNvPr id="254" name="object 254"/>
          <p:cNvSpPr/>
          <p:nvPr/>
        </p:nvSpPr>
        <p:spPr>
          <a:xfrm>
            <a:off x="7826705"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258" name="object 258"/>
          <p:cNvSpPr txBox="1"/>
          <p:nvPr/>
        </p:nvSpPr>
        <p:spPr>
          <a:xfrm>
            <a:off x="185342" y="5300408"/>
            <a:ext cx="6921500" cy="2228431"/>
          </a:xfrm>
          <a:prstGeom prst="rect">
            <a:avLst/>
          </a:prstGeom>
        </p:spPr>
        <p:txBody>
          <a:bodyPr vert="horz" wrap="square" lIns="0" tIns="15240" rIns="0" bIns="0" rtlCol="0">
            <a:spAutoFit/>
          </a:bodyPr>
          <a:lstStyle/>
          <a:p>
            <a:pPr marL="12700">
              <a:lnSpc>
                <a:spcPct val="100000"/>
              </a:lnSpc>
              <a:spcBef>
                <a:spcPts val="120"/>
              </a:spcBef>
            </a:pPr>
            <a:endParaRPr lang="es-ES" sz="1200" spc="70" dirty="0" smtClean="0">
              <a:solidFill>
                <a:srgbClr val="004689"/>
              </a:solidFill>
              <a:latin typeface="Garamond"/>
              <a:cs typeface="Garamond"/>
            </a:endParaRPr>
          </a:p>
          <a:p>
            <a:pPr marL="12700">
              <a:lnSpc>
                <a:spcPct val="100000"/>
              </a:lnSpc>
              <a:spcBef>
                <a:spcPts val="120"/>
              </a:spcBef>
            </a:pPr>
            <a:r>
              <a:rPr lang="es-ES" sz="1200" spc="70" dirty="0" smtClean="0">
                <a:solidFill>
                  <a:srgbClr val="004689"/>
                </a:solidFill>
                <a:latin typeface="Garamond"/>
                <a:cs typeface="Garamond"/>
              </a:rPr>
              <a:t>      </a:t>
            </a:r>
            <a:r>
              <a:rPr sz="1200" spc="70" dirty="0" smtClean="0">
                <a:solidFill>
                  <a:srgbClr val="004689"/>
                </a:solidFill>
                <a:latin typeface="Garamond"/>
                <a:cs typeface="Garamond"/>
              </a:rPr>
              <a:t>Para</a:t>
            </a:r>
            <a:r>
              <a:rPr sz="1200" spc="5" dirty="0" smtClean="0">
                <a:solidFill>
                  <a:srgbClr val="004689"/>
                </a:solidFill>
                <a:latin typeface="Garamond"/>
                <a:cs typeface="Garamond"/>
              </a:rPr>
              <a:t> </a:t>
            </a:r>
            <a:r>
              <a:rPr sz="1200" spc="65" dirty="0">
                <a:solidFill>
                  <a:srgbClr val="004689"/>
                </a:solidFill>
                <a:latin typeface="Garamond"/>
                <a:cs typeface="Garamond"/>
              </a:rPr>
              <a:t>hacer</a:t>
            </a:r>
            <a:r>
              <a:rPr sz="1200" dirty="0">
                <a:solidFill>
                  <a:srgbClr val="004689"/>
                </a:solidFill>
                <a:latin typeface="Garamond"/>
                <a:cs typeface="Garamond"/>
              </a:rPr>
              <a:t> </a:t>
            </a:r>
            <a:r>
              <a:rPr sz="1200" spc="85" dirty="0">
                <a:solidFill>
                  <a:srgbClr val="004689"/>
                </a:solidFill>
                <a:latin typeface="Garamond"/>
                <a:cs typeface="Garamond"/>
              </a:rPr>
              <a:t>realidad</a:t>
            </a:r>
            <a:r>
              <a:rPr sz="1200" dirty="0">
                <a:solidFill>
                  <a:srgbClr val="004689"/>
                </a:solidFill>
                <a:latin typeface="Garamond"/>
                <a:cs typeface="Garamond"/>
              </a:rPr>
              <a:t> </a:t>
            </a:r>
            <a:r>
              <a:rPr sz="1200" spc="85" dirty="0">
                <a:solidFill>
                  <a:srgbClr val="004689"/>
                </a:solidFill>
                <a:latin typeface="Garamond"/>
                <a:cs typeface="Garamond"/>
              </a:rPr>
              <a:t>sus</a:t>
            </a:r>
            <a:r>
              <a:rPr sz="1200" spc="5" dirty="0">
                <a:solidFill>
                  <a:srgbClr val="004689"/>
                </a:solidFill>
                <a:latin typeface="Garamond"/>
                <a:cs typeface="Garamond"/>
              </a:rPr>
              <a:t> </a:t>
            </a:r>
            <a:r>
              <a:rPr sz="1200" spc="60" dirty="0">
                <a:solidFill>
                  <a:srgbClr val="004689"/>
                </a:solidFill>
                <a:latin typeface="Garamond"/>
                <a:cs typeface="Garamond"/>
              </a:rPr>
              <a:t>deseos,</a:t>
            </a:r>
            <a:r>
              <a:rPr sz="1200" dirty="0">
                <a:solidFill>
                  <a:srgbClr val="004689"/>
                </a:solidFill>
                <a:latin typeface="Garamond"/>
                <a:cs typeface="Garamond"/>
              </a:rPr>
              <a:t> </a:t>
            </a:r>
            <a:r>
              <a:rPr sz="1200" spc="70" dirty="0">
                <a:solidFill>
                  <a:srgbClr val="004689"/>
                </a:solidFill>
                <a:latin typeface="Garamond"/>
                <a:cs typeface="Garamond"/>
              </a:rPr>
              <a:t>¿Qué</a:t>
            </a:r>
            <a:r>
              <a:rPr sz="1200" dirty="0">
                <a:solidFill>
                  <a:srgbClr val="004689"/>
                </a:solidFill>
                <a:latin typeface="Garamond"/>
                <a:cs typeface="Garamond"/>
              </a:rPr>
              <a:t> </a:t>
            </a:r>
            <a:r>
              <a:rPr sz="1200" spc="70" dirty="0">
                <a:solidFill>
                  <a:srgbClr val="004689"/>
                </a:solidFill>
                <a:latin typeface="Garamond"/>
                <a:cs typeface="Garamond"/>
              </a:rPr>
              <a:t>sistema</a:t>
            </a:r>
            <a:r>
              <a:rPr sz="1200" spc="5" dirty="0">
                <a:solidFill>
                  <a:srgbClr val="004689"/>
                </a:solidFill>
                <a:latin typeface="Garamond"/>
                <a:cs typeface="Garamond"/>
              </a:rPr>
              <a:t> </a:t>
            </a:r>
            <a:r>
              <a:rPr sz="1200" spc="55" dirty="0">
                <a:solidFill>
                  <a:srgbClr val="004689"/>
                </a:solidFill>
                <a:latin typeface="Garamond"/>
                <a:cs typeface="Garamond"/>
              </a:rPr>
              <a:t>le</a:t>
            </a:r>
            <a:r>
              <a:rPr sz="1200" dirty="0">
                <a:solidFill>
                  <a:srgbClr val="004689"/>
                </a:solidFill>
                <a:latin typeface="Garamond"/>
                <a:cs typeface="Garamond"/>
              </a:rPr>
              <a:t> </a:t>
            </a:r>
            <a:r>
              <a:rPr sz="1200" spc="70" dirty="0">
                <a:solidFill>
                  <a:srgbClr val="004689"/>
                </a:solidFill>
                <a:latin typeface="Garamond"/>
                <a:cs typeface="Garamond"/>
              </a:rPr>
              <a:t>transmite</a:t>
            </a:r>
            <a:r>
              <a:rPr sz="1200" spc="5" dirty="0">
                <a:solidFill>
                  <a:srgbClr val="004689"/>
                </a:solidFill>
                <a:latin typeface="Garamond"/>
                <a:cs typeface="Garamond"/>
              </a:rPr>
              <a:t> </a:t>
            </a:r>
            <a:r>
              <a:rPr sz="1200" spc="85" dirty="0">
                <a:solidFill>
                  <a:srgbClr val="004689"/>
                </a:solidFill>
                <a:latin typeface="Garamond"/>
                <a:cs typeface="Garamond"/>
              </a:rPr>
              <a:t>mayor</a:t>
            </a:r>
            <a:r>
              <a:rPr sz="1200" dirty="0">
                <a:solidFill>
                  <a:srgbClr val="004689"/>
                </a:solidFill>
                <a:latin typeface="Garamond"/>
                <a:cs typeface="Garamond"/>
              </a:rPr>
              <a:t> </a:t>
            </a:r>
            <a:r>
              <a:rPr sz="1200" spc="85" dirty="0">
                <a:solidFill>
                  <a:srgbClr val="004689"/>
                </a:solidFill>
                <a:latin typeface="Garamond"/>
                <a:cs typeface="Garamond"/>
              </a:rPr>
              <a:t>tranquilidad?</a:t>
            </a:r>
            <a:endParaRPr sz="1200" dirty="0">
              <a:latin typeface="Garamond"/>
              <a:cs typeface="Garamond"/>
            </a:endParaRPr>
          </a:p>
          <a:p>
            <a:pPr marL="1423670">
              <a:lnSpc>
                <a:spcPct val="100000"/>
              </a:lnSpc>
              <a:spcBef>
                <a:spcPts val="1210"/>
              </a:spcBef>
            </a:pPr>
            <a:r>
              <a:rPr sz="1000" spc="25" dirty="0">
                <a:solidFill>
                  <a:srgbClr val="6078AD"/>
                </a:solidFill>
                <a:latin typeface="Calibri"/>
                <a:cs typeface="Calibri"/>
              </a:rPr>
              <a:t>SISTEMA </a:t>
            </a:r>
            <a:r>
              <a:rPr sz="1000" spc="35" dirty="0">
                <a:solidFill>
                  <a:srgbClr val="6078AD"/>
                </a:solidFill>
                <a:latin typeface="Calibri"/>
                <a:cs typeface="Calibri"/>
              </a:rPr>
              <a:t>DE </a:t>
            </a:r>
            <a:r>
              <a:rPr sz="1000" dirty="0">
                <a:solidFill>
                  <a:srgbClr val="6078AD"/>
                </a:solidFill>
                <a:latin typeface="Calibri"/>
                <a:cs typeface="Calibri"/>
              </a:rPr>
              <a:t>REPARTO </a:t>
            </a:r>
            <a:r>
              <a:rPr sz="1000" spc="35" dirty="0">
                <a:solidFill>
                  <a:srgbClr val="6078AD"/>
                </a:solidFill>
                <a:latin typeface="Calibri"/>
                <a:cs typeface="Calibri"/>
              </a:rPr>
              <a:t>DE </a:t>
            </a:r>
            <a:r>
              <a:rPr sz="1000" spc="45" dirty="0">
                <a:solidFill>
                  <a:srgbClr val="6078AD"/>
                </a:solidFill>
                <a:latin typeface="Calibri"/>
                <a:cs typeface="Calibri"/>
              </a:rPr>
              <a:t>LAS</a:t>
            </a:r>
            <a:r>
              <a:rPr sz="1000" spc="-155" dirty="0">
                <a:solidFill>
                  <a:srgbClr val="6078AD"/>
                </a:solidFill>
                <a:latin typeface="Calibri"/>
                <a:cs typeface="Calibri"/>
              </a:rPr>
              <a:t> </a:t>
            </a:r>
            <a:r>
              <a:rPr sz="1000" spc="25" dirty="0">
                <a:solidFill>
                  <a:srgbClr val="6078AD"/>
                </a:solidFill>
                <a:latin typeface="Calibri"/>
                <a:cs typeface="Calibri"/>
              </a:rPr>
              <a:t>PENSIONES </a:t>
            </a:r>
            <a:r>
              <a:rPr sz="1000" spc="30" dirty="0" smtClean="0">
                <a:solidFill>
                  <a:srgbClr val="6078AD"/>
                </a:solidFill>
                <a:latin typeface="Calibri"/>
                <a:cs typeface="Calibri"/>
              </a:rPr>
              <a:t>PÚBLICAS</a:t>
            </a:r>
            <a:endParaRPr sz="1000" dirty="0" smtClean="0">
              <a:latin typeface="Calibri"/>
              <a:cs typeface="Calibri"/>
            </a:endParaRPr>
          </a:p>
          <a:p>
            <a:pPr marL="3805554" marR="5080">
              <a:lnSpc>
                <a:spcPct val="100000"/>
              </a:lnSpc>
              <a:spcBef>
                <a:spcPts val="630"/>
              </a:spcBef>
            </a:pPr>
            <a:r>
              <a:rPr sz="1000" spc="25" dirty="0" err="1" smtClean="0">
                <a:solidFill>
                  <a:srgbClr val="6078AD"/>
                </a:solidFill>
                <a:latin typeface="Calibri"/>
                <a:cs typeface="Calibri"/>
              </a:rPr>
              <a:t>Cuestiones</a:t>
            </a:r>
            <a:r>
              <a:rPr sz="1000" spc="25" dirty="0" smtClean="0">
                <a:solidFill>
                  <a:srgbClr val="6078AD"/>
                </a:solidFill>
                <a:latin typeface="Calibri"/>
                <a:cs typeface="Calibri"/>
              </a:rPr>
              <a:t> </a:t>
            </a:r>
            <a:r>
              <a:rPr sz="1000" spc="30" dirty="0" err="1" smtClean="0">
                <a:solidFill>
                  <a:srgbClr val="6078AD"/>
                </a:solidFill>
                <a:latin typeface="Calibri"/>
                <a:cs typeface="Calibri"/>
              </a:rPr>
              <a:t>importantes</a:t>
            </a:r>
            <a:r>
              <a:rPr sz="1000" spc="-165" dirty="0" smtClean="0">
                <a:solidFill>
                  <a:srgbClr val="6078AD"/>
                </a:solidFill>
                <a:latin typeface="Calibri"/>
                <a:cs typeface="Calibri"/>
              </a:rPr>
              <a:t> </a:t>
            </a:r>
            <a:r>
              <a:rPr sz="1000" spc="20" dirty="0" smtClean="0">
                <a:solidFill>
                  <a:srgbClr val="6078AD"/>
                </a:solidFill>
                <a:latin typeface="Calibri"/>
                <a:cs typeface="Calibri"/>
              </a:rPr>
              <a:t>que </a:t>
            </a:r>
            <a:r>
              <a:rPr sz="1000" spc="25" dirty="0" err="1" smtClean="0">
                <a:solidFill>
                  <a:srgbClr val="6078AD"/>
                </a:solidFill>
                <a:latin typeface="Calibri"/>
                <a:cs typeface="Calibri"/>
              </a:rPr>
              <a:t>inciden</a:t>
            </a:r>
            <a:r>
              <a:rPr sz="1000" spc="25" dirty="0" smtClean="0">
                <a:solidFill>
                  <a:srgbClr val="6078AD"/>
                </a:solidFill>
                <a:latin typeface="Calibri"/>
                <a:cs typeface="Calibri"/>
              </a:rPr>
              <a:t> “</a:t>
            </a:r>
            <a:r>
              <a:rPr sz="1000" spc="25" dirty="0" err="1" smtClean="0">
                <a:solidFill>
                  <a:srgbClr val="6078AD"/>
                </a:solidFill>
                <a:latin typeface="Calibri"/>
                <a:cs typeface="Calibri"/>
              </a:rPr>
              <a:t>negativamente</a:t>
            </a:r>
            <a:r>
              <a:rPr sz="1000" spc="25" dirty="0" smtClean="0">
                <a:solidFill>
                  <a:srgbClr val="6078AD"/>
                </a:solidFill>
                <a:latin typeface="Calibri"/>
                <a:cs typeface="Calibri"/>
              </a:rPr>
              <a:t>” </a:t>
            </a:r>
            <a:r>
              <a:rPr sz="1000" spc="25" dirty="0" err="1" smtClean="0">
                <a:solidFill>
                  <a:srgbClr val="6078AD"/>
                </a:solidFill>
                <a:latin typeface="Calibri"/>
                <a:cs typeface="Calibri"/>
              </a:rPr>
              <a:t>en</a:t>
            </a:r>
            <a:r>
              <a:rPr sz="1000" spc="25" dirty="0" smtClean="0">
                <a:solidFill>
                  <a:srgbClr val="6078AD"/>
                </a:solidFill>
                <a:latin typeface="Calibri"/>
                <a:cs typeface="Calibri"/>
              </a:rPr>
              <a:t>  </a:t>
            </a:r>
            <a:r>
              <a:rPr sz="1000" spc="20" dirty="0" err="1" smtClean="0">
                <a:solidFill>
                  <a:srgbClr val="6078AD"/>
                </a:solidFill>
                <a:latin typeface="Calibri"/>
                <a:cs typeface="Calibri"/>
              </a:rPr>
              <a:t>nuestro</a:t>
            </a:r>
            <a:r>
              <a:rPr sz="1000" spc="20" dirty="0" smtClean="0">
                <a:solidFill>
                  <a:srgbClr val="6078AD"/>
                </a:solidFill>
                <a:latin typeface="Calibri"/>
                <a:cs typeface="Calibri"/>
              </a:rPr>
              <a:t> </a:t>
            </a:r>
            <a:r>
              <a:rPr sz="1000" spc="25" dirty="0" err="1" smtClean="0">
                <a:solidFill>
                  <a:srgbClr val="6078AD"/>
                </a:solidFill>
                <a:latin typeface="Calibri"/>
                <a:cs typeface="Calibri"/>
              </a:rPr>
              <a:t>sistema</a:t>
            </a:r>
            <a:r>
              <a:rPr sz="1000" spc="25" dirty="0" smtClean="0">
                <a:solidFill>
                  <a:srgbClr val="6078AD"/>
                </a:solidFill>
                <a:latin typeface="Calibri"/>
                <a:cs typeface="Calibri"/>
              </a:rPr>
              <a:t> </a:t>
            </a:r>
            <a:r>
              <a:rPr sz="1000" spc="15" dirty="0" smtClean="0">
                <a:solidFill>
                  <a:srgbClr val="6078AD"/>
                </a:solidFill>
                <a:latin typeface="Calibri"/>
                <a:cs typeface="Calibri"/>
              </a:rPr>
              <a:t>de</a:t>
            </a:r>
            <a:r>
              <a:rPr sz="1000" spc="-65" dirty="0" smtClean="0">
                <a:solidFill>
                  <a:srgbClr val="6078AD"/>
                </a:solidFill>
                <a:latin typeface="Calibri"/>
                <a:cs typeface="Calibri"/>
              </a:rPr>
              <a:t> </a:t>
            </a:r>
            <a:r>
              <a:rPr sz="1000" spc="15" dirty="0" err="1" smtClean="0">
                <a:solidFill>
                  <a:srgbClr val="6078AD"/>
                </a:solidFill>
                <a:latin typeface="Calibri"/>
                <a:cs typeface="Calibri"/>
              </a:rPr>
              <a:t>pensiones</a:t>
            </a:r>
            <a:r>
              <a:rPr sz="1000" spc="15" dirty="0" smtClean="0">
                <a:solidFill>
                  <a:srgbClr val="6078AD"/>
                </a:solidFill>
                <a:latin typeface="Calibri"/>
                <a:cs typeface="Calibri"/>
              </a:rPr>
              <a:t>:</a:t>
            </a:r>
            <a:endParaRPr sz="1000" dirty="0" smtClean="0">
              <a:latin typeface="Calibri"/>
              <a:cs typeface="Calibri"/>
            </a:endParaRPr>
          </a:p>
          <a:p>
            <a:pPr marL="4084320" marR="314960" indent="-139065">
              <a:lnSpc>
                <a:spcPct val="119100"/>
              </a:lnSpc>
              <a:spcBef>
                <a:spcPts val="840"/>
              </a:spcBef>
              <a:buAutoNum type="arabicPeriod"/>
              <a:tabLst>
                <a:tab pos="4084954" algn="l"/>
              </a:tabLst>
            </a:pPr>
            <a:r>
              <a:rPr sz="700" spc="25" dirty="0" smtClean="0">
                <a:solidFill>
                  <a:srgbClr val="6078AD"/>
                </a:solidFill>
                <a:latin typeface="Calibri"/>
                <a:cs typeface="Calibri"/>
              </a:rPr>
              <a:t>La</a:t>
            </a:r>
            <a:r>
              <a:rPr sz="700" spc="-5" dirty="0" smtClean="0">
                <a:solidFill>
                  <a:srgbClr val="6078AD"/>
                </a:solidFill>
                <a:latin typeface="Calibri"/>
                <a:cs typeface="Calibri"/>
              </a:rPr>
              <a:t> </a:t>
            </a:r>
            <a:r>
              <a:rPr sz="700" spc="30" dirty="0">
                <a:solidFill>
                  <a:srgbClr val="6078AD"/>
                </a:solidFill>
                <a:latin typeface="Calibri"/>
                <a:cs typeface="Calibri"/>
              </a:rPr>
              <a:t>tasa</a:t>
            </a:r>
            <a:r>
              <a:rPr sz="700" dirty="0">
                <a:solidFill>
                  <a:srgbClr val="6078AD"/>
                </a:solidFill>
                <a:latin typeface="Calibri"/>
                <a:cs typeface="Calibri"/>
              </a:rPr>
              <a:t> </a:t>
            </a:r>
            <a:r>
              <a:rPr sz="700" spc="15" dirty="0">
                <a:solidFill>
                  <a:srgbClr val="6078AD"/>
                </a:solidFill>
                <a:latin typeface="Calibri"/>
                <a:cs typeface="Calibri"/>
              </a:rPr>
              <a:t>de</a:t>
            </a:r>
            <a:r>
              <a:rPr sz="700" dirty="0">
                <a:solidFill>
                  <a:srgbClr val="6078AD"/>
                </a:solidFill>
                <a:latin typeface="Calibri"/>
                <a:cs typeface="Calibri"/>
              </a:rPr>
              <a:t> </a:t>
            </a:r>
            <a:r>
              <a:rPr sz="700" spc="25" dirty="0">
                <a:solidFill>
                  <a:srgbClr val="6078AD"/>
                </a:solidFill>
                <a:latin typeface="Calibri"/>
                <a:cs typeface="Calibri"/>
              </a:rPr>
              <a:t>natalidad</a:t>
            </a:r>
            <a:r>
              <a:rPr sz="700" spc="-5" dirty="0">
                <a:solidFill>
                  <a:srgbClr val="6078AD"/>
                </a:solidFill>
                <a:latin typeface="Calibri"/>
                <a:cs typeface="Calibri"/>
              </a:rPr>
              <a:t> </a:t>
            </a:r>
            <a:r>
              <a:rPr sz="700" spc="25" dirty="0">
                <a:solidFill>
                  <a:srgbClr val="6078AD"/>
                </a:solidFill>
                <a:latin typeface="Calibri"/>
                <a:cs typeface="Calibri"/>
              </a:rPr>
              <a:t>actualmente</a:t>
            </a:r>
            <a:r>
              <a:rPr sz="700" dirty="0">
                <a:solidFill>
                  <a:srgbClr val="6078AD"/>
                </a:solidFill>
                <a:latin typeface="Calibri"/>
                <a:cs typeface="Calibri"/>
              </a:rPr>
              <a:t> </a:t>
            </a:r>
            <a:r>
              <a:rPr sz="700" spc="15" dirty="0">
                <a:solidFill>
                  <a:srgbClr val="6078AD"/>
                </a:solidFill>
                <a:latin typeface="Calibri"/>
                <a:cs typeface="Calibri"/>
              </a:rPr>
              <a:t>es</a:t>
            </a:r>
            <a:r>
              <a:rPr sz="700" dirty="0">
                <a:solidFill>
                  <a:srgbClr val="6078AD"/>
                </a:solidFill>
                <a:latin typeface="Calibri"/>
                <a:cs typeface="Calibri"/>
              </a:rPr>
              <a:t> </a:t>
            </a:r>
            <a:r>
              <a:rPr sz="700" spc="35" dirty="0">
                <a:solidFill>
                  <a:srgbClr val="6078AD"/>
                </a:solidFill>
                <a:latin typeface="Calibri"/>
                <a:cs typeface="Calibri"/>
              </a:rPr>
              <a:t>muy</a:t>
            </a:r>
            <a:r>
              <a:rPr sz="700" dirty="0">
                <a:solidFill>
                  <a:srgbClr val="6078AD"/>
                </a:solidFill>
                <a:latin typeface="Calibri"/>
                <a:cs typeface="Calibri"/>
              </a:rPr>
              <a:t> </a:t>
            </a:r>
            <a:r>
              <a:rPr sz="700" spc="20" dirty="0">
                <a:solidFill>
                  <a:srgbClr val="6078AD"/>
                </a:solidFill>
                <a:latin typeface="Calibri"/>
                <a:cs typeface="Calibri"/>
              </a:rPr>
              <a:t>baja</a:t>
            </a:r>
            <a:r>
              <a:rPr sz="700" spc="-5" dirty="0">
                <a:solidFill>
                  <a:srgbClr val="6078AD"/>
                </a:solidFill>
                <a:latin typeface="Calibri"/>
                <a:cs typeface="Calibri"/>
              </a:rPr>
              <a:t> </a:t>
            </a:r>
            <a:r>
              <a:rPr sz="700" spc="10" dirty="0">
                <a:solidFill>
                  <a:srgbClr val="6078AD"/>
                </a:solidFill>
                <a:latin typeface="Calibri"/>
                <a:cs typeface="Calibri"/>
              </a:rPr>
              <a:t>(1,2</a:t>
            </a:r>
            <a:r>
              <a:rPr sz="700" dirty="0">
                <a:solidFill>
                  <a:srgbClr val="6078AD"/>
                </a:solidFill>
                <a:latin typeface="Calibri"/>
                <a:cs typeface="Calibri"/>
              </a:rPr>
              <a:t> </a:t>
            </a:r>
            <a:r>
              <a:rPr sz="700" spc="20" dirty="0">
                <a:solidFill>
                  <a:srgbClr val="6078AD"/>
                </a:solidFill>
                <a:latin typeface="Calibri"/>
                <a:cs typeface="Calibri"/>
              </a:rPr>
              <a:t>hijos/familia).  </a:t>
            </a:r>
            <a:r>
              <a:rPr sz="700" spc="30" dirty="0">
                <a:solidFill>
                  <a:srgbClr val="6078AD"/>
                </a:solidFill>
                <a:latin typeface="Calibri"/>
                <a:cs typeface="Calibri"/>
              </a:rPr>
              <a:t>Somos</a:t>
            </a:r>
            <a:r>
              <a:rPr sz="700" spc="-5" dirty="0">
                <a:solidFill>
                  <a:srgbClr val="6078AD"/>
                </a:solidFill>
                <a:latin typeface="Calibri"/>
                <a:cs typeface="Calibri"/>
              </a:rPr>
              <a:t> </a:t>
            </a:r>
            <a:r>
              <a:rPr sz="700" spc="10" dirty="0">
                <a:solidFill>
                  <a:srgbClr val="6078AD"/>
                </a:solidFill>
                <a:latin typeface="Calibri"/>
                <a:cs typeface="Calibri"/>
              </a:rPr>
              <a:t>el</a:t>
            </a:r>
            <a:r>
              <a:rPr sz="700" spc="-5" dirty="0">
                <a:solidFill>
                  <a:srgbClr val="6078AD"/>
                </a:solidFill>
                <a:latin typeface="Calibri"/>
                <a:cs typeface="Calibri"/>
              </a:rPr>
              <a:t> </a:t>
            </a:r>
            <a:r>
              <a:rPr sz="700" spc="20" dirty="0">
                <a:solidFill>
                  <a:srgbClr val="6078AD"/>
                </a:solidFill>
                <a:latin typeface="Calibri"/>
                <a:cs typeface="Calibri"/>
              </a:rPr>
              <a:t>país</a:t>
            </a:r>
            <a:r>
              <a:rPr sz="700" spc="-5" dirty="0">
                <a:solidFill>
                  <a:srgbClr val="6078AD"/>
                </a:solidFill>
                <a:latin typeface="Calibri"/>
                <a:cs typeface="Calibri"/>
              </a:rPr>
              <a:t> </a:t>
            </a:r>
            <a:r>
              <a:rPr sz="700" spc="15" dirty="0">
                <a:solidFill>
                  <a:srgbClr val="6078AD"/>
                </a:solidFill>
                <a:latin typeface="Calibri"/>
                <a:cs typeface="Calibri"/>
              </a:rPr>
              <a:t>de</a:t>
            </a:r>
            <a:r>
              <a:rPr sz="700" spc="-5" dirty="0">
                <a:solidFill>
                  <a:srgbClr val="6078AD"/>
                </a:solidFill>
                <a:latin typeface="Calibri"/>
                <a:cs typeface="Calibri"/>
              </a:rPr>
              <a:t> </a:t>
            </a:r>
            <a:r>
              <a:rPr sz="700" spc="25" dirty="0">
                <a:solidFill>
                  <a:srgbClr val="6078AD"/>
                </a:solidFill>
                <a:latin typeface="Calibri"/>
                <a:cs typeface="Calibri"/>
              </a:rPr>
              <a:t>la</a:t>
            </a:r>
            <a:r>
              <a:rPr sz="700" spc="-5" dirty="0">
                <a:solidFill>
                  <a:srgbClr val="6078AD"/>
                </a:solidFill>
                <a:latin typeface="Calibri"/>
                <a:cs typeface="Calibri"/>
              </a:rPr>
              <a:t> </a:t>
            </a:r>
            <a:r>
              <a:rPr sz="700" spc="25" dirty="0">
                <a:solidFill>
                  <a:srgbClr val="6078AD"/>
                </a:solidFill>
                <a:latin typeface="Calibri"/>
                <a:cs typeface="Calibri"/>
              </a:rPr>
              <a:t>UE</a:t>
            </a:r>
            <a:r>
              <a:rPr sz="700" spc="-5" dirty="0">
                <a:solidFill>
                  <a:srgbClr val="6078AD"/>
                </a:solidFill>
                <a:latin typeface="Calibri"/>
                <a:cs typeface="Calibri"/>
              </a:rPr>
              <a:t> </a:t>
            </a:r>
            <a:r>
              <a:rPr sz="700" spc="20" dirty="0">
                <a:solidFill>
                  <a:srgbClr val="6078AD"/>
                </a:solidFill>
                <a:latin typeface="Calibri"/>
                <a:cs typeface="Calibri"/>
              </a:rPr>
              <a:t>con</a:t>
            </a:r>
            <a:r>
              <a:rPr sz="700" dirty="0">
                <a:solidFill>
                  <a:srgbClr val="6078AD"/>
                </a:solidFill>
                <a:latin typeface="Calibri"/>
                <a:cs typeface="Calibri"/>
              </a:rPr>
              <a:t> </a:t>
            </a:r>
            <a:r>
              <a:rPr sz="700" spc="25" dirty="0">
                <a:solidFill>
                  <a:srgbClr val="6078AD"/>
                </a:solidFill>
                <a:latin typeface="Calibri"/>
                <a:cs typeface="Calibri"/>
              </a:rPr>
              <a:t>menor</a:t>
            </a:r>
            <a:r>
              <a:rPr sz="700" spc="-5" dirty="0">
                <a:solidFill>
                  <a:srgbClr val="6078AD"/>
                </a:solidFill>
                <a:latin typeface="Calibri"/>
                <a:cs typeface="Calibri"/>
              </a:rPr>
              <a:t> </a:t>
            </a:r>
            <a:r>
              <a:rPr sz="700" spc="25" dirty="0">
                <a:solidFill>
                  <a:srgbClr val="6078AD"/>
                </a:solidFill>
                <a:latin typeface="Calibri"/>
                <a:cs typeface="Calibri"/>
              </a:rPr>
              <a:t>tasa</a:t>
            </a:r>
            <a:r>
              <a:rPr sz="700" spc="-5" dirty="0">
                <a:solidFill>
                  <a:srgbClr val="6078AD"/>
                </a:solidFill>
                <a:latin typeface="Calibri"/>
                <a:cs typeface="Calibri"/>
              </a:rPr>
              <a:t> </a:t>
            </a:r>
            <a:r>
              <a:rPr sz="700" spc="15" dirty="0">
                <a:solidFill>
                  <a:srgbClr val="6078AD"/>
                </a:solidFill>
                <a:latin typeface="Calibri"/>
                <a:cs typeface="Calibri"/>
              </a:rPr>
              <a:t>de</a:t>
            </a:r>
            <a:r>
              <a:rPr sz="700" spc="-5" dirty="0">
                <a:solidFill>
                  <a:srgbClr val="6078AD"/>
                </a:solidFill>
                <a:latin typeface="Calibri"/>
                <a:cs typeface="Calibri"/>
              </a:rPr>
              <a:t> </a:t>
            </a:r>
            <a:r>
              <a:rPr sz="700" spc="20" dirty="0">
                <a:solidFill>
                  <a:srgbClr val="6078AD"/>
                </a:solidFill>
                <a:latin typeface="Calibri"/>
                <a:cs typeface="Calibri"/>
              </a:rPr>
              <a:t>natalidad.</a:t>
            </a:r>
            <a:endParaRPr sz="700" dirty="0">
              <a:latin typeface="Calibri"/>
              <a:cs typeface="Calibri"/>
            </a:endParaRPr>
          </a:p>
          <a:p>
            <a:pPr marL="4084320" marR="152400" indent="-139700">
              <a:lnSpc>
                <a:spcPct val="119100"/>
              </a:lnSpc>
              <a:buAutoNum type="arabicPeriod"/>
              <a:tabLst>
                <a:tab pos="4084954" algn="l"/>
              </a:tabLst>
            </a:pPr>
            <a:r>
              <a:rPr sz="700" spc="25" dirty="0">
                <a:solidFill>
                  <a:srgbClr val="6078AD"/>
                </a:solidFill>
                <a:latin typeface="Calibri"/>
                <a:cs typeface="Calibri"/>
              </a:rPr>
              <a:t>La</a:t>
            </a:r>
            <a:r>
              <a:rPr sz="700" spc="-5" dirty="0">
                <a:solidFill>
                  <a:srgbClr val="6078AD"/>
                </a:solidFill>
                <a:latin typeface="Calibri"/>
                <a:cs typeface="Calibri"/>
              </a:rPr>
              <a:t> </a:t>
            </a:r>
            <a:r>
              <a:rPr sz="700" spc="20" dirty="0">
                <a:solidFill>
                  <a:srgbClr val="6078AD"/>
                </a:solidFill>
                <a:latin typeface="Calibri"/>
                <a:cs typeface="Calibri"/>
              </a:rPr>
              <a:t>esperanza</a:t>
            </a:r>
            <a:r>
              <a:rPr sz="700" dirty="0">
                <a:solidFill>
                  <a:srgbClr val="6078AD"/>
                </a:solidFill>
                <a:latin typeface="Calibri"/>
                <a:cs typeface="Calibri"/>
              </a:rPr>
              <a:t> </a:t>
            </a:r>
            <a:r>
              <a:rPr sz="700" spc="15" dirty="0">
                <a:solidFill>
                  <a:srgbClr val="6078AD"/>
                </a:solidFill>
                <a:latin typeface="Calibri"/>
                <a:cs typeface="Calibri"/>
              </a:rPr>
              <a:t>de</a:t>
            </a:r>
            <a:r>
              <a:rPr sz="700" dirty="0">
                <a:solidFill>
                  <a:srgbClr val="6078AD"/>
                </a:solidFill>
                <a:latin typeface="Calibri"/>
                <a:cs typeface="Calibri"/>
              </a:rPr>
              <a:t> </a:t>
            </a:r>
            <a:r>
              <a:rPr sz="700" spc="25" dirty="0">
                <a:solidFill>
                  <a:srgbClr val="6078AD"/>
                </a:solidFill>
                <a:latin typeface="Calibri"/>
                <a:cs typeface="Calibri"/>
              </a:rPr>
              <a:t>vida</a:t>
            </a:r>
            <a:r>
              <a:rPr sz="700" dirty="0">
                <a:solidFill>
                  <a:srgbClr val="6078AD"/>
                </a:solidFill>
                <a:latin typeface="Calibri"/>
                <a:cs typeface="Calibri"/>
              </a:rPr>
              <a:t> </a:t>
            </a:r>
            <a:r>
              <a:rPr sz="700" spc="20" dirty="0">
                <a:solidFill>
                  <a:srgbClr val="6078AD"/>
                </a:solidFill>
                <a:latin typeface="Calibri"/>
                <a:cs typeface="Calibri"/>
              </a:rPr>
              <a:t>en</a:t>
            </a:r>
            <a:r>
              <a:rPr sz="700" dirty="0">
                <a:solidFill>
                  <a:srgbClr val="6078AD"/>
                </a:solidFill>
                <a:latin typeface="Calibri"/>
                <a:cs typeface="Calibri"/>
              </a:rPr>
              <a:t> </a:t>
            </a:r>
            <a:r>
              <a:rPr sz="700" spc="20" dirty="0">
                <a:solidFill>
                  <a:srgbClr val="6078AD"/>
                </a:solidFill>
                <a:latin typeface="Calibri"/>
                <a:cs typeface="Calibri"/>
              </a:rPr>
              <a:t>España</a:t>
            </a:r>
            <a:r>
              <a:rPr sz="700" dirty="0">
                <a:solidFill>
                  <a:srgbClr val="6078AD"/>
                </a:solidFill>
                <a:latin typeface="Calibri"/>
                <a:cs typeface="Calibri"/>
              </a:rPr>
              <a:t> </a:t>
            </a:r>
            <a:r>
              <a:rPr sz="700" spc="25" dirty="0">
                <a:solidFill>
                  <a:srgbClr val="6078AD"/>
                </a:solidFill>
                <a:latin typeface="Calibri"/>
                <a:cs typeface="Calibri"/>
              </a:rPr>
              <a:t>está</a:t>
            </a:r>
            <a:r>
              <a:rPr sz="700" dirty="0">
                <a:solidFill>
                  <a:srgbClr val="6078AD"/>
                </a:solidFill>
                <a:latin typeface="Calibri"/>
                <a:cs typeface="Calibri"/>
              </a:rPr>
              <a:t> </a:t>
            </a:r>
            <a:r>
              <a:rPr sz="700" spc="25" dirty="0">
                <a:solidFill>
                  <a:srgbClr val="6078AD"/>
                </a:solidFill>
                <a:latin typeface="Calibri"/>
                <a:cs typeface="Calibri"/>
              </a:rPr>
              <a:t>aumentando:</a:t>
            </a:r>
            <a:r>
              <a:rPr sz="700" dirty="0">
                <a:solidFill>
                  <a:srgbClr val="6078AD"/>
                </a:solidFill>
                <a:latin typeface="Calibri"/>
                <a:cs typeface="Calibri"/>
              </a:rPr>
              <a:t> </a:t>
            </a:r>
            <a:r>
              <a:rPr sz="700" spc="10" dirty="0">
                <a:solidFill>
                  <a:srgbClr val="6078AD"/>
                </a:solidFill>
                <a:latin typeface="Calibri"/>
                <a:cs typeface="Calibri"/>
              </a:rPr>
              <a:t>77,4</a:t>
            </a:r>
            <a:r>
              <a:rPr sz="700" dirty="0">
                <a:solidFill>
                  <a:srgbClr val="6078AD"/>
                </a:solidFill>
                <a:latin typeface="Calibri"/>
                <a:cs typeface="Calibri"/>
              </a:rPr>
              <a:t> </a:t>
            </a:r>
            <a:r>
              <a:rPr sz="700" spc="25" dirty="0">
                <a:solidFill>
                  <a:srgbClr val="6078AD"/>
                </a:solidFill>
                <a:latin typeface="Calibri"/>
                <a:cs typeface="Calibri"/>
              </a:rPr>
              <a:t>años</a:t>
            </a:r>
            <a:r>
              <a:rPr sz="700" spc="-5" dirty="0">
                <a:solidFill>
                  <a:srgbClr val="6078AD"/>
                </a:solidFill>
                <a:latin typeface="Calibri"/>
                <a:cs typeface="Calibri"/>
              </a:rPr>
              <a:t> </a:t>
            </a:r>
            <a:r>
              <a:rPr sz="700" spc="25" dirty="0">
                <a:solidFill>
                  <a:srgbClr val="6078AD"/>
                </a:solidFill>
                <a:latin typeface="Calibri"/>
                <a:cs typeface="Calibri"/>
              </a:rPr>
              <a:t>para</a:t>
            </a:r>
            <a:r>
              <a:rPr sz="700" dirty="0">
                <a:solidFill>
                  <a:srgbClr val="6078AD"/>
                </a:solidFill>
                <a:latin typeface="Calibri"/>
                <a:cs typeface="Calibri"/>
              </a:rPr>
              <a:t> </a:t>
            </a:r>
            <a:r>
              <a:rPr sz="700" spc="20" dirty="0">
                <a:solidFill>
                  <a:srgbClr val="6078AD"/>
                </a:solidFill>
                <a:latin typeface="Calibri"/>
                <a:cs typeface="Calibri"/>
              </a:rPr>
              <a:t>los  </a:t>
            </a:r>
            <a:r>
              <a:rPr sz="700" spc="25" dirty="0">
                <a:solidFill>
                  <a:srgbClr val="6078AD"/>
                </a:solidFill>
                <a:latin typeface="Calibri"/>
                <a:cs typeface="Calibri"/>
              </a:rPr>
              <a:t>hombres</a:t>
            </a:r>
            <a:r>
              <a:rPr sz="700" spc="-10" dirty="0">
                <a:solidFill>
                  <a:srgbClr val="6078AD"/>
                </a:solidFill>
                <a:latin typeface="Calibri"/>
                <a:cs typeface="Calibri"/>
              </a:rPr>
              <a:t> </a:t>
            </a:r>
            <a:r>
              <a:rPr sz="700" spc="15" dirty="0">
                <a:solidFill>
                  <a:srgbClr val="6078AD"/>
                </a:solidFill>
                <a:latin typeface="Calibri"/>
                <a:cs typeface="Calibri"/>
              </a:rPr>
              <a:t>y</a:t>
            </a:r>
            <a:r>
              <a:rPr sz="700" spc="-5" dirty="0">
                <a:solidFill>
                  <a:srgbClr val="6078AD"/>
                </a:solidFill>
                <a:latin typeface="Calibri"/>
                <a:cs typeface="Calibri"/>
              </a:rPr>
              <a:t> </a:t>
            </a:r>
            <a:r>
              <a:rPr sz="700" spc="15" dirty="0">
                <a:solidFill>
                  <a:srgbClr val="6078AD"/>
                </a:solidFill>
                <a:latin typeface="Calibri"/>
                <a:cs typeface="Calibri"/>
              </a:rPr>
              <a:t>83,9</a:t>
            </a:r>
            <a:r>
              <a:rPr sz="700" spc="-5" dirty="0">
                <a:solidFill>
                  <a:srgbClr val="6078AD"/>
                </a:solidFill>
                <a:latin typeface="Calibri"/>
                <a:cs typeface="Calibri"/>
              </a:rPr>
              <a:t> </a:t>
            </a:r>
            <a:r>
              <a:rPr sz="700" spc="25" dirty="0">
                <a:solidFill>
                  <a:srgbClr val="6078AD"/>
                </a:solidFill>
                <a:latin typeface="Calibri"/>
                <a:cs typeface="Calibri"/>
              </a:rPr>
              <a:t>años</a:t>
            </a:r>
            <a:r>
              <a:rPr sz="700" spc="-5" dirty="0">
                <a:solidFill>
                  <a:srgbClr val="6078AD"/>
                </a:solidFill>
                <a:latin typeface="Calibri"/>
                <a:cs typeface="Calibri"/>
              </a:rPr>
              <a:t> </a:t>
            </a:r>
            <a:r>
              <a:rPr sz="700" spc="25" dirty="0">
                <a:solidFill>
                  <a:srgbClr val="6078AD"/>
                </a:solidFill>
                <a:latin typeface="Calibri"/>
                <a:cs typeface="Calibri"/>
              </a:rPr>
              <a:t>para</a:t>
            </a:r>
            <a:r>
              <a:rPr sz="700" spc="-5" dirty="0">
                <a:solidFill>
                  <a:srgbClr val="6078AD"/>
                </a:solidFill>
                <a:latin typeface="Calibri"/>
                <a:cs typeface="Calibri"/>
              </a:rPr>
              <a:t> </a:t>
            </a:r>
            <a:r>
              <a:rPr sz="700" spc="20" dirty="0">
                <a:solidFill>
                  <a:srgbClr val="6078AD"/>
                </a:solidFill>
                <a:latin typeface="Calibri"/>
                <a:cs typeface="Calibri"/>
              </a:rPr>
              <a:t>las</a:t>
            </a:r>
            <a:r>
              <a:rPr sz="700" spc="-5" dirty="0">
                <a:solidFill>
                  <a:srgbClr val="6078AD"/>
                </a:solidFill>
                <a:latin typeface="Calibri"/>
                <a:cs typeface="Calibri"/>
              </a:rPr>
              <a:t> </a:t>
            </a:r>
            <a:r>
              <a:rPr sz="700" spc="20" dirty="0">
                <a:solidFill>
                  <a:srgbClr val="6078AD"/>
                </a:solidFill>
                <a:latin typeface="Calibri"/>
                <a:cs typeface="Calibri"/>
              </a:rPr>
              <a:t>mujeres.</a:t>
            </a:r>
            <a:endParaRPr sz="700" dirty="0">
              <a:latin typeface="Calibri"/>
              <a:cs typeface="Calibri"/>
            </a:endParaRPr>
          </a:p>
          <a:p>
            <a:pPr marL="4084320" indent="-139700">
              <a:lnSpc>
                <a:spcPct val="100000"/>
              </a:lnSpc>
              <a:spcBef>
                <a:spcPts val="160"/>
              </a:spcBef>
              <a:buAutoNum type="arabicPeriod"/>
              <a:tabLst>
                <a:tab pos="4084954" algn="l"/>
              </a:tabLst>
            </a:pPr>
            <a:r>
              <a:rPr sz="700" spc="30" dirty="0">
                <a:solidFill>
                  <a:srgbClr val="6078AD"/>
                </a:solidFill>
                <a:latin typeface="Calibri"/>
                <a:cs typeface="Calibri"/>
              </a:rPr>
              <a:t>Cada</a:t>
            </a:r>
            <a:r>
              <a:rPr sz="700" spc="-10" dirty="0">
                <a:solidFill>
                  <a:srgbClr val="6078AD"/>
                </a:solidFill>
                <a:latin typeface="Calibri"/>
                <a:cs typeface="Calibri"/>
              </a:rPr>
              <a:t> </a:t>
            </a:r>
            <a:r>
              <a:rPr sz="700" spc="20" dirty="0">
                <a:solidFill>
                  <a:srgbClr val="6078AD"/>
                </a:solidFill>
                <a:latin typeface="Calibri"/>
                <a:cs typeface="Calibri"/>
              </a:rPr>
              <a:t>vez</a:t>
            </a:r>
            <a:r>
              <a:rPr sz="700" spc="-5" dirty="0">
                <a:solidFill>
                  <a:srgbClr val="6078AD"/>
                </a:solidFill>
                <a:latin typeface="Calibri"/>
                <a:cs typeface="Calibri"/>
              </a:rPr>
              <a:t> </a:t>
            </a:r>
            <a:r>
              <a:rPr sz="700" spc="20" dirty="0">
                <a:solidFill>
                  <a:srgbClr val="6078AD"/>
                </a:solidFill>
                <a:latin typeface="Calibri"/>
                <a:cs typeface="Calibri"/>
              </a:rPr>
              <a:t>más,</a:t>
            </a:r>
            <a:r>
              <a:rPr sz="700" spc="-5" dirty="0">
                <a:solidFill>
                  <a:srgbClr val="6078AD"/>
                </a:solidFill>
                <a:latin typeface="Calibri"/>
                <a:cs typeface="Calibri"/>
              </a:rPr>
              <a:t> </a:t>
            </a:r>
            <a:r>
              <a:rPr sz="700" spc="25" dirty="0">
                <a:solidFill>
                  <a:srgbClr val="6078AD"/>
                </a:solidFill>
                <a:latin typeface="Calibri"/>
                <a:cs typeface="Calibri"/>
              </a:rPr>
              <a:t>hay</a:t>
            </a:r>
            <a:r>
              <a:rPr sz="700" spc="-5" dirty="0">
                <a:solidFill>
                  <a:srgbClr val="6078AD"/>
                </a:solidFill>
                <a:latin typeface="Calibri"/>
                <a:cs typeface="Calibri"/>
              </a:rPr>
              <a:t> </a:t>
            </a:r>
            <a:r>
              <a:rPr sz="700" spc="35" dirty="0">
                <a:solidFill>
                  <a:srgbClr val="6078AD"/>
                </a:solidFill>
                <a:latin typeface="Calibri"/>
                <a:cs typeface="Calibri"/>
              </a:rPr>
              <a:t>un</a:t>
            </a:r>
            <a:r>
              <a:rPr sz="700" spc="-5" dirty="0">
                <a:solidFill>
                  <a:srgbClr val="6078AD"/>
                </a:solidFill>
                <a:latin typeface="Calibri"/>
                <a:cs typeface="Calibri"/>
              </a:rPr>
              <a:t> </a:t>
            </a:r>
            <a:r>
              <a:rPr sz="700" spc="20" dirty="0">
                <a:solidFill>
                  <a:srgbClr val="6078AD"/>
                </a:solidFill>
                <a:latin typeface="Calibri"/>
                <a:cs typeface="Calibri"/>
              </a:rPr>
              <a:t>envejecimiento</a:t>
            </a:r>
            <a:r>
              <a:rPr sz="700" spc="-5" dirty="0">
                <a:solidFill>
                  <a:srgbClr val="6078AD"/>
                </a:solidFill>
                <a:latin typeface="Calibri"/>
                <a:cs typeface="Calibri"/>
              </a:rPr>
              <a:t> </a:t>
            </a:r>
            <a:r>
              <a:rPr sz="700" spc="15" dirty="0">
                <a:solidFill>
                  <a:srgbClr val="6078AD"/>
                </a:solidFill>
                <a:latin typeface="Calibri"/>
                <a:cs typeface="Calibri"/>
              </a:rPr>
              <a:t>de</a:t>
            </a:r>
            <a:r>
              <a:rPr sz="700" spc="-5" dirty="0">
                <a:solidFill>
                  <a:srgbClr val="6078AD"/>
                </a:solidFill>
                <a:latin typeface="Calibri"/>
                <a:cs typeface="Calibri"/>
              </a:rPr>
              <a:t> </a:t>
            </a:r>
            <a:r>
              <a:rPr sz="700" spc="25" dirty="0">
                <a:solidFill>
                  <a:srgbClr val="6078AD"/>
                </a:solidFill>
                <a:latin typeface="Calibri"/>
                <a:cs typeface="Calibri"/>
              </a:rPr>
              <a:t>la</a:t>
            </a:r>
            <a:r>
              <a:rPr sz="700" spc="-5" dirty="0">
                <a:solidFill>
                  <a:srgbClr val="6078AD"/>
                </a:solidFill>
                <a:latin typeface="Calibri"/>
                <a:cs typeface="Calibri"/>
              </a:rPr>
              <a:t> </a:t>
            </a:r>
            <a:r>
              <a:rPr sz="700" spc="20" dirty="0">
                <a:solidFill>
                  <a:srgbClr val="6078AD"/>
                </a:solidFill>
                <a:latin typeface="Calibri"/>
                <a:cs typeface="Calibri"/>
              </a:rPr>
              <a:t>población.</a:t>
            </a:r>
            <a:endParaRPr sz="700" dirty="0">
              <a:latin typeface="Calibri"/>
              <a:cs typeface="Calibri"/>
            </a:endParaRPr>
          </a:p>
          <a:p>
            <a:pPr marL="4084320" marR="133350" indent="-139700">
              <a:lnSpc>
                <a:spcPct val="119100"/>
              </a:lnSpc>
              <a:buAutoNum type="arabicPeriod"/>
              <a:tabLst>
                <a:tab pos="4084954" algn="l"/>
              </a:tabLst>
            </a:pPr>
            <a:r>
              <a:rPr sz="700" spc="25" dirty="0">
                <a:solidFill>
                  <a:srgbClr val="6078AD"/>
                </a:solidFill>
                <a:latin typeface="Calibri"/>
                <a:cs typeface="Calibri"/>
              </a:rPr>
              <a:t>La</a:t>
            </a:r>
            <a:r>
              <a:rPr sz="700" spc="-5" dirty="0">
                <a:solidFill>
                  <a:srgbClr val="6078AD"/>
                </a:solidFill>
                <a:latin typeface="Calibri"/>
                <a:cs typeface="Calibri"/>
              </a:rPr>
              <a:t> </a:t>
            </a:r>
            <a:r>
              <a:rPr sz="700" spc="25" dirty="0">
                <a:solidFill>
                  <a:srgbClr val="6078AD"/>
                </a:solidFill>
                <a:latin typeface="Calibri"/>
                <a:cs typeface="Calibri"/>
              </a:rPr>
              <a:t>tasa</a:t>
            </a:r>
            <a:r>
              <a:rPr sz="700" dirty="0">
                <a:solidFill>
                  <a:srgbClr val="6078AD"/>
                </a:solidFill>
                <a:latin typeface="Calibri"/>
                <a:cs typeface="Calibri"/>
              </a:rPr>
              <a:t> </a:t>
            </a:r>
            <a:r>
              <a:rPr sz="700" spc="15" dirty="0">
                <a:solidFill>
                  <a:srgbClr val="6078AD"/>
                </a:solidFill>
                <a:latin typeface="Calibri"/>
                <a:cs typeface="Calibri"/>
              </a:rPr>
              <a:t>de</a:t>
            </a:r>
            <a:r>
              <a:rPr sz="700" dirty="0">
                <a:solidFill>
                  <a:srgbClr val="6078AD"/>
                </a:solidFill>
                <a:latin typeface="Calibri"/>
                <a:cs typeface="Calibri"/>
              </a:rPr>
              <a:t> </a:t>
            </a:r>
            <a:r>
              <a:rPr sz="700" spc="15" dirty="0">
                <a:solidFill>
                  <a:srgbClr val="6078AD"/>
                </a:solidFill>
                <a:latin typeface="Calibri"/>
                <a:cs typeface="Calibri"/>
              </a:rPr>
              <a:t>paro</a:t>
            </a:r>
            <a:r>
              <a:rPr sz="700" dirty="0">
                <a:solidFill>
                  <a:srgbClr val="6078AD"/>
                </a:solidFill>
                <a:latin typeface="Calibri"/>
                <a:cs typeface="Calibri"/>
              </a:rPr>
              <a:t> </a:t>
            </a:r>
            <a:r>
              <a:rPr sz="700" spc="15" dirty="0">
                <a:solidFill>
                  <a:srgbClr val="6078AD"/>
                </a:solidFill>
                <a:latin typeface="Calibri"/>
                <a:cs typeface="Calibri"/>
              </a:rPr>
              <a:t>es</a:t>
            </a:r>
            <a:r>
              <a:rPr sz="700" dirty="0">
                <a:solidFill>
                  <a:srgbClr val="6078AD"/>
                </a:solidFill>
                <a:latin typeface="Calibri"/>
                <a:cs typeface="Calibri"/>
              </a:rPr>
              <a:t> </a:t>
            </a:r>
            <a:r>
              <a:rPr sz="700" spc="20" dirty="0">
                <a:solidFill>
                  <a:srgbClr val="6078AD"/>
                </a:solidFill>
                <a:latin typeface="Calibri"/>
                <a:cs typeface="Calibri"/>
              </a:rPr>
              <a:t>elevada</a:t>
            </a:r>
            <a:r>
              <a:rPr sz="700" dirty="0">
                <a:solidFill>
                  <a:srgbClr val="6078AD"/>
                </a:solidFill>
                <a:latin typeface="Calibri"/>
                <a:cs typeface="Calibri"/>
              </a:rPr>
              <a:t> </a:t>
            </a:r>
            <a:r>
              <a:rPr sz="700" spc="15" dirty="0">
                <a:solidFill>
                  <a:srgbClr val="6078AD"/>
                </a:solidFill>
                <a:latin typeface="Calibri"/>
                <a:cs typeface="Calibri"/>
              </a:rPr>
              <a:t>y</a:t>
            </a:r>
            <a:r>
              <a:rPr sz="700" dirty="0">
                <a:solidFill>
                  <a:srgbClr val="6078AD"/>
                </a:solidFill>
                <a:latin typeface="Calibri"/>
                <a:cs typeface="Calibri"/>
              </a:rPr>
              <a:t> </a:t>
            </a:r>
            <a:r>
              <a:rPr sz="700" spc="15" dirty="0">
                <a:solidFill>
                  <a:srgbClr val="6078AD"/>
                </a:solidFill>
                <a:latin typeface="Calibri"/>
                <a:cs typeface="Calibri"/>
              </a:rPr>
              <a:t>eso</a:t>
            </a:r>
            <a:r>
              <a:rPr sz="700" dirty="0">
                <a:solidFill>
                  <a:srgbClr val="6078AD"/>
                </a:solidFill>
                <a:latin typeface="Calibri"/>
                <a:cs typeface="Calibri"/>
              </a:rPr>
              <a:t> </a:t>
            </a:r>
            <a:r>
              <a:rPr sz="700" spc="20" dirty="0">
                <a:solidFill>
                  <a:srgbClr val="6078AD"/>
                </a:solidFill>
                <a:latin typeface="Calibri"/>
                <a:cs typeface="Calibri"/>
              </a:rPr>
              <a:t>hace</a:t>
            </a:r>
            <a:r>
              <a:rPr sz="700" dirty="0">
                <a:solidFill>
                  <a:srgbClr val="6078AD"/>
                </a:solidFill>
                <a:latin typeface="Calibri"/>
                <a:cs typeface="Calibri"/>
              </a:rPr>
              <a:t> </a:t>
            </a:r>
            <a:r>
              <a:rPr sz="700" spc="20" dirty="0">
                <a:solidFill>
                  <a:srgbClr val="6078AD"/>
                </a:solidFill>
                <a:latin typeface="Calibri"/>
                <a:cs typeface="Calibri"/>
              </a:rPr>
              <a:t>que</a:t>
            </a:r>
            <a:r>
              <a:rPr sz="700" dirty="0">
                <a:solidFill>
                  <a:srgbClr val="6078AD"/>
                </a:solidFill>
                <a:latin typeface="Calibri"/>
                <a:cs typeface="Calibri"/>
              </a:rPr>
              <a:t> </a:t>
            </a:r>
            <a:r>
              <a:rPr sz="700" spc="15" dirty="0">
                <a:solidFill>
                  <a:srgbClr val="6078AD"/>
                </a:solidFill>
                <a:latin typeface="Calibri"/>
                <a:cs typeface="Calibri"/>
              </a:rPr>
              <a:t>el</a:t>
            </a:r>
            <a:r>
              <a:rPr sz="700" dirty="0">
                <a:solidFill>
                  <a:srgbClr val="6078AD"/>
                </a:solidFill>
                <a:latin typeface="Calibri"/>
                <a:cs typeface="Calibri"/>
              </a:rPr>
              <a:t> </a:t>
            </a:r>
            <a:r>
              <a:rPr sz="700" spc="30" dirty="0">
                <a:solidFill>
                  <a:srgbClr val="6078AD"/>
                </a:solidFill>
                <a:latin typeface="Calibri"/>
                <a:cs typeface="Calibri"/>
              </a:rPr>
              <a:t>gasto</a:t>
            </a:r>
            <a:r>
              <a:rPr sz="700" dirty="0">
                <a:solidFill>
                  <a:srgbClr val="6078AD"/>
                </a:solidFill>
                <a:latin typeface="Calibri"/>
                <a:cs typeface="Calibri"/>
              </a:rPr>
              <a:t> </a:t>
            </a:r>
            <a:r>
              <a:rPr sz="700" spc="20" dirty="0">
                <a:solidFill>
                  <a:srgbClr val="6078AD"/>
                </a:solidFill>
                <a:latin typeface="Calibri"/>
                <a:cs typeface="Calibri"/>
              </a:rPr>
              <a:t>en</a:t>
            </a:r>
            <a:r>
              <a:rPr sz="700" dirty="0">
                <a:solidFill>
                  <a:srgbClr val="6078AD"/>
                </a:solidFill>
                <a:latin typeface="Calibri"/>
                <a:cs typeface="Calibri"/>
              </a:rPr>
              <a:t> </a:t>
            </a:r>
            <a:r>
              <a:rPr sz="700" spc="25" dirty="0">
                <a:solidFill>
                  <a:srgbClr val="6078AD"/>
                </a:solidFill>
                <a:latin typeface="Calibri"/>
                <a:cs typeface="Calibri"/>
              </a:rPr>
              <a:t>seguridad</a:t>
            </a:r>
            <a:r>
              <a:rPr sz="700" dirty="0">
                <a:solidFill>
                  <a:srgbClr val="6078AD"/>
                </a:solidFill>
                <a:latin typeface="Calibri"/>
                <a:cs typeface="Calibri"/>
              </a:rPr>
              <a:t> </a:t>
            </a:r>
            <a:r>
              <a:rPr sz="700" spc="20" dirty="0">
                <a:solidFill>
                  <a:srgbClr val="6078AD"/>
                </a:solidFill>
                <a:latin typeface="Calibri"/>
                <a:cs typeface="Calibri"/>
              </a:rPr>
              <a:t>social  </a:t>
            </a:r>
            <a:r>
              <a:rPr sz="700" spc="25" dirty="0">
                <a:solidFill>
                  <a:srgbClr val="6078AD"/>
                </a:solidFill>
                <a:latin typeface="Calibri"/>
                <a:cs typeface="Calibri"/>
              </a:rPr>
              <a:t>aumente</a:t>
            </a:r>
            <a:r>
              <a:rPr sz="700" spc="-10" dirty="0">
                <a:solidFill>
                  <a:srgbClr val="6078AD"/>
                </a:solidFill>
                <a:latin typeface="Calibri"/>
                <a:cs typeface="Calibri"/>
              </a:rPr>
              <a:t> </a:t>
            </a:r>
            <a:r>
              <a:rPr sz="700" spc="20" dirty="0">
                <a:solidFill>
                  <a:srgbClr val="6078AD"/>
                </a:solidFill>
                <a:latin typeface="Calibri"/>
                <a:cs typeface="Calibri"/>
              </a:rPr>
              <a:t>progresivamente.</a:t>
            </a:r>
            <a:endParaRPr sz="700" dirty="0">
              <a:latin typeface="Calibri"/>
              <a:cs typeface="Calibri"/>
            </a:endParaRPr>
          </a:p>
          <a:p>
            <a:pPr marL="4084320" indent="-139700">
              <a:lnSpc>
                <a:spcPct val="100000"/>
              </a:lnSpc>
              <a:spcBef>
                <a:spcPts val="160"/>
              </a:spcBef>
              <a:buAutoNum type="arabicPeriod"/>
              <a:tabLst>
                <a:tab pos="4084954" algn="l"/>
              </a:tabLst>
            </a:pPr>
            <a:r>
              <a:rPr sz="700" spc="20" dirty="0">
                <a:solidFill>
                  <a:srgbClr val="6078AD"/>
                </a:solidFill>
                <a:latin typeface="Calibri"/>
                <a:cs typeface="Calibri"/>
              </a:rPr>
              <a:t>Las </a:t>
            </a:r>
            <a:r>
              <a:rPr sz="700" spc="25" dirty="0">
                <a:solidFill>
                  <a:srgbClr val="6078AD"/>
                </a:solidFill>
                <a:latin typeface="Calibri"/>
                <a:cs typeface="Calibri"/>
              </a:rPr>
              <a:t>aportaciones </a:t>
            </a:r>
            <a:r>
              <a:rPr sz="700" spc="20" dirty="0">
                <a:solidFill>
                  <a:srgbClr val="6078AD"/>
                </a:solidFill>
                <a:latin typeface="Calibri"/>
                <a:cs typeface="Calibri"/>
              </a:rPr>
              <a:t>disminuyen, </a:t>
            </a:r>
            <a:r>
              <a:rPr sz="700" spc="25" dirty="0">
                <a:solidFill>
                  <a:srgbClr val="6078AD"/>
                </a:solidFill>
                <a:latin typeface="Calibri"/>
                <a:cs typeface="Calibri"/>
              </a:rPr>
              <a:t>mientas </a:t>
            </a:r>
            <a:r>
              <a:rPr sz="700" spc="20" dirty="0">
                <a:solidFill>
                  <a:srgbClr val="6078AD"/>
                </a:solidFill>
                <a:latin typeface="Calibri"/>
                <a:cs typeface="Calibri"/>
              </a:rPr>
              <a:t>que las prestaciones</a:t>
            </a:r>
            <a:r>
              <a:rPr sz="700" spc="-110" dirty="0">
                <a:solidFill>
                  <a:srgbClr val="6078AD"/>
                </a:solidFill>
                <a:latin typeface="Calibri"/>
                <a:cs typeface="Calibri"/>
              </a:rPr>
              <a:t> </a:t>
            </a:r>
            <a:r>
              <a:rPr sz="700" spc="25" dirty="0">
                <a:solidFill>
                  <a:srgbClr val="6078AD"/>
                </a:solidFill>
                <a:latin typeface="Calibri"/>
                <a:cs typeface="Calibri"/>
              </a:rPr>
              <a:t>aumentan.</a:t>
            </a:r>
            <a:endParaRPr sz="700" dirty="0">
              <a:latin typeface="Calibri"/>
              <a:cs typeface="Calibri"/>
            </a:endParaRPr>
          </a:p>
        </p:txBody>
      </p:sp>
      <p:sp>
        <p:nvSpPr>
          <p:cNvPr id="272" name="object 272"/>
          <p:cNvSpPr/>
          <p:nvPr/>
        </p:nvSpPr>
        <p:spPr>
          <a:xfrm>
            <a:off x="99193" y="116446"/>
            <a:ext cx="339725" cy="353060"/>
          </a:xfrm>
          <a:custGeom>
            <a:avLst/>
            <a:gdLst/>
            <a:ahLst/>
            <a:cxnLst/>
            <a:rect l="l" t="t" r="r" b="b"/>
            <a:pathLst>
              <a:path w="339725" h="353059">
                <a:moveTo>
                  <a:pt x="169583" y="0"/>
                </a:moveTo>
                <a:lnTo>
                  <a:pt x="124504" y="6296"/>
                </a:lnTo>
                <a:lnTo>
                  <a:pt x="83995" y="24064"/>
                </a:lnTo>
                <a:lnTo>
                  <a:pt x="49673" y="51623"/>
                </a:lnTo>
                <a:lnTo>
                  <a:pt x="23154" y="87293"/>
                </a:lnTo>
                <a:lnTo>
                  <a:pt x="6058" y="129391"/>
                </a:lnTo>
                <a:lnTo>
                  <a:pt x="0" y="176237"/>
                </a:lnTo>
                <a:lnTo>
                  <a:pt x="6058" y="223084"/>
                </a:lnTo>
                <a:lnTo>
                  <a:pt x="23154" y="265182"/>
                </a:lnTo>
                <a:lnTo>
                  <a:pt x="49673" y="300851"/>
                </a:lnTo>
                <a:lnTo>
                  <a:pt x="83995" y="328411"/>
                </a:lnTo>
                <a:lnTo>
                  <a:pt x="124504" y="346179"/>
                </a:lnTo>
                <a:lnTo>
                  <a:pt x="169583" y="352475"/>
                </a:lnTo>
                <a:lnTo>
                  <a:pt x="214662" y="345924"/>
                </a:lnTo>
                <a:lnTo>
                  <a:pt x="255171" y="327595"/>
                </a:lnTo>
                <a:lnTo>
                  <a:pt x="289493" y="299475"/>
                </a:lnTo>
                <a:lnTo>
                  <a:pt x="316011" y="263551"/>
                </a:lnTo>
                <a:lnTo>
                  <a:pt x="333108" y="221809"/>
                </a:lnTo>
                <a:lnTo>
                  <a:pt x="339166" y="176237"/>
                </a:lnTo>
                <a:lnTo>
                  <a:pt x="333108" y="129391"/>
                </a:lnTo>
                <a:lnTo>
                  <a:pt x="316011" y="87293"/>
                </a:lnTo>
                <a:lnTo>
                  <a:pt x="289493" y="51623"/>
                </a:lnTo>
                <a:lnTo>
                  <a:pt x="255171" y="24064"/>
                </a:lnTo>
                <a:lnTo>
                  <a:pt x="214662" y="6296"/>
                </a:lnTo>
                <a:lnTo>
                  <a:pt x="169583" y="0"/>
                </a:lnTo>
                <a:close/>
              </a:path>
            </a:pathLst>
          </a:custGeom>
          <a:solidFill>
            <a:srgbClr val="000000"/>
          </a:solidFill>
        </p:spPr>
        <p:txBody>
          <a:bodyPr wrap="square" lIns="0" tIns="0" rIns="0" bIns="0" rtlCol="0"/>
          <a:lstStyle/>
          <a:p>
            <a:endParaRPr/>
          </a:p>
        </p:txBody>
      </p:sp>
      <p:sp>
        <p:nvSpPr>
          <p:cNvPr id="273" name="object 273"/>
          <p:cNvSpPr txBox="1"/>
          <p:nvPr/>
        </p:nvSpPr>
        <p:spPr>
          <a:xfrm>
            <a:off x="799028" y="54618"/>
            <a:ext cx="6779259" cy="462947"/>
          </a:xfrm>
          <a:prstGeom prst="rect">
            <a:avLst/>
          </a:prstGeom>
        </p:spPr>
        <p:txBody>
          <a:bodyPr vert="horz" wrap="square" lIns="0" tIns="26670" rIns="0" bIns="0" rtlCol="0">
            <a:spAutoFit/>
          </a:bodyPr>
          <a:lstStyle/>
          <a:p>
            <a:pPr marL="12700" marR="5080">
              <a:lnSpc>
                <a:spcPts val="1680"/>
              </a:lnSpc>
              <a:spcBef>
                <a:spcPts val="210"/>
              </a:spcBef>
            </a:pPr>
            <a:r>
              <a:rPr sz="1000" b="1" dirty="0">
                <a:latin typeface="Arial"/>
                <a:cs typeface="Arial"/>
              </a:rPr>
              <a:t>En caso de que el cliente tenga </a:t>
            </a:r>
            <a:r>
              <a:rPr sz="1000" b="1" spc="-5" dirty="0">
                <a:latin typeface="Arial"/>
                <a:cs typeface="Arial"/>
              </a:rPr>
              <a:t>plan </a:t>
            </a:r>
            <a:r>
              <a:rPr sz="1000" b="1" dirty="0">
                <a:latin typeface="Arial"/>
                <a:cs typeface="Arial"/>
              </a:rPr>
              <a:t>de </a:t>
            </a:r>
            <a:r>
              <a:rPr sz="1000" b="1" spc="-5" dirty="0">
                <a:latin typeface="Arial"/>
                <a:cs typeface="Arial"/>
              </a:rPr>
              <a:t>pensiones </a:t>
            </a:r>
            <a:r>
              <a:rPr sz="1000" b="1" dirty="0">
                <a:latin typeface="Arial"/>
                <a:cs typeface="Arial"/>
              </a:rPr>
              <a:t>o salga el tema, </a:t>
            </a:r>
            <a:r>
              <a:rPr sz="1000" b="1" spc="-5" dirty="0" err="1" smtClean="0">
                <a:latin typeface="Arial"/>
                <a:cs typeface="Arial"/>
              </a:rPr>
              <a:t>explicar</a:t>
            </a:r>
            <a:r>
              <a:rPr sz="1000" b="1" spc="-5" dirty="0" smtClean="0">
                <a:latin typeface="Arial"/>
                <a:cs typeface="Arial"/>
              </a:rPr>
              <a:t> </a:t>
            </a:r>
            <a:r>
              <a:rPr sz="1000" b="1" spc="-5" dirty="0">
                <a:latin typeface="Arial"/>
                <a:cs typeface="Arial"/>
              </a:rPr>
              <a:t>diferencias entre plan </a:t>
            </a:r>
            <a:r>
              <a:rPr sz="1000" b="1" dirty="0">
                <a:latin typeface="Arial"/>
                <a:cs typeface="Arial"/>
              </a:rPr>
              <a:t>de </a:t>
            </a:r>
            <a:r>
              <a:rPr sz="1000" b="1" spc="-5" dirty="0">
                <a:latin typeface="Arial"/>
                <a:cs typeface="Arial"/>
              </a:rPr>
              <a:t>pensiones </a:t>
            </a:r>
            <a:r>
              <a:rPr sz="1000" b="1" dirty="0">
                <a:latin typeface="Arial"/>
                <a:cs typeface="Arial"/>
              </a:rPr>
              <a:t>y </a:t>
            </a:r>
            <a:r>
              <a:rPr sz="1000" b="1" spc="-5" dirty="0">
                <a:latin typeface="Arial"/>
                <a:cs typeface="Arial"/>
              </a:rPr>
              <a:t>planes </a:t>
            </a:r>
            <a:r>
              <a:rPr sz="1000" b="1" dirty="0">
                <a:latin typeface="Arial"/>
                <a:cs typeface="Arial"/>
              </a:rPr>
              <a:t>de </a:t>
            </a:r>
            <a:r>
              <a:rPr sz="1000" b="1" spc="-5" dirty="0">
                <a:latin typeface="Arial"/>
                <a:cs typeface="Arial"/>
              </a:rPr>
              <a:t>ahorro </a:t>
            </a:r>
            <a:r>
              <a:rPr sz="1000" b="1" dirty="0">
                <a:latin typeface="Arial"/>
                <a:cs typeface="Arial"/>
              </a:rPr>
              <a:t>(PIAS) en la </a:t>
            </a:r>
            <a:r>
              <a:rPr sz="1000" b="1" spc="-5" dirty="0">
                <a:latin typeface="Arial"/>
                <a:cs typeface="Arial"/>
              </a:rPr>
              <a:t>última</a:t>
            </a:r>
            <a:r>
              <a:rPr sz="1000" b="1" spc="155" dirty="0">
                <a:latin typeface="Arial"/>
                <a:cs typeface="Arial"/>
              </a:rPr>
              <a:t> </a:t>
            </a:r>
            <a:r>
              <a:rPr sz="1000" b="1" spc="-5" dirty="0">
                <a:latin typeface="Arial"/>
                <a:cs typeface="Arial"/>
              </a:rPr>
              <a:t>página</a:t>
            </a:r>
            <a:r>
              <a:rPr sz="1450" spc="-5" dirty="0">
                <a:latin typeface="Arial"/>
                <a:cs typeface="Arial"/>
              </a:rPr>
              <a:t>.</a:t>
            </a:r>
            <a:endParaRPr sz="1450" dirty="0">
              <a:latin typeface="Arial"/>
              <a:cs typeface="Arial"/>
            </a:endParaRPr>
          </a:p>
        </p:txBody>
      </p:sp>
      <p:sp>
        <p:nvSpPr>
          <p:cNvPr id="274" name="object 272"/>
          <p:cNvSpPr/>
          <p:nvPr/>
        </p:nvSpPr>
        <p:spPr>
          <a:xfrm>
            <a:off x="929492" y="2746215"/>
            <a:ext cx="172859" cy="186703"/>
          </a:xfrm>
          <a:custGeom>
            <a:avLst/>
            <a:gdLst/>
            <a:ahLst/>
            <a:cxnLst/>
            <a:rect l="l" t="t" r="r" b="b"/>
            <a:pathLst>
              <a:path w="339725" h="353059">
                <a:moveTo>
                  <a:pt x="169583" y="0"/>
                </a:moveTo>
                <a:lnTo>
                  <a:pt x="124504" y="6296"/>
                </a:lnTo>
                <a:lnTo>
                  <a:pt x="83995" y="24064"/>
                </a:lnTo>
                <a:lnTo>
                  <a:pt x="49673" y="51623"/>
                </a:lnTo>
                <a:lnTo>
                  <a:pt x="23154" y="87293"/>
                </a:lnTo>
                <a:lnTo>
                  <a:pt x="6058" y="129391"/>
                </a:lnTo>
                <a:lnTo>
                  <a:pt x="0" y="176237"/>
                </a:lnTo>
                <a:lnTo>
                  <a:pt x="6058" y="223084"/>
                </a:lnTo>
                <a:lnTo>
                  <a:pt x="23154" y="265182"/>
                </a:lnTo>
                <a:lnTo>
                  <a:pt x="49673" y="300851"/>
                </a:lnTo>
                <a:lnTo>
                  <a:pt x="83995" y="328411"/>
                </a:lnTo>
                <a:lnTo>
                  <a:pt x="124504" y="346179"/>
                </a:lnTo>
                <a:lnTo>
                  <a:pt x="169583" y="352475"/>
                </a:lnTo>
                <a:lnTo>
                  <a:pt x="214662" y="345924"/>
                </a:lnTo>
                <a:lnTo>
                  <a:pt x="255171" y="327595"/>
                </a:lnTo>
                <a:lnTo>
                  <a:pt x="289493" y="299475"/>
                </a:lnTo>
                <a:lnTo>
                  <a:pt x="316011" y="263551"/>
                </a:lnTo>
                <a:lnTo>
                  <a:pt x="333108" y="221809"/>
                </a:lnTo>
                <a:lnTo>
                  <a:pt x="339166" y="176237"/>
                </a:lnTo>
                <a:lnTo>
                  <a:pt x="333108" y="129391"/>
                </a:lnTo>
                <a:lnTo>
                  <a:pt x="316011" y="87293"/>
                </a:lnTo>
                <a:lnTo>
                  <a:pt x="289493" y="51623"/>
                </a:lnTo>
                <a:lnTo>
                  <a:pt x="255171" y="24064"/>
                </a:lnTo>
                <a:lnTo>
                  <a:pt x="214662" y="6296"/>
                </a:lnTo>
                <a:lnTo>
                  <a:pt x="169583" y="0"/>
                </a:lnTo>
                <a:close/>
              </a:path>
            </a:pathLst>
          </a:custGeom>
          <a:solidFill>
            <a:srgbClr val="000000"/>
          </a:solidFill>
        </p:spPr>
        <p:txBody>
          <a:bodyPr wrap="square" lIns="0" tIns="0" rIns="0" bIns="0" rtlCol="0"/>
          <a:lstStyle/>
          <a:p>
            <a:endParaRPr/>
          </a:p>
        </p:txBody>
      </p:sp>
      <p:sp>
        <p:nvSpPr>
          <p:cNvPr id="275" name="object 272"/>
          <p:cNvSpPr/>
          <p:nvPr/>
        </p:nvSpPr>
        <p:spPr>
          <a:xfrm>
            <a:off x="1115518" y="5798421"/>
            <a:ext cx="162709" cy="152787"/>
          </a:xfrm>
          <a:custGeom>
            <a:avLst/>
            <a:gdLst/>
            <a:ahLst/>
            <a:cxnLst/>
            <a:rect l="l" t="t" r="r" b="b"/>
            <a:pathLst>
              <a:path w="339725" h="353059">
                <a:moveTo>
                  <a:pt x="169583" y="0"/>
                </a:moveTo>
                <a:lnTo>
                  <a:pt x="124504" y="6296"/>
                </a:lnTo>
                <a:lnTo>
                  <a:pt x="83995" y="24064"/>
                </a:lnTo>
                <a:lnTo>
                  <a:pt x="49673" y="51623"/>
                </a:lnTo>
                <a:lnTo>
                  <a:pt x="23154" y="87293"/>
                </a:lnTo>
                <a:lnTo>
                  <a:pt x="6058" y="129391"/>
                </a:lnTo>
                <a:lnTo>
                  <a:pt x="0" y="176237"/>
                </a:lnTo>
                <a:lnTo>
                  <a:pt x="6058" y="223084"/>
                </a:lnTo>
                <a:lnTo>
                  <a:pt x="23154" y="265182"/>
                </a:lnTo>
                <a:lnTo>
                  <a:pt x="49673" y="300851"/>
                </a:lnTo>
                <a:lnTo>
                  <a:pt x="83995" y="328411"/>
                </a:lnTo>
                <a:lnTo>
                  <a:pt x="124504" y="346179"/>
                </a:lnTo>
                <a:lnTo>
                  <a:pt x="169583" y="352475"/>
                </a:lnTo>
                <a:lnTo>
                  <a:pt x="214662" y="345924"/>
                </a:lnTo>
                <a:lnTo>
                  <a:pt x="255171" y="327595"/>
                </a:lnTo>
                <a:lnTo>
                  <a:pt x="289493" y="299475"/>
                </a:lnTo>
                <a:lnTo>
                  <a:pt x="316011" y="263551"/>
                </a:lnTo>
                <a:lnTo>
                  <a:pt x="333108" y="221809"/>
                </a:lnTo>
                <a:lnTo>
                  <a:pt x="339166" y="176237"/>
                </a:lnTo>
                <a:lnTo>
                  <a:pt x="333108" y="129391"/>
                </a:lnTo>
                <a:lnTo>
                  <a:pt x="316011" y="87293"/>
                </a:lnTo>
                <a:lnTo>
                  <a:pt x="289493" y="51623"/>
                </a:lnTo>
                <a:lnTo>
                  <a:pt x="255171" y="24064"/>
                </a:lnTo>
                <a:lnTo>
                  <a:pt x="214662" y="6296"/>
                </a:lnTo>
                <a:lnTo>
                  <a:pt x="169583" y="0"/>
                </a:lnTo>
                <a:close/>
              </a:path>
            </a:pathLst>
          </a:custGeom>
          <a:solidFill>
            <a:srgbClr val="000000"/>
          </a:solidFill>
        </p:spPr>
        <p:txBody>
          <a:bodyPr wrap="square" lIns="0" tIns="0" rIns="0" bIns="0" rtlCol="0"/>
          <a:lstStyle/>
          <a:p>
            <a:endParaRPr/>
          </a:p>
        </p:txBody>
      </p:sp>
      <p:sp>
        <p:nvSpPr>
          <p:cNvPr id="278" name="Rectángulo redondeado 277"/>
          <p:cNvSpPr/>
          <p:nvPr/>
        </p:nvSpPr>
        <p:spPr>
          <a:xfrm>
            <a:off x="99193" y="5333518"/>
            <a:ext cx="7603356" cy="31840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9" name="CuadroTexto 278"/>
          <p:cNvSpPr txBox="1"/>
          <p:nvPr/>
        </p:nvSpPr>
        <p:spPr>
          <a:xfrm>
            <a:off x="335280" y="10280551"/>
            <a:ext cx="7679557" cy="400110"/>
          </a:xfrm>
          <a:prstGeom prst="rect">
            <a:avLst/>
          </a:prstGeom>
          <a:noFill/>
        </p:spPr>
        <p:txBody>
          <a:bodyPr wrap="square" rtlCol="0">
            <a:spAutoFit/>
          </a:bodyPr>
          <a:lstStyle/>
          <a:p>
            <a:r>
              <a:rPr lang="es-ES" sz="1000" b="1" dirty="0" smtClean="0">
                <a:latin typeface="Arial" panose="020B0604020202020204" pitchFamily="34" charset="0"/>
                <a:cs typeface="Arial" panose="020B0604020202020204" pitchFamily="34" charset="0"/>
              </a:rPr>
              <a:t>Después de ver el sistema </a:t>
            </a:r>
            <a:r>
              <a:rPr lang="es-ES" sz="1000" b="1" dirty="0" smtClean="0">
                <a:latin typeface="Arial" panose="020B0604020202020204" pitchFamily="34" charset="0"/>
                <a:cs typeface="Arial" panose="020B0604020202020204" pitchFamily="34" charset="0"/>
              </a:rPr>
              <a:t>de pensiones público </a:t>
            </a:r>
            <a:r>
              <a:rPr lang="es-ES" sz="1000" b="1" dirty="0" smtClean="0">
                <a:latin typeface="Arial" panose="020B0604020202020204" pitchFamily="34" charset="0"/>
                <a:cs typeface="Arial" panose="020B0604020202020204" pitchFamily="34" charset="0"/>
              </a:rPr>
              <a:t>¿quieres depender </a:t>
            </a:r>
            <a:r>
              <a:rPr lang="es-ES" sz="1000" b="1" dirty="0" smtClean="0">
                <a:latin typeface="Arial" panose="020B0604020202020204" pitchFamily="34" charset="0"/>
                <a:cs typeface="Arial" panose="020B0604020202020204" pitchFamily="34" charset="0"/>
              </a:rPr>
              <a:t>exclusivamente del sistema </a:t>
            </a:r>
            <a:r>
              <a:rPr lang="es-ES" sz="1000" b="1" dirty="0" smtClean="0">
                <a:latin typeface="Arial" panose="020B0604020202020204" pitchFamily="34" charset="0"/>
                <a:cs typeface="Arial" panose="020B0604020202020204" pitchFamily="34" charset="0"/>
              </a:rPr>
              <a:t>público </a:t>
            </a:r>
            <a:r>
              <a:rPr lang="es-ES" sz="1000" b="1" dirty="0" smtClean="0">
                <a:latin typeface="Arial" panose="020B0604020202020204" pitchFamily="34" charset="0"/>
                <a:cs typeface="Arial" panose="020B0604020202020204" pitchFamily="34" charset="0"/>
              </a:rPr>
              <a:t>o prefieres complementarlo con un </a:t>
            </a:r>
            <a:r>
              <a:rPr lang="es-ES" sz="1000" b="1" dirty="0" smtClean="0">
                <a:latin typeface="Arial" panose="020B0604020202020204" pitchFamily="34" charset="0"/>
                <a:cs typeface="Arial" panose="020B0604020202020204" pitchFamily="34" charset="0"/>
              </a:rPr>
              <a:t>ahorro privado?</a:t>
            </a:r>
            <a:endParaRPr lang="es-ES" sz="1000" b="1" dirty="0">
              <a:latin typeface="Arial" panose="020B0604020202020204" pitchFamily="34" charset="0"/>
              <a:cs typeface="Arial" panose="020B0604020202020204" pitchFamily="34" charset="0"/>
            </a:endParaRPr>
          </a:p>
        </p:txBody>
      </p:sp>
      <p:sp>
        <p:nvSpPr>
          <p:cNvPr id="280" name="object 272"/>
          <p:cNvSpPr/>
          <p:nvPr/>
        </p:nvSpPr>
        <p:spPr>
          <a:xfrm>
            <a:off x="1138094" y="8260429"/>
            <a:ext cx="162709" cy="152787"/>
          </a:xfrm>
          <a:custGeom>
            <a:avLst/>
            <a:gdLst/>
            <a:ahLst/>
            <a:cxnLst/>
            <a:rect l="l" t="t" r="r" b="b"/>
            <a:pathLst>
              <a:path w="339725" h="353059">
                <a:moveTo>
                  <a:pt x="169583" y="0"/>
                </a:moveTo>
                <a:lnTo>
                  <a:pt x="124504" y="6296"/>
                </a:lnTo>
                <a:lnTo>
                  <a:pt x="83995" y="24064"/>
                </a:lnTo>
                <a:lnTo>
                  <a:pt x="49673" y="51623"/>
                </a:lnTo>
                <a:lnTo>
                  <a:pt x="23154" y="87293"/>
                </a:lnTo>
                <a:lnTo>
                  <a:pt x="6058" y="129391"/>
                </a:lnTo>
                <a:lnTo>
                  <a:pt x="0" y="176237"/>
                </a:lnTo>
                <a:lnTo>
                  <a:pt x="6058" y="223084"/>
                </a:lnTo>
                <a:lnTo>
                  <a:pt x="23154" y="265182"/>
                </a:lnTo>
                <a:lnTo>
                  <a:pt x="49673" y="300851"/>
                </a:lnTo>
                <a:lnTo>
                  <a:pt x="83995" y="328411"/>
                </a:lnTo>
                <a:lnTo>
                  <a:pt x="124504" y="346179"/>
                </a:lnTo>
                <a:lnTo>
                  <a:pt x="169583" y="352475"/>
                </a:lnTo>
                <a:lnTo>
                  <a:pt x="214662" y="345924"/>
                </a:lnTo>
                <a:lnTo>
                  <a:pt x="255171" y="327595"/>
                </a:lnTo>
                <a:lnTo>
                  <a:pt x="289493" y="299475"/>
                </a:lnTo>
                <a:lnTo>
                  <a:pt x="316011" y="263551"/>
                </a:lnTo>
                <a:lnTo>
                  <a:pt x="333108" y="221809"/>
                </a:lnTo>
                <a:lnTo>
                  <a:pt x="339166" y="176237"/>
                </a:lnTo>
                <a:lnTo>
                  <a:pt x="333108" y="129391"/>
                </a:lnTo>
                <a:lnTo>
                  <a:pt x="316011" y="87293"/>
                </a:lnTo>
                <a:lnTo>
                  <a:pt x="289493" y="51623"/>
                </a:lnTo>
                <a:lnTo>
                  <a:pt x="255171" y="24064"/>
                </a:lnTo>
                <a:lnTo>
                  <a:pt x="214662" y="6296"/>
                </a:lnTo>
                <a:lnTo>
                  <a:pt x="169583" y="0"/>
                </a:lnTo>
                <a:close/>
              </a:path>
            </a:pathLst>
          </a:custGeom>
          <a:solidFill>
            <a:srgbClr val="000000"/>
          </a:solid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3998" y="902203"/>
            <a:ext cx="5386705" cy="391160"/>
          </a:xfrm>
          <a:prstGeom prst="rect">
            <a:avLst/>
          </a:prstGeom>
        </p:spPr>
        <p:txBody>
          <a:bodyPr vert="horz" wrap="square" lIns="0" tIns="12700" rIns="0" bIns="0" rtlCol="0">
            <a:spAutoFit/>
          </a:bodyPr>
          <a:lstStyle/>
          <a:p>
            <a:pPr marL="12700">
              <a:lnSpc>
                <a:spcPct val="100000"/>
              </a:lnSpc>
              <a:spcBef>
                <a:spcPts val="100"/>
              </a:spcBef>
            </a:pPr>
            <a:r>
              <a:rPr spc="145" dirty="0"/>
              <a:t>¿Ha</a:t>
            </a:r>
            <a:r>
              <a:rPr spc="-5" dirty="0"/>
              <a:t> </a:t>
            </a:r>
            <a:r>
              <a:rPr spc="150" dirty="0"/>
              <a:t>pensado</a:t>
            </a:r>
            <a:r>
              <a:rPr spc="-5" dirty="0"/>
              <a:t> </a:t>
            </a:r>
            <a:r>
              <a:rPr spc="145" dirty="0"/>
              <a:t>en</a:t>
            </a:r>
            <a:r>
              <a:rPr spc="-5" dirty="0"/>
              <a:t> </a:t>
            </a:r>
            <a:r>
              <a:rPr spc="85" dirty="0"/>
              <a:t>cómo</a:t>
            </a:r>
            <a:r>
              <a:rPr spc="-5" dirty="0"/>
              <a:t> </a:t>
            </a:r>
            <a:r>
              <a:rPr spc="150" dirty="0"/>
              <a:t>suplir</a:t>
            </a:r>
            <a:r>
              <a:rPr spc="-5" dirty="0"/>
              <a:t> </a:t>
            </a:r>
            <a:r>
              <a:rPr spc="105" dirty="0"/>
              <a:t>este</a:t>
            </a:r>
            <a:r>
              <a:rPr dirty="0"/>
              <a:t> </a:t>
            </a:r>
            <a:r>
              <a:rPr spc="90" dirty="0"/>
              <a:t>déficit?</a:t>
            </a:r>
          </a:p>
        </p:txBody>
      </p:sp>
      <p:sp>
        <p:nvSpPr>
          <p:cNvPr id="3" name="object 3"/>
          <p:cNvSpPr txBox="1"/>
          <p:nvPr/>
        </p:nvSpPr>
        <p:spPr>
          <a:xfrm>
            <a:off x="967650" y="10089179"/>
            <a:ext cx="3850004"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6078AD"/>
                </a:solidFill>
                <a:latin typeface="Calibri"/>
                <a:cs typeface="Calibri"/>
              </a:rPr>
              <a:t>¿Qué </a:t>
            </a:r>
            <a:r>
              <a:rPr sz="1100" spc="25" dirty="0">
                <a:solidFill>
                  <a:srgbClr val="6078AD"/>
                </a:solidFill>
                <a:latin typeface="Calibri"/>
                <a:cs typeface="Calibri"/>
              </a:rPr>
              <a:t>cantidad </a:t>
            </a:r>
            <a:r>
              <a:rPr sz="1100" spc="10" dirty="0">
                <a:solidFill>
                  <a:srgbClr val="6078AD"/>
                </a:solidFill>
                <a:latin typeface="Calibri"/>
                <a:cs typeface="Calibri"/>
              </a:rPr>
              <a:t>quiere </a:t>
            </a:r>
            <a:r>
              <a:rPr sz="1100" spc="20" dirty="0">
                <a:solidFill>
                  <a:srgbClr val="6078AD"/>
                </a:solidFill>
                <a:latin typeface="Calibri"/>
                <a:cs typeface="Calibri"/>
              </a:rPr>
              <a:t>destinar </a:t>
            </a:r>
            <a:r>
              <a:rPr sz="1100" spc="25" dirty="0">
                <a:solidFill>
                  <a:srgbClr val="6078AD"/>
                </a:solidFill>
                <a:latin typeface="Calibri"/>
                <a:cs typeface="Calibri"/>
              </a:rPr>
              <a:t>para </a:t>
            </a:r>
            <a:r>
              <a:rPr sz="1100" spc="20" dirty="0">
                <a:solidFill>
                  <a:srgbClr val="6078AD"/>
                </a:solidFill>
                <a:latin typeface="Calibri"/>
                <a:cs typeface="Calibri"/>
              </a:rPr>
              <a:t>hacer </a:t>
            </a:r>
            <a:r>
              <a:rPr sz="1100" spc="15" dirty="0">
                <a:solidFill>
                  <a:srgbClr val="6078AD"/>
                </a:solidFill>
                <a:latin typeface="Calibri"/>
                <a:cs typeface="Calibri"/>
              </a:rPr>
              <a:t>realidad </a:t>
            </a:r>
            <a:r>
              <a:rPr sz="1100" spc="25" dirty="0">
                <a:solidFill>
                  <a:srgbClr val="6078AD"/>
                </a:solidFill>
                <a:latin typeface="Calibri"/>
                <a:cs typeface="Calibri"/>
              </a:rPr>
              <a:t>sus</a:t>
            </a:r>
            <a:r>
              <a:rPr sz="1100" spc="-114" dirty="0">
                <a:solidFill>
                  <a:srgbClr val="6078AD"/>
                </a:solidFill>
                <a:latin typeface="Calibri"/>
                <a:cs typeface="Calibri"/>
              </a:rPr>
              <a:t> </a:t>
            </a:r>
            <a:r>
              <a:rPr sz="1100" spc="5" dirty="0">
                <a:solidFill>
                  <a:srgbClr val="6078AD"/>
                </a:solidFill>
                <a:latin typeface="Calibri"/>
                <a:cs typeface="Calibri"/>
              </a:rPr>
              <a:t>objetivos?</a:t>
            </a:r>
            <a:endParaRPr sz="1100">
              <a:latin typeface="Calibri"/>
              <a:cs typeface="Calibri"/>
            </a:endParaRPr>
          </a:p>
        </p:txBody>
      </p:sp>
      <p:sp>
        <p:nvSpPr>
          <p:cNvPr id="4" name="object 4"/>
          <p:cNvSpPr txBox="1"/>
          <p:nvPr/>
        </p:nvSpPr>
        <p:spPr>
          <a:xfrm>
            <a:off x="6454082" y="10089179"/>
            <a:ext cx="414655" cy="193040"/>
          </a:xfrm>
          <a:prstGeom prst="rect">
            <a:avLst/>
          </a:prstGeom>
        </p:spPr>
        <p:txBody>
          <a:bodyPr vert="horz" wrap="square" lIns="0" tIns="12700" rIns="0" bIns="0" rtlCol="0">
            <a:spAutoFit/>
          </a:bodyPr>
          <a:lstStyle/>
          <a:p>
            <a:pPr marL="12700">
              <a:lnSpc>
                <a:spcPct val="100000"/>
              </a:lnSpc>
              <a:spcBef>
                <a:spcPts val="100"/>
              </a:spcBef>
            </a:pPr>
            <a:r>
              <a:rPr sz="1100" spc="25" dirty="0">
                <a:solidFill>
                  <a:srgbClr val="6078AD"/>
                </a:solidFill>
                <a:latin typeface="Calibri"/>
                <a:cs typeface="Calibri"/>
              </a:rPr>
              <a:t>al</a:t>
            </a:r>
            <a:r>
              <a:rPr sz="1100" spc="-65" dirty="0">
                <a:solidFill>
                  <a:srgbClr val="6078AD"/>
                </a:solidFill>
                <a:latin typeface="Calibri"/>
                <a:cs typeface="Calibri"/>
              </a:rPr>
              <a:t> </a:t>
            </a:r>
            <a:r>
              <a:rPr sz="1100" spc="35" dirty="0">
                <a:solidFill>
                  <a:srgbClr val="6078AD"/>
                </a:solidFill>
                <a:latin typeface="Calibri"/>
                <a:cs typeface="Calibri"/>
              </a:rPr>
              <a:t>mes</a:t>
            </a:r>
            <a:endParaRPr sz="1100">
              <a:latin typeface="Calibri"/>
              <a:cs typeface="Calibri"/>
            </a:endParaRPr>
          </a:p>
        </p:txBody>
      </p:sp>
      <p:sp>
        <p:nvSpPr>
          <p:cNvPr id="5" name="object 5"/>
          <p:cNvSpPr txBox="1"/>
          <p:nvPr/>
        </p:nvSpPr>
        <p:spPr>
          <a:xfrm>
            <a:off x="1164498" y="7550591"/>
            <a:ext cx="2189480" cy="206375"/>
          </a:xfrm>
          <a:prstGeom prst="rect">
            <a:avLst/>
          </a:prstGeom>
        </p:spPr>
        <p:txBody>
          <a:bodyPr vert="horz" wrap="square" lIns="0" tIns="17780" rIns="0" bIns="0" rtlCol="0">
            <a:spAutoFit/>
          </a:bodyPr>
          <a:lstStyle/>
          <a:p>
            <a:pPr marL="12700" marR="5080">
              <a:lnSpc>
                <a:spcPts val="700"/>
              </a:lnSpc>
              <a:spcBef>
                <a:spcPts val="140"/>
              </a:spcBef>
            </a:pPr>
            <a:r>
              <a:rPr sz="600" spc="25" dirty="0">
                <a:solidFill>
                  <a:srgbClr val="6078AD"/>
                </a:solidFill>
                <a:latin typeface="Calibri"/>
                <a:cs typeface="Calibri"/>
              </a:rPr>
              <a:t>30</a:t>
            </a:r>
            <a:r>
              <a:rPr sz="600" spc="-5" dirty="0">
                <a:solidFill>
                  <a:srgbClr val="6078AD"/>
                </a:solidFill>
                <a:latin typeface="Calibri"/>
                <a:cs typeface="Calibri"/>
              </a:rPr>
              <a:t> </a:t>
            </a:r>
            <a:r>
              <a:rPr sz="600" spc="15" dirty="0">
                <a:solidFill>
                  <a:srgbClr val="6078AD"/>
                </a:solidFill>
                <a:latin typeface="Calibri"/>
                <a:cs typeface="Calibri"/>
              </a:rPr>
              <a:t>años:</a:t>
            </a:r>
            <a:r>
              <a:rPr sz="600" spc="-5" dirty="0">
                <a:solidFill>
                  <a:srgbClr val="6078AD"/>
                </a:solidFill>
                <a:latin typeface="Calibri"/>
                <a:cs typeface="Calibri"/>
              </a:rPr>
              <a:t> </a:t>
            </a:r>
            <a:r>
              <a:rPr sz="600" spc="25" dirty="0">
                <a:solidFill>
                  <a:srgbClr val="6078AD"/>
                </a:solidFill>
                <a:latin typeface="Calibri"/>
                <a:cs typeface="Calibri"/>
              </a:rPr>
              <a:t>150</a:t>
            </a:r>
            <a:r>
              <a:rPr sz="600" spc="-5" dirty="0">
                <a:solidFill>
                  <a:srgbClr val="6078AD"/>
                </a:solidFill>
                <a:latin typeface="Calibri"/>
                <a:cs typeface="Calibri"/>
              </a:rPr>
              <a:t> </a:t>
            </a:r>
            <a:r>
              <a:rPr sz="600" spc="25" dirty="0">
                <a:solidFill>
                  <a:srgbClr val="6078AD"/>
                </a:solidFill>
                <a:latin typeface="Calibri"/>
                <a:cs typeface="Calibri"/>
              </a:rPr>
              <a:t>€</a:t>
            </a:r>
            <a:r>
              <a:rPr sz="600" dirty="0">
                <a:solidFill>
                  <a:srgbClr val="6078AD"/>
                </a:solidFill>
                <a:latin typeface="Calibri"/>
                <a:cs typeface="Calibri"/>
              </a:rPr>
              <a:t> </a:t>
            </a:r>
            <a:r>
              <a:rPr sz="600" spc="20" dirty="0">
                <a:solidFill>
                  <a:srgbClr val="6078AD"/>
                </a:solidFill>
                <a:latin typeface="Calibri"/>
                <a:cs typeface="Calibri"/>
              </a:rPr>
              <a:t>al</a:t>
            </a:r>
            <a:r>
              <a:rPr sz="600" spc="-5" dirty="0">
                <a:solidFill>
                  <a:srgbClr val="6078AD"/>
                </a:solidFill>
                <a:latin typeface="Calibri"/>
                <a:cs typeface="Calibri"/>
              </a:rPr>
              <a:t> </a:t>
            </a:r>
            <a:r>
              <a:rPr sz="600" spc="25" dirty="0">
                <a:solidFill>
                  <a:srgbClr val="6078AD"/>
                </a:solidFill>
                <a:latin typeface="Calibri"/>
                <a:cs typeface="Calibri"/>
              </a:rPr>
              <a:t>mes</a:t>
            </a:r>
            <a:r>
              <a:rPr sz="600" spc="-5" dirty="0">
                <a:solidFill>
                  <a:srgbClr val="6078AD"/>
                </a:solidFill>
                <a:latin typeface="Calibri"/>
                <a:cs typeface="Calibri"/>
              </a:rPr>
              <a:t> </a:t>
            </a:r>
            <a:r>
              <a:rPr sz="600" spc="20" dirty="0">
                <a:solidFill>
                  <a:srgbClr val="6078AD"/>
                </a:solidFill>
                <a:latin typeface="Calibri"/>
                <a:cs typeface="Calibri"/>
              </a:rPr>
              <a:t>(aportación</a:t>
            </a:r>
            <a:r>
              <a:rPr sz="600" dirty="0">
                <a:solidFill>
                  <a:srgbClr val="6078AD"/>
                </a:solidFill>
                <a:latin typeface="Calibri"/>
                <a:cs typeface="Calibri"/>
              </a:rPr>
              <a:t> </a:t>
            </a:r>
            <a:r>
              <a:rPr sz="600" spc="20" dirty="0">
                <a:solidFill>
                  <a:srgbClr val="6078AD"/>
                </a:solidFill>
                <a:latin typeface="Calibri"/>
                <a:cs typeface="Calibri"/>
              </a:rPr>
              <a:t>total</a:t>
            </a:r>
            <a:r>
              <a:rPr sz="600" spc="-5" dirty="0">
                <a:solidFill>
                  <a:srgbClr val="6078AD"/>
                </a:solidFill>
                <a:latin typeface="Calibri"/>
                <a:cs typeface="Calibri"/>
              </a:rPr>
              <a:t> </a:t>
            </a:r>
            <a:r>
              <a:rPr sz="600" spc="25" dirty="0">
                <a:solidFill>
                  <a:srgbClr val="6078AD"/>
                </a:solidFill>
                <a:latin typeface="Calibri"/>
                <a:cs typeface="Calibri"/>
              </a:rPr>
              <a:t>66.600</a:t>
            </a:r>
            <a:r>
              <a:rPr sz="600" spc="-5" dirty="0">
                <a:solidFill>
                  <a:srgbClr val="6078AD"/>
                </a:solidFill>
                <a:latin typeface="Calibri"/>
                <a:cs typeface="Calibri"/>
              </a:rPr>
              <a:t> </a:t>
            </a:r>
            <a:r>
              <a:rPr sz="600" spc="10" dirty="0">
                <a:solidFill>
                  <a:srgbClr val="6078AD"/>
                </a:solidFill>
                <a:latin typeface="Calibri"/>
                <a:cs typeface="Calibri"/>
              </a:rPr>
              <a:t>€)</a:t>
            </a:r>
            <a:r>
              <a:rPr sz="600" dirty="0">
                <a:solidFill>
                  <a:srgbClr val="6078AD"/>
                </a:solidFill>
                <a:latin typeface="Calibri"/>
                <a:cs typeface="Calibri"/>
              </a:rPr>
              <a:t> </a:t>
            </a:r>
            <a:r>
              <a:rPr sz="600" spc="10" dirty="0">
                <a:solidFill>
                  <a:srgbClr val="6078AD"/>
                </a:solidFill>
                <a:latin typeface="Calibri"/>
                <a:cs typeface="Calibri"/>
              </a:rPr>
              <a:t>y</a:t>
            </a:r>
            <a:r>
              <a:rPr sz="600" spc="-5" dirty="0">
                <a:solidFill>
                  <a:srgbClr val="6078AD"/>
                </a:solidFill>
                <a:latin typeface="Calibri"/>
                <a:cs typeface="Calibri"/>
              </a:rPr>
              <a:t> </a:t>
            </a:r>
            <a:r>
              <a:rPr sz="600" spc="20" dirty="0">
                <a:solidFill>
                  <a:srgbClr val="6078AD"/>
                </a:solidFill>
                <a:latin typeface="Calibri"/>
                <a:cs typeface="Calibri"/>
              </a:rPr>
              <a:t>al</a:t>
            </a:r>
            <a:r>
              <a:rPr sz="600" spc="-5" dirty="0">
                <a:solidFill>
                  <a:srgbClr val="6078AD"/>
                </a:solidFill>
                <a:latin typeface="Calibri"/>
                <a:cs typeface="Calibri"/>
              </a:rPr>
              <a:t> </a:t>
            </a:r>
            <a:r>
              <a:rPr sz="600" spc="25" dirty="0">
                <a:solidFill>
                  <a:srgbClr val="6078AD"/>
                </a:solidFill>
                <a:latin typeface="Calibri"/>
                <a:cs typeface="Calibri"/>
              </a:rPr>
              <a:t>1</a:t>
            </a:r>
            <a:r>
              <a:rPr sz="600" dirty="0">
                <a:solidFill>
                  <a:srgbClr val="6078AD"/>
                </a:solidFill>
                <a:latin typeface="Calibri"/>
                <a:cs typeface="Calibri"/>
              </a:rPr>
              <a:t> </a:t>
            </a:r>
            <a:r>
              <a:rPr sz="600" spc="45" dirty="0">
                <a:solidFill>
                  <a:srgbClr val="6078AD"/>
                </a:solidFill>
                <a:latin typeface="Calibri"/>
                <a:cs typeface="Calibri"/>
              </a:rPr>
              <a:t>%</a:t>
            </a:r>
            <a:r>
              <a:rPr sz="600" spc="-5" dirty="0">
                <a:solidFill>
                  <a:srgbClr val="6078AD"/>
                </a:solidFill>
                <a:latin typeface="Calibri"/>
                <a:cs typeface="Calibri"/>
              </a:rPr>
              <a:t> </a:t>
            </a:r>
            <a:r>
              <a:rPr sz="600" spc="20" dirty="0">
                <a:solidFill>
                  <a:srgbClr val="6078AD"/>
                </a:solidFill>
                <a:latin typeface="Calibri"/>
                <a:cs typeface="Calibri"/>
              </a:rPr>
              <a:t>interés  </a:t>
            </a:r>
            <a:r>
              <a:rPr sz="600" spc="35" dirty="0">
                <a:solidFill>
                  <a:srgbClr val="6078AD"/>
                </a:solidFill>
                <a:latin typeface="Calibri"/>
                <a:cs typeface="Calibri"/>
              </a:rPr>
              <a:t>40</a:t>
            </a:r>
            <a:r>
              <a:rPr sz="600" spc="-5" dirty="0">
                <a:solidFill>
                  <a:srgbClr val="6078AD"/>
                </a:solidFill>
                <a:latin typeface="Calibri"/>
                <a:cs typeface="Calibri"/>
              </a:rPr>
              <a:t> </a:t>
            </a:r>
            <a:r>
              <a:rPr sz="600" spc="15" dirty="0">
                <a:solidFill>
                  <a:srgbClr val="6078AD"/>
                </a:solidFill>
                <a:latin typeface="Calibri"/>
                <a:cs typeface="Calibri"/>
              </a:rPr>
              <a:t>años:</a:t>
            </a:r>
            <a:r>
              <a:rPr sz="600" dirty="0">
                <a:solidFill>
                  <a:srgbClr val="6078AD"/>
                </a:solidFill>
                <a:latin typeface="Calibri"/>
                <a:cs typeface="Calibri"/>
              </a:rPr>
              <a:t> </a:t>
            </a:r>
            <a:r>
              <a:rPr sz="600" spc="15" dirty="0">
                <a:solidFill>
                  <a:srgbClr val="6078AD"/>
                </a:solidFill>
                <a:latin typeface="Calibri"/>
                <a:cs typeface="Calibri"/>
              </a:rPr>
              <a:t>217</a:t>
            </a:r>
            <a:r>
              <a:rPr sz="600" spc="-5" dirty="0">
                <a:solidFill>
                  <a:srgbClr val="6078AD"/>
                </a:solidFill>
                <a:latin typeface="Calibri"/>
                <a:cs typeface="Calibri"/>
              </a:rPr>
              <a:t> </a:t>
            </a:r>
            <a:r>
              <a:rPr sz="600" spc="25" dirty="0">
                <a:solidFill>
                  <a:srgbClr val="6078AD"/>
                </a:solidFill>
                <a:latin typeface="Calibri"/>
                <a:cs typeface="Calibri"/>
              </a:rPr>
              <a:t>€</a:t>
            </a:r>
            <a:r>
              <a:rPr sz="600" dirty="0">
                <a:solidFill>
                  <a:srgbClr val="6078AD"/>
                </a:solidFill>
                <a:latin typeface="Calibri"/>
                <a:cs typeface="Calibri"/>
              </a:rPr>
              <a:t> </a:t>
            </a:r>
            <a:r>
              <a:rPr sz="600" spc="20" dirty="0">
                <a:solidFill>
                  <a:srgbClr val="6078AD"/>
                </a:solidFill>
                <a:latin typeface="Calibri"/>
                <a:cs typeface="Calibri"/>
              </a:rPr>
              <a:t>al</a:t>
            </a:r>
            <a:r>
              <a:rPr sz="600" spc="-5" dirty="0">
                <a:solidFill>
                  <a:srgbClr val="6078AD"/>
                </a:solidFill>
                <a:latin typeface="Calibri"/>
                <a:cs typeface="Calibri"/>
              </a:rPr>
              <a:t> </a:t>
            </a:r>
            <a:r>
              <a:rPr sz="600" spc="25" dirty="0">
                <a:solidFill>
                  <a:srgbClr val="6078AD"/>
                </a:solidFill>
                <a:latin typeface="Calibri"/>
                <a:cs typeface="Calibri"/>
              </a:rPr>
              <a:t>mes</a:t>
            </a:r>
            <a:r>
              <a:rPr sz="600" dirty="0">
                <a:solidFill>
                  <a:srgbClr val="6078AD"/>
                </a:solidFill>
                <a:latin typeface="Calibri"/>
                <a:cs typeface="Calibri"/>
              </a:rPr>
              <a:t> </a:t>
            </a:r>
            <a:r>
              <a:rPr sz="600" spc="20" dirty="0">
                <a:solidFill>
                  <a:srgbClr val="6078AD"/>
                </a:solidFill>
                <a:latin typeface="Calibri"/>
                <a:cs typeface="Calibri"/>
              </a:rPr>
              <a:t>(aportación</a:t>
            </a:r>
            <a:r>
              <a:rPr sz="600" spc="-5" dirty="0">
                <a:solidFill>
                  <a:srgbClr val="6078AD"/>
                </a:solidFill>
                <a:latin typeface="Calibri"/>
                <a:cs typeface="Calibri"/>
              </a:rPr>
              <a:t> </a:t>
            </a:r>
            <a:r>
              <a:rPr sz="600" spc="20" dirty="0">
                <a:solidFill>
                  <a:srgbClr val="6078AD"/>
                </a:solidFill>
                <a:latin typeface="Calibri"/>
                <a:cs typeface="Calibri"/>
              </a:rPr>
              <a:t>total</a:t>
            </a:r>
            <a:r>
              <a:rPr sz="600" dirty="0">
                <a:solidFill>
                  <a:srgbClr val="6078AD"/>
                </a:solidFill>
                <a:latin typeface="Calibri"/>
                <a:cs typeface="Calibri"/>
              </a:rPr>
              <a:t> </a:t>
            </a:r>
            <a:r>
              <a:rPr sz="600" spc="20" dirty="0">
                <a:solidFill>
                  <a:srgbClr val="6078AD"/>
                </a:solidFill>
                <a:latin typeface="Calibri"/>
                <a:cs typeface="Calibri"/>
              </a:rPr>
              <a:t>70.200</a:t>
            </a:r>
            <a:r>
              <a:rPr sz="600" spc="-5" dirty="0">
                <a:solidFill>
                  <a:srgbClr val="6078AD"/>
                </a:solidFill>
                <a:latin typeface="Calibri"/>
                <a:cs typeface="Calibri"/>
              </a:rPr>
              <a:t> </a:t>
            </a:r>
            <a:r>
              <a:rPr sz="600" spc="10" dirty="0">
                <a:solidFill>
                  <a:srgbClr val="6078AD"/>
                </a:solidFill>
                <a:latin typeface="Calibri"/>
                <a:cs typeface="Calibri"/>
              </a:rPr>
              <a:t>€)</a:t>
            </a:r>
            <a:r>
              <a:rPr sz="600" dirty="0">
                <a:solidFill>
                  <a:srgbClr val="6078AD"/>
                </a:solidFill>
                <a:latin typeface="Calibri"/>
                <a:cs typeface="Calibri"/>
              </a:rPr>
              <a:t> </a:t>
            </a:r>
            <a:r>
              <a:rPr sz="600" spc="10" dirty="0">
                <a:solidFill>
                  <a:srgbClr val="6078AD"/>
                </a:solidFill>
                <a:latin typeface="Calibri"/>
                <a:cs typeface="Calibri"/>
              </a:rPr>
              <a:t>y</a:t>
            </a:r>
            <a:r>
              <a:rPr sz="600" spc="-5" dirty="0">
                <a:solidFill>
                  <a:srgbClr val="6078AD"/>
                </a:solidFill>
                <a:latin typeface="Calibri"/>
                <a:cs typeface="Calibri"/>
              </a:rPr>
              <a:t> </a:t>
            </a:r>
            <a:r>
              <a:rPr sz="600" spc="20" dirty="0">
                <a:solidFill>
                  <a:srgbClr val="6078AD"/>
                </a:solidFill>
                <a:latin typeface="Calibri"/>
                <a:cs typeface="Calibri"/>
              </a:rPr>
              <a:t>al</a:t>
            </a:r>
            <a:r>
              <a:rPr sz="600" dirty="0">
                <a:solidFill>
                  <a:srgbClr val="6078AD"/>
                </a:solidFill>
                <a:latin typeface="Calibri"/>
                <a:cs typeface="Calibri"/>
              </a:rPr>
              <a:t> </a:t>
            </a:r>
            <a:r>
              <a:rPr sz="600" spc="25" dirty="0">
                <a:solidFill>
                  <a:srgbClr val="6078AD"/>
                </a:solidFill>
                <a:latin typeface="Calibri"/>
                <a:cs typeface="Calibri"/>
              </a:rPr>
              <a:t>1</a:t>
            </a:r>
            <a:r>
              <a:rPr sz="600" spc="-5" dirty="0">
                <a:solidFill>
                  <a:srgbClr val="6078AD"/>
                </a:solidFill>
                <a:latin typeface="Calibri"/>
                <a:cs typeface="Calibri"/>
              </a:rPr>
              <a:t> </a:t>
            </a:r>
            <a:r>
              <a:rPr sz="600" spc="45" dirty="0">
                <a:solidFill>
                  <a:srgbClr val="6078AD"/>
                </a:solidFill>
                <a:latin typeface="Calibri"/>
                <a:cs typeface="Calibri"/>
              </a:rPr>
              <a:t>%</a:t>
            </a:r>
            <a:r>
              <a:rPr sz="600" dirty="0">
                <a:solidFill>
                  <a:srgbClr val="6078AD"/>
                </a:solidFill>
                <a:latin typeface="Calibri"/>
                <a:cs typeface="Calibri"/>
              </a:rPr>
              <a:t> </a:t>
            </a:r>
            <a:r>
              <a:rPr sz="600" spc="20" dirty="0">
                <a:solidFill>
                  <a:srgbClr val="6078AD"/>
                </a:solidFill>
                <a:latin typeface="Calibri"/>
                <a:cs typeface="Calibri"/>
              </a:rPr>
              <a:t>interés</a:t>
            </a:r>
            <a:endParaRPr sz="600">
              <a:latin typeface="Calibri"/>
              <a:cs typeface="Calibri"/>
            </a:endParaRPr>
          </a:p>
        </p:txBody>
      </p:sp>
      <p:sp>
        <p:nvSpPr>
          <p:cNvPr id="6" name="object 6"/>
          <p:cNvSpPr txBox="1"/>
          <p:nvPr/>
        </p:nvSpPr>
        <p:spPr>
          <a:xfrm>
            <a:off x="4530481" y="7550591"/>
            <a:ext cx="2252980" cy="206375"/>
          </a:xfrm>
          <a:prstGeom prst="rect">
            <a:avLst/>
          </a:prstGeom>
        </p:spPr>
        <p:txBody>
          <a:bodyPr vert="horz" wrap="square" lIns="0" tIns="17780" rIns="0" bIns="0" rtlCol="0">
            <a:spAutoFit/>
          </a:bodyPr>
          <a:lstStyle/>
          <a:p>
            <a:pPr marL="12700" marR="5080">
              <a:lnSpc>
                <a:spcPts val="700"/>
              </a:lnSpc>
              <a:spcBef>
                <a:spcPts val="140"/>
              </a:spcBef>
            </a:pPr>
            <a:r>
              <a:rPr sz="600" spc="25" dirty="0">
                <a:solidFill>
                  <a:srgbClr val="6078AD"/>
                </a:solidFill>
                <a:latin typeface="Calibri"/>
                <a:cs typeface="Calibri"/>
              </a:rPr>
              <a:t>30</a:t>
            </a:r>
            <a:r>
              <a:rPr sz="600" spc="-5" dirty="0">
                <a:solidFill>
                  <a:srgbClr val="6078AD"/>
                </a:solidFill>
                <a:latin typeface="Calibri"/>
                <a:cs typeface="Calibri"/>
              </a:rPr>
              <a:t> </a:t>
            </a:r>
            <a:r>
              <a:rPr sz="600" spc="15" dirty="0">
                <a:solidFill>
                  <a:srgbClr val="6078AD"/>
                </a:solidFill>
                <a:latin typeface="Calibri"/>
                <a:cs typeface="Calibri"/>
              </a:rPr>
              <a:t>años:</a:t>
            </a:r>
            <a:r>
              <a:rPr sz="600" spc="-5" dirty="0">
                <a:solidFill>
                  <a:srgbClr val="6078AD"/>
                </a:solidFill>
                <a:latin typeface="Calibri"/>
                <a:cs typeface="Calibri"/>
              </a:rPr>
              <a:t> </a:t>
            </a:r>
            <a:r>
              <a:rPr sz="600" spc="25" dirty="0">
                <a:solidFill>
                  <a:srgbClr val="6078AD"/>
                </a:solidFill>
                <a:latin typeface="Calibri"/>
                <a:cs typeface="Calibri"/>
              </a:rPr>
              <a:t>150</a:t>
            </a:r>
            <a:r>
              <a:rPr sz="600" dirty="0">
                <a:solidFill>
                  <a:srgbClr val="6078AD"/>
                </a:solidFill>
                <a:latin typeface="Calibri"/>
                <a:cs typeface="Calibri"/>
              </a:rPr>
              <a:t> </a:t>
            </a:r>
            <a:r>
              <a:rPr sz="600" spc="25" dirty="0">
                <a:solidFill>
                  <a:srgbClr val="6078AD"/>
                </a:solidFill>
                <a:latin typeface="Calibri"/>
                <a:cs typeface="Calibri"/>
              </a:rPr>
              <a:t>€</a:t>
            </a:r>
            <a:r>
              <a:rPr sz="600" spc="-5" dirty="0">
                <a:solidFill>
                  <a:srgbClr val="6078AD"/>
                </a:solidFill>
                <a:latin typeface="Calibri"/>
                <a:cs typeface="Calibri"/>
              </a:rPr>
              <a:t> </a:t>
            </a:r>
            <a:r>
              <a:rPr sz="600" spc="20" dirty="0">
                <a:solidFill>
                  <a:srgbClr val="6078AD"/>
                </a:solidFill>
                <a:latin typeface="Calibri"/>
                <a:cs typeface="Calibri"/>
              </a:rPr>
              <a:t>al</a:t>
            </a:r>
            <a:r>
              <a:rPr sz="600" dirty="0">
                <a:solidFill>
                  <a:srgbClr val="6078AD"/>
                </a:solidFill>
                <a:latin typeface="Calibri"/>
                <a:cs typeface="Calibri"/>
              </a:rPr>
              <a:t> </a:t>
            </a:r>
            <a:r>
              <a:rPr sz="600" spc="25" dirty="0">
                <a:solidFill>
                  <a:srgbClr val="6078AD"/>
                </a:solidFill>
                <a:latin typeface="Calibri"/>
                <a:cs typeface="Calibri"/>
              </a:rPr>
              <a:t>mes</a:t>
            </a:r>
            <a:r>
              <a:rPr sz="600" spc="-5" dirty="0">
                <a:solidFill>
                  <a:srgbClr val="6078AD"/>
                </a:solidFill>
                <a:latin typeface="Calibri"/>
                <a:cs typeface="Calibri"/>
              </a:rPr>
              <a:t> </a:t>
            </a:r>
            <a:r>
              <a:rPr sz="600" spc="20" dirty="0">
                <a:solidFill>
                  <a:srgbClr val="6078AD"/>
                </a:solidFill>
                <a:latin typeface="Calibri"/>
                <a:cs typeface="Calibri"/>
              </a:rPr>
              <a:t>(aportación</a:t>
            </a:r>
            <a:r>
              <a:rPr sz="600" dirty="0">
                <a:solidFill>
                  <a:srgbClr val="6078AD"/>
                </a:solidFill>
                <a:latin typeface="Calibri"/>
                <a:cs typeface="Calibri"/>
              </a:rPr>
              <a:t> </a:t>
            </a:r>
            <a:r>
              <a:rPr sz="600" spc="20" dirty="0">
                <a:solidFill>
                  <a:srgbClr val="6078AD"/>
                </a:solidFill>
                <a:latin typeface="Calibri"/>
                <a:cs typeface="Calibri"/>
              </a:rPr>
              <a:t>total</a:t>
            </a:r>
            <a:r>
              <a:rPr sz="600" spc="-5" dirty="0">
                <a:solidFill>
                  <a:srgbClr val="6078AD"/>
                </a:solidFill>
                <a:latin typeface="Calibri"/>
                <a:cs typeface="Calibri"/>
              </a:rPr>
              <a:t> </a:t>
            </a:r>
            <a:r>
              <a:rPr sz="600" spc="25" dirty="0">
                <a:solidFill>
                  <a:srgbClr val="6078AD"/>
                </a:solidFill>
                <a:latin typeface="Calibri"/>
                <a:cs typeface="Calibri"/>
              </a:rPr>
              <a:t>66.600</a:t>
            </a:r>
            <a:r>
              <a:rPr sz="600" dirty="0">
                <a:solidFill>
                  <a:srgbClr val="6078AD"/>
                </a:solidFill>
                <a:latin typeface="Calibri"/>
                <a:cs typeface="Calibri"/>
              </a:rPr>
              <a:t> </a:t>
            </a:r>
            <a:r>
              <a:rPr sz="600" spc="10" dirty="0">
                <a:solidFill>
                  <a:srgbClr val="6078AD"/>
                </a:solidFill>
                <a:latin typeface="Calibri"/>
                <a:cs typeface="Calibri"/>
              </a:rPr>
              <a:t>€)</a:t>
            </a:r>
            <a:r>
              <a:rPr sz="600" spc="-5" dirty="0">
                <a:solidFill>
                  <a:srgbClr val="6078AD"/>
                </a:solidFill>
                <a:latin typeface="Calibri"/>
                <a:cs typeface="Calibri"/>
              </a:rPr>
              <a:t> </a:t>
            </a:r>
            <a:r>
              <a:rPr sz="600" spc="10" dirty="0">
                <a:solidFill>
                  <a:srgbClr val="6078AD"/>
                </a:solidFill>
                <a:latin typeface="Calibri"/>
                <a:cs typeface="Calibri"/>
              </a:rPr>
              <a:t>y</a:t>
            </a:r>
            <a:r>
              <a:rPr sz="600" dirty="0">
                <a:solidFill>
                  <a:srgbClr val="6078AD"/>
                </a:solidFill>
                <a:latin typeface="Calibri"/>
                <a:cs typeface="Calibri"/>
              </a:rPr>
              <a:t> </a:t>
            </a:r>
            <a:r>
              <a:rPr sz="600" spc="20" dirty="0">
                <a:solidFill>
                  <a:srgbClr val="6078AD"/>
                </a:solidFill>
                <a:latin typeface="Calibri"/>
                <a:cs typeface="Calibri"/>
              </a:rPr>
              <a:t>al</a:t>
            </a:r>
            <a:r>
              <a:rPr sz="600" spc="-5" dirty="0">
                <a:solidFill>
                  <a:srgbClr val="6078AD"/>
                </a:solidFill>
                <a:latin typeface="Calibri"/>
                <a:cs typeface="Calibri"/>
              </a:rPr>
              <a:t> </a:t>
            </a:r>
            <a:r>
              <a:rPr sz="600" spc="15" dirty="0">
                <a:solidFill>
                  <a:srgbClr val="6078AD"/>
                </a:solidFill>
                <a:latin typeface="Calibri"/>
                <a:cs typeface="Calibri"/>
              </a:rPr>
              <a:t>4,5</a:t>
            </a:r>
            <a:r>
              <a:rPr sz="600" spc="-5" dirty="0">
                <a:solidFill>
                  <a:srgbClr val="6078AD"/>
                </a:solidFill>
                <a:latin typeface="Calibri"/>
                <a:cs typeface="Calibri"/>
              </a:rPr>
              <a:t> </a:t>
            </a:r>
            <a:r>
              <a:rPr sz="600" spc="45" dirty="0">
                <a:solidFill>
                  <a:srgbClr val="6078AD"/>
                </a:solidFill>
                <a:latin typeface="Calibri"/>
                <a:cs typeface="Calibri"/>
              </a:rPr>
              <a:t>%</a:t>
            </a:r>
            <a:r>
              <a:rPr sz="600" dirty="0">
                <a:solidFill>
                  <a:srgbClr val="6078AD"/>
                </a:solidFill>
                <a:latin typeface="Calibri"/>
                <a:cs typeface="Calibri"/>
              </a:rPr>
              <a:t> </a:t>
            </a:r>
            <a:r>
              <a:rPr sz="600" spc="20" dirty="0">
                <a:solidFill>
                  <a:srgbClr val="6078AD"/>
                </a:solidFill>
                <a:latin typeface="Calibri"/>
                <a:cs typeface="Calibri"/>
              </a:rPr>
              <a:t>interés  </a:t>
            </a:r>
            <a:r>
              <a:rPr sz="600" spc="35" dirty="0">
                <a:solidFill>
                  <a:srgbClr val="6078AD"/>
                </a:solidFill>
                <a:latin typeface="Calibri"/>
                <a:cs typeface="Calibri"/>
              </a:rPr>
              <a:t>40</a:t>
            </a:r>
            <a:r>
              <a:rPr sz="600" spc="-5" dirty="0">
                <a:solidFill>
                  <a:srgbClr val="6078AD"/>
                </a:solidFill>
                <a:latin typeface="Calibri"/>
                <a:cs typeface="Calibri"/>
              </a:rPr>
              <a:t> </a:t>
            </a:r>
            <a:r>
              <a:rPr sz="600" spc="15" dirty="0">
                <a:solidFill>
                  <a:srgbClr val="6078AD"/>
                </a:solidFill>
                <a:latin typeface="Calibri"/>
                <a:cs typeface="Calibri"/>
              </a:rPr>
              <a:t>años:</a:t>
            </a:r>
            <a:r>
              <a:rPr sz="600" dirty="0">
                <a:solidFill>
                  <a:srgbClr val="6078AD"/>
                </a:solidFill>
                <a:latin typeface="Calibri"/>
                <a:cs typeface="Calibri"/>
              </a:rPr>
              <a:t> </a:t>
            </a:r>
            <a:r>
              <a:rPr sz="600" spc="20" dirty="0">
                <a:solidFill>
                  <a:srgbClr val="6078AD"/>
                </a:solidFill>
                <a:latin typeface="Calibri"/>
                <a:cs typeface="Calibri"/>
              </a:rPr>
              <a:t>271</a:t>
            </a:r>
            <a:r>
              <a:rPr sz="600" spc="-5" dirty="0">
                <a:solidFill>
                  <a:srgbClr val="6078AD"/>
                </a:solidFill>
                <a:latin typeface="Calibri"/>
                <a:cs typeface="Calibri"/>
              </a:rPr>
              <a:t> </a:t>
            </a:r>
            <a:r>
              <a:rPr sz="600" spc="25" dirty="0">
                <a:solidFill>
                  <a:srgbClr val="6078AD"/>
                </a:solidFill>
                <a:latin typeface="Calibri"/>
                <a:cs typeface="Calibri"/>
              </a:rPr>
              <a:t>€</a:t>
            </a:r>
            <a:r>
              <a:rPr sz="600" dirty="0">
                <a:solidFill>
                  <a:srgbClr val="6078AD"/>
                </a:solidFill>
                <a:latin typeface="Calibri"/>
                <a:cs typeface="Calibri"/>
              </a:rPr>
              <a:t> </a:t>
            </a:r>
            <a:r>
              <a:rPr sz="600" spc="20" dirty="0">
                <a:solidFill>
                  <a:srgbClr val="6078AD"/>
                </a:solidFill>
                <a:latin typeface="Calibri"/>
                <a:cs typeface="Calibri"/>
              </a:rPr>
              <a:t>al</a:t>
            </a:r>
            <a:r>
              <a:rPr sz="600" spc="-5" dirty="0">
                <a:solidFill>
                  <a:srgbClr val="6078AD"/>
                </a:solidFill>
                <a:latin typeface="Calibri"/>
                <a:cs typeface="Calibri"/>
              </a:rPr>
              <a:t> </a:t>
            </a:r>
            <a:r>
              <a:rPr sz="600" spc="25" dirty="0">
                <a:solidFill>
                  <a:srgbClr val="6078AD"/>
                </a:solidFill>
                <a:latin typeface="Calibri"/>
                <a:cs typeface="Calibri"/>
              </a:rPr>
              <a:t>mes</a:t>
            </a:r>
            <a:r>
              <a:rPr sz="600" dirty="0">
                <a:solidFill>
                  <a:srgbClr val="6078AD"/>
                </a:solidFill>
                <a:latin typeface="Calibri"/>
                <a:cs typeface="Calibri"/>
              </a:rPr>
              <a:t> </a:t>
            </a:r>
            <a:r>
              <a:rPr sz="600" spc="20" dirty="0">
                <a:solidFill>
                  <a:srgbClr val="6078AD"/>
                </a:solidFill>
                <a:latin typeface="Calibri"/>
                <a:cs typeface="Calibri"/>
              </a:rPr>
              <a:t>(aportación</a:t>
            </a:r>
            <a:r>
              <a:rPr sz="600" dirty="0">
                <a:solidFill>
                  <a:srgbClr val="6078AD"/>
                </a:solidFill>
                <a:latin typeface="Calibri"/>
                <a:cs typeface="Calibri"/>
              </a:rPr>
              <a:t> </a:t>
            </a:r>
            <a:r>
              <a:rPr sz="600" spc="20" dirty="0">
                <a:solidFill>
                  <a:srgbClr val="6078AD"/>
                </a:solidFill>
                <a:latin typeface="Calibri"/>
                <a:cs typeface="Calibri"/>
              </a:rPr>
              <a:t>total</a:t>
            </a:r>
            <a:r>
              <a:rPr sz="600" spc="-5" dirty="0">
                <a:solidFill>
                  <a:srgbClr val="6078AD"/>
                </a:solidFill>
                <a:latin typeface="Calibri"/>
                <a:cs typeface="Calibri"/>
              </a:rPr>
              <a:t> </a:t>
            </a:r>
            <a:r>
              <a:rPr sz="600" spc="25" dirty="0">
                <a:solidFill>
                  <a:srgbClr val="6078AD"/>
                </a:solidFill>
                <a:latin typeface="Calibri"/>
                <a:cs typeface="Calibri"/>
              </a:rPr>
              <a:t>92.400</a:t>
            </a:r>
            <a:r>
              <a:rPr sz="600" dirty="0">
                <a:solidFill>
                  <a:srgbClr val="6078AD"/>
                </a:solidFill>
                <a:latin typeface="Calibri"/>
                <a:cs typeface="Calibri"/>
              </a:rPr>
              <a:t> </a:t>
            </a:r>
            <a:r>
              <a:rPr sz="600" spc="10" dirty="0">
                <a:solidFill>
                  <a:srgbClr val="6078AD"/>
                </a:solidFill>
                <a:latin typeface="Calibri"/>
                <a:cs typeface="Calibri"/>
              </a:rPr>
              <a:t>€)</a:t>
            </a:r>
            <a:r>
              <a:rPr sz="600" spc="-5" dirty="0">
                <a:solidFill>
                  <a:srgbClr val="6078AD"/>
                </a:solidFill>
                <a:latin typeface="Calibri"/>
                <a:cs typeface="Calibri"/>
              </a:rPr>
              <a:t> </a:t>
            </a:r>
            <a:r>
              <a:rPr sz="600" spc="10" dirty="0">
                <a:solidFill>
                  <a:srgbClr val="6078AD"/>
                </a:solidFill>
                <a:latin typeface="Calibri"/>
                <a:cs typeface="Calibri"/>
              </a:rPr>
              <a:t>y</a:t>
            </a:r>
            <a:r>
              <a:rPr sz="600" dirty="0">
                <a:solidFill>
                  <a:srgbClr val="6078AD"/>
                </a:solidFill>
                <a:latin typeface="Calibri"/>
                <a:cs typeface="Calibri"/>
              </a:rPr>
              <a:t> </a:t>
            </a:r>
            <a:r>
              <a:rPr sz="600" spc="20" dirty="0">
                <a:solidFill>
                  <a:srgbClr val="6078AD"/>
                </a:solidFill>
                <a:latin typeface="Calibri"/>
                <a:cs typeface="Calibri"/>
              </a:rPr>
              <a:t>al</a:t>
            </a:r>
            <a:r>
              <a:rPr sz="600" dirty="0">
                <a:solidFill>
                  <a:srgbClr val="6078AD"/>
                </a:solidFill>
                <a:latin typeface="Calibri"/>
                <a:cs typeface="Calibri"/>
              </a:rPr>
              <a:t> </a:t>
            </a:r>
            <a:r>
              <a:rPr sz="600" spc="15" dirty="0">
                <a:solidFill>
                  <a:srgbClr val="6078AD"/>
                </a:solidFill>
                <a:latin typeface="Calibri"/>
                <a:cs typeface="Calibri"/>
              </a:rPr>
              <a:t>4,5</a:t>
            </a:r>
            <a:r>
              <a:rPr sz="600" spc="-5" dirty="0">
                <a:solidFill>
                  <a:srgbClr val="6078AD"/>
                </a:solidFill>
                <a:latin typeface="Calibri"/>
                <a:cs typeface="Calibri"/>
              </a:rPr>
              <a:t> </a:t>
            </a:r>
            <a:r>
              <a:rPr sz="600" spc="45" dirty="0">
                <a:solidFill>
                  <a:srgbClr val="6078AD"/>
                </a:solidFill>
                <a:latin typeface="Calibri"/>
                <a:cs typeface="Calibri"/>
              </a:rPr>
              <a:t>%</a:t>
            </a:r>
            <a:r>
              <a:rPr sz="600" dirty="0">
                <a:solidFill>
                  <a:srgbClr val="6078AD"/>
                </a:solidFill>
                <a:latin typeface="Calibri"/>
                <a:cs typeface="Calibri"/>
              </a:rPr>
              <a:t> </a:t>
            </a:r>
            <a:r>
              <a:rPr sz="600" spc="20" dirty="0">
                <a:solidFill>
                  <a:srgbClr val="6078AD"/>
                </a:solidFill>
                <a:latin typeface="Calibri"/>
                <a:cs typeface="Calibri"/>
              </a:rPr>
              <a:t>interés</a:t>
            </a:r>
            <a:endParaRPr sz="600">
              <a:latin typeface="Calibri"/>
              <a:cs typeface="Calibri"/>
            </a:endParaRPr>
          </a:p>
        </p:txBody>
      </p:sp>
      <p:graphicFrame>
        <p:nvGraphicFramePr>
          <p:cNvPr id="7" name="object 7"/>
          <p:cNvGraphicFramePr>
            <a:graphicFrameLocks noGrp="1"/>
          </p:cNvGraphicFramePr>
          <p:nvPr/>
        </p:nvGraphicFramePr>
        <p:xfrm>
          <a:off x="984600" y="3337102"/>
          <a:ext cx="6116317" cy="998204"/>
        </p:xfrm>
        <a:graphic>
          <a:graphicData uri="http://schemas.openxmlformats.org/drawingml/2006/table">
            <a:tbl>
              <a:tblPr firstRow="1" bandRow="1">
                <a:tableStyleId>{2D5ABB26-0587-4C30-8999-92F81FD0307C}</a:tableStyleId>
              </a:tblPr>
              <a:tblGrid>
                <a:gridCol w="905510"/>
                <a:gridCol w="575945"/>
                <a:gridCol w="551815"/>
                <a:gridCol w="763269"/>
                <a:gridCol w="844550"/>
                <a:gridCol w="447675"/>
                <a:gridCol w="607060"/>
                <a:gridCol w="728979"/>
                <a:gridCol w="691514"/>
              </a:tblGrid>
              <a:tr h="291083">
                <a:tc>
                  <a:txBody>
                    <a:bodyPr/>
                    <a:lstStyle/>
                    <a:p>
                      <a:pPr marL="217804">
                        <a:lnSpc>
                          <a:spcPct val="100000"/>
                        </a:lnSpc>
                        <a:spcBef>
                          <a:spcPts val="190"/>
                        </a:spcBef>
                      </a:pPr>
                      <a:r>
                        <a:rPr sz="800" b="1" spc="15" dirty="0">
                          <a:solidFill>
                            <a:srgbClr val="004689"/>
                          </a:solidFill>
                          <a:latin typeface="Calibri"/>
                          <a:cs typeface="Calibri"/>
                        </a:rPr>
                        <a:t>PRODUCTO</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04139">
                        <a:lnSpc>
                          <a:spcPct val="100000"/>
                        </a:lnSpc>
                        <a:spcBef>
                          <a:spcPts val="190"/>
                        </a:spcBef>
                      </a:pPr>
                      <a:r>
                        <a:rPr sz="800" b="1" spc="20" dirty="0">
                          <a:solidFill>
                            <a:srgbClr val="004689"/>
                          </a:solidFill>
                          <a:latin typeface="Calibri"/>
                          <a:cs typeface="Calibri"/>
                        </a:rPr>
                        <a:t>ENTIDAD</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49225">
                        <a:lnSpc>
                          <a:spcPct val="100000"/>
                        </a:lnSpc>
                        <a:spcBef>
                          <a:spcPts val="190"/>
                        </a:spcBef>
                      </a:pPr>
                      <a:r>
                        <a:rPr sz="800" b="1" spc="20" dirty="0">
                          <a:solidFill>
                            <a:srgbClr val="004689"/>
                          </a:solidFill>
                          <a:latin typeface="Calibri"/>
                          <a:cs typeface="Calibri"/>
                        </a:rPr>
                        <a:t>INICIO</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02870">
                        <a:lnSpc>
                          <a:spcPct val="100000"/>
                        </a:lnSpc>
                        <a:spcBef>
                          <a:spcPts val="190"/>
                        </a:spcBef>
                      </a:pPr>
                      <a:r>
                        <a:rPr sz="800" b="1" spc="15" dirty="0">
                          <a:solidFill>
                            <a:srgbClr val="004689"/>
                          </a:solidFill>
                          <a:latin typeface="Calibri"/>
                          <a:cs typeface="Calibri"/>
                        </a:rPr>
                        <a:t>APORTACIÓN</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20014">
                        <a:lnSpc>
                          <a:spcPct val="100000"/>
                        </a:lnSpc>
                        <a:spcBef>
                          <a:spcPts val="190"/>
                        </a:spcBef>
                      </a:pPr>
                      <a:r>
                        <a:rPr sz="800" b="1" spc="15" dirty="0">
                          <a:solidFill>
                            <a:srgbClr val="004689"/>
                          </a:solidFill>
                          <a:latin typeface="Calibri"/>
                          <a:cs typeface="Calibri"/>
                        </a:rPr>
                        <a:t>PERIORICIDAD</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01600">
                        <a:lnSpc>
                          <a:spcPct val="100000"/>
                        </a:lnSpc>
                        <a:spcBef>
                          <a:spcPts val="215"/>
                        </a:spcBef>
                      </a:pPr>
                      <a:r>
                        <a:rPr sz="700" b="1" spc="25" dirty="0">
                          <a:solidFill>
                            <a:srgbClr val="004689"/>
                          </a:solidFill>
                          <a:latin typeface="Calibri"/>
                          <a:cs typeface="Calibri"/>
                        </a:rPr>
                        <a:t>RENT%</a:t>
                      </a:r>
                      <a:endParaRPr sz="700">
                        <a:latin typeface="Calibri"/>
                        <a:cs typeface="Calibri"/>
                      </a:endParaRPr>
                    </a:p>
                  </a:txBody>
                  <a:tcPr marL="0" marR="0" marT="273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45415" marR="95250" indent="-6985">
                        <a:lnSpc>
                          <a:spcPts val="900"/>
                        </a:lnSpc>
                        <a:spcBef>
                          <a:spcPts val="270"/>
                        </a:spcBef>
                      </a:pPr>
                      <a:r>
                        <a:rPr sz="800" b="1" spc="20" dirty="0">
                          <a:solidFill>
                            <a:srgbClr val="004689"/>
                          </a:solidFill>
                          <a:latin typeface="Calibri"/>
                          <a:cs typeface="Calibri"/>
                        </a:rPr>
                        <a:t>C</a:t>
                      </a:r>
                      <a:r>
                        <a:rPr sz="800" b="1" spc="10" dirty="0">
                          <a:solidFill>
                            <a:srgbClr val="004689"/>
                          </a:solidFill>
                          <a:latin typeface="Calibri"/>
                          <a:cs typeface="Calibri"/>
                        </a:rPr>
                        <a:t>A</a:t>
                      </a:r>
                      <a:r>
                        <a:rPr sz="800" b="1" dirty="0">
                          <a:solidFill>
                            <a:srgbClr val="004689"/>
                          </a:solidFill>
                          <a:latin typeface="Calibri"/>
                          <a:cs typeface="Calibri"/>
                        </a:rPr>
                        <a:t>P</a:t>
                      </a:r>
                      <a:r>
                        <a:rPr sz="800" b="1" spc="5" dirty="0">
                          <a:solidFill>
                            <a:srgbClr val="004689"/>
                          </a:solidFill>
                          <a:latin typeface="Calibri"/>
                          <a:cs typeface="Calibri"/>
                        </a:rPr>
                        <a:t>I</a:t>
                      </a:r>
                      <a:r>
                        <a:rPr sz="800" b="1" spc="-35" dirty="0">
                          <a:solidFill>
                            <a:srgbClr val="004689"/>
                          </a:solidFill>
                          <a:latin typeface="Calibri"/>
                          <a:cs typeface="Calibri"/>
                        </a:rPr>
                        <a:t>T</a:t>
                      </a:r>
                      <a:r>
                        <a:rPr sz="800" b="1" spc="10" dirty="0">
                          <a:solidFill>
                            <a:srgbClr val="004689"/>
                          </a:solidFill>
                          <a:latin typeface="Calibri"/>
                          <a:cs typeface="Calibri"/>
                        </a:rPr>
                        <a:t>A</a:t>
                      </a:r>
                      <a:r>
                        <a:rPr sz="800" b="1" dirty="0">
                          <a:solidFill>
                            <a:srgbClr val="004689"/>
                          </a:solidFill>
                          <a:latin typeface="Calibri"/>
                          <a:cs typeface="Calibri"/>
                        </a:rPr>
                        <a:t>L  </a:t>
                      </a:r>
                      <a:r>
                        <a:rPr sz="800" b="1" spc="-10" dirty="0">
                          <a:solidFill>
                            <a:srgbClr val="004689"/>
                          </a:solidFill>
                          <a:latin typeface="Calibri"/>
                          <a:cs typeface="Calibri"/>
                        </a:rPr>
                        <a:t>A</a:t>
                      </a:r>
                      <a:r>
                        <a:rPr sz="800" b="1" spc="15" dirty="0">
                          <a:solidFill>
                            <a:srgbClr val="004689"/>
                          </a:solidFill>
                          <a:latin typeface="Calibri"/>
                          <a:cs typeface="Calibri"/>
                        </a:rPr>
                        <a:t>C</a:t>
                      </a:r>
                      <a:r>
                        <a:rPr sz="800" b="1" spc="5" dirty="0">
                          <a:solidFill>
                            <a:srgbClr val="004689"/>
                          </a:solidFill>
                          <a:latin typeface="Calibri"/>
                          <a:cs typeface="Calibri"/>
                        </a:rPr>
                        <a:t>T</a:t>
                      </a:r>
                      <a:r>
                        <a:rPr sz="800" b="1" spc="-15" dirty="0">
                          <a:solidFill>
                            <a:srgbClr val="004689"/>
                          </a:solidFill>
                          <a:latin typeface="Calibri"/>
                          <a:cs typeface="Calibri"/>
                        </a:rPr>
                        <a:t>U</a:t>
                      </a:r>
                      <a:r>
                        <a:rPr sz="800" b="1" spc="10" dirty="0">
                          <a:solidFill>
                            <a:srgbClr val="004689"/>
                          </a:solidFill>
                          <a:latin typeface="Calibri"/>
                          <a:cs typeface="Calibri"/>
                        </a:rPr>
                        <a:t>A</a:t>
                      </a:r>
                      <a:r>
                        <a:rPr sz="800" b="1" dirty="0">
                          <a:solidFill>
                            <a:srgbClr val="004689"/>
                          </a:solidFill>
                          <a:latin typeface="Calibri"/>
                          <a:cs typeface="Calibri"/>
                        </a:rPr>
                        <a:t>L</a:t>
                      </a:r>
                      <a:endParaRPr sz="800">
                        <a:latin typeface="Calibri"/>
                        <a:cs typeface="Calibri"/>
                      </a:endParaRPr>
                    </a:p>
                  </a:txBody>
                  <a:tcPr marL="0" marR="0" marT="3429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gridSpan="2">
                  <a:txBody>
                    <a:bodyPr/>
                    <a:lstStyle/>
                    <a:p>
                      <a:pPr marL="444500" marR="305435" indent="-95885">
                        <a:lnSpc>
                          <a:spcPts val="900"/>
                        </a:lnSpc>
                        <a:spcBef>
                          <a:spcPts val="270"/>
                        </a:spcBef>
                      </a:pPr>
                      <a:r>
                        <a:rPr sz="800" b="1" spc="25" dirty="0">
                          <a:solidFill>
                            <a:srgbClr val="004689"/>
                          </a:solidFill>
                          <a:latin typeface="Calibri"/>
                          <a:cs typeface="Calibri"/>
                        </a:rPr>
                        <a:t>CONSOLIDADO</a:t>
                      </a:r>
                      <a:r>
                        <a:rPr sz="800" b="1" spc="-85" dirty="0">
                          <a:solidFill>
                            <a:srgbClr val="004689"/>
                          </a:solidFill>
                          <a:latin typeface="Calibri"/>
                          <a:cs typeface="Calibri"/>
                        </a:rPr>
                        <a:t> </a:t>
                      </a:r>
                      <a:r>
                        <a:rPr sz="800" b="1" spc="15" dirty="0">
                          <a:solidFill>
                            <a:srgbClr val="004689"/>
                          </a:solidFill>
                          <a:latin typeface="Calibri"/>
                          <a:cs typeface="Calibri"/>
                        </a:rPr>
                        <a:t>A  VECIMIENTO</a:t>
                      </a:r>
                      <a:endParaRPr sz="800">
                        <a:latin typeface="Calibri"/>
                        <a:cs typeface="Calibri"/>
                      </a:endParaRPr>
                    </a:p>
                  </a:txBody>
                  <a:tcPr marL="0" marR="0" marT="3429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hMerge="1">
                  <a:txBody>
                    <a:bodyPr/>
                    <a:lstStyle/>
                    <a:p>
                      <a:endParaRPr/>
                    </a:p>
                  </a:txBody>
                  <a:tcPr marL="0" marR="0" marT="0" marB="0"/>
                </a:tc>
              </a:tr>
              <a:tr h="176771">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86360">
                        <a:lnSpc>
                          <a:spcPct val="100000"/>
                        </a:lnSpc>
                        <a:spcBef>
                          <a:spcPts val="240"/>
                        </a:spcBef>
                      </a:pPr>
                      <a:r>
                        <a:rPr sz="600" dirty="0">
                          <a:solidFill>
                            <a:srgbClr val="004689"/>
                          </a:solidFill>
                          <a:latin typeface="Calibri"/>
                          <a:cs typeface="Calibri"/>
                        </a:rPr>
                        <a:t>C</a:t>
                      </a:r>
                      <a:endParaRPr sz="600">
                        <a:latin typeface="Calibri"/>
                        <a:cs typeface="Calibri"/>
                      </a:endParaRPr>
                    </a:p>
                  </a:txBody>
                  <a:tcPr marL="0" marR="0" marT="3048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86360">
                        <a:lnSpc>
                          <a:spcPct val="100000"/>
                        </a:lnSpc>
                        <a:spcBef>
                          <a:spcPts val="240"/>
                        </a:spcBef>
                      </a:pPr>
                      <a:r>
                        <a:rPr sz="600" dirty="0">
                          <a:solidFill>
                            <a:srgbClr val="004689"/>
                          </a:solidFill>
                          <a:latin typeface="Calibri"/>
                          <a:cs typeface="Calibri"/>
                        </a:rPr>
                        <a:t>R</a:t>
                      </a:r>
                      <a:endParaRPr sz="600">
                        <a:latin typeface="Calibri"/>
                        <a:cs typeface="Calibri"/>
                      </a:endParaRPr>
                    </a:p>
                  </a:txBody>
                  <a:tcPr marL="0" marR="0" marT="3048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4">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86360">
                        <a:lnSpc>
                          <a:spcPct val="100000"/>
                        </a:lnSpc>
                        <a:spcBef>
                          <a:spcPts val="244"/>
                        </a:spcBef>
                      </a:pPr>
                      <a:r>
                        <a:rPr sz="600" dirty="0">
                          <a:solidFill>
                            <a:srgbClr val="004689"/>
                          </a:solidFill>
                          <a:latin typeface="Calibri"/>
                          <a:cs typeface="Calibri"/>
                        </a:rPr>
                        <a:t>C</a:t>
                      </a:r>
                      <a:endParaRPr sz="600">
                        <a:latin typeface="Calibri"/>
                        <a:cs typeface="Calibri"/>
                      </a:endParaRPr>
                    </a:p>
                  </a:txBody>
                  <a:tcPr marL="0" marR="0" marT="31114"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86360">
                        <a:lnSpc>
                          <a:spcPct val="100000"/>
                        </a:lnSpc>
                        <a:spcBef>
                          <a:spcPts val="244"/>
                        </a:spcBef>
                      </a:pPr>
                      <a:r>
                        <a:rPr sz="600" dirty="0">
                          <a:solidFill>
                            <a:srgbClr val="004689"/>
                          </a:solidFill>
                          <a:latin typeface="Calibri"/>
                          <a:cs typeface="Calibri"/>
                        </a:rPr>
                        <a:t>R</a:t>
                      </a:r>
                      <a:endParaRPr sz="600">
                        <a:latin typeface="Calibri"/>
                        <a:cs typeface="Calibri"/>
                      </a:endParaRPr>
                    </a:p>
                  </a:txBody>
                  <a:tcPr marL="0" marR="0" marT="31114"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76783">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86360">
                        <a:lnSpc>
                          <a:spcPct val="100000"/>
                        </a:lnSpc>
                        <a:spcBef>
                          <a:spcPts val="244"/>
                        </a:spcBef>
                      </a:pPr>
                      <a:r>
                        <a:rPr sz="600" dirty="0">
                          <a:solidFill>
                            <a:srgbClr val="004689"/>
                          </a:solidFill>
                          <a:latin typeface="Calibri"/>
                          <a:cs typeface="Calibri"/>
                        </a:rPr>
                        <a:t>C</a:t>
                      </a:r>
                      <a:endParaRPr sz="600">
                        <a:latin typeface="Calibri"/>
                        <a:cs typeface="Calibri"/>
                      </a:endParaRPr>
                    </a:p>
                  </a:txBody>
                  <a:tcPr marL="0" marR="0" marT="31114"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86360">
                        <a:lnSpc>
                          <a:spcPct val="100000"/>
                        </a:lnSpc>
                        <a:spcBef>
                          <a:spcPts val="244"/>
                        </a:spcBef>
                      </a:pPr>
                      <a:r>
                        <a:rPr sz="600" dirty="0">
                          <a:solidFill>
                            <a:srgbClr val="004689"/>
                          </a:solidFill>
                          <a:latin typeface="Calibri"/>
                          <a:cs typeface="Calibri"/>
                        </a:rPr>
                        <a:t>R</a:t>
                      </a:r>
                      <a:endParaRPr sz="600">
                        <a:latin typeface="Calibri"/>
                        <a:cs typeface="Calibri"/>
                      </a:endParaRPr>
                    </a:p>
                  </a:txBody>
                  <a:tcPr marL="0" marR="0" marT="31114"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3">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86360">
                        <a:lnSpc>
                          <a:spcPct val="100000"/>
                        </a:lnSpc>
                        <a:spcBef>
                          <a:spcPts val="244"/>
                        </a:spcBef>
                      </a:pPr>
                      <a:r>
                        <a:rPr sz="600" dirty="0">
                          <a:solidFill>
                            <a:srgbClr val="004689"/>
                          </a:solidFill>
                          <a:latin typeface="Calibri"/>
                          <a:cs typeface="Calibri"/>
                        </a:rPr>
                        <a:t>C</a:t>
                      </a:r>
                      <a:endParaRPr sz="600">
                        <a:latin typeface="Calibri"/>
                        <a:cs typeface="Calibri"/>
                      </a:endParaRPr>
                    </a:p>
                  </a:txBody>
                  <a:tcPr marL="0" marR="0" marT="31114"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86360">
                        <a:lnSpc>
                          <a:spcPct val="100000"/>
                        </a:lnSpc>
                        <a:spcBef>
                          <a:spcPts val="244"/>
                        </a:spcBef>
                      </a:pPr>
                      <a:r>
                        <a:rPr sz="600" dirty="0">
                          <a:solidFill>
                            <a:srgbClr val="004689"/>
                          </a:solidFill>
                          <a:latin typeface="Calibri"/>
                          <a:cs typeface="Calibri"/>
                        </a:rPr>
                        <a:t>R</a:t>
                      </a:r>
                      <a:endParaRPr sz="600">
                        <a:latin typeface="Calibri"/>
                        <a:cs typeface="Calibri"/>
                      </a:endParaRPr>
                    </a:p>
                  </a:txBody>
                  <a:tcPr marL="0" marR="0" marT="31114"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sp>
        <p:nvSpPr>
          <p:cNvPr id="8" name="object 8"/>
          <p:cNvSpPr txBox="1"/>
          <p:nvPr/>
        </p:nvSpPr>
        <p:spPr>
          <a:xfrm>
            <a:off x="973998" y="5934877"/>
            <a:ext cx="588835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4689"/>
                </a:solidFill>
                <a:latin typeface="Garamond"/>
                <a:cs typeface="Garamond"/>
              </a:rPr>
              <a:t>El</a:t>
            </a:r>
            <a:r>
              <a:rPr sz="2400" dirty="0">
                <a:solidFill>
                  <a:srgbClr val="004689"/>
                </a:solidFill>
                <a:latin typeface="Garamond"/>
                <a:cs typeface="Garamond"/>
              </a:rPr>
              <a:t> </a:t>
            </a:r>
            <a:r>
              <a:rPr sz="2400" spc="130" dirty="0">
                <a:solidFill>
                  <a:srgbClr val="004689"/>
                </a:solidFill>
                <a:latin typeface="Garamond"/>
                <a:cs typeface="Garamond"/>
              </a:rPr>
              <a:t>tiempo</a:t>
            </a:r>
            <a:r>
              <a:rPr sz="2400" spc="5" dirty="0">
                <a:solidFill>
                  <a:srgbClr val="004689"/>
                </a:solidFill>
                <a:latin typeface="Garamond"/>
                <a:cs typeface="Garamond"/>
              </a:rPr>
              <a:t> </a:t>
            </a:r>
            <a:r>
              <a:rPr sz="2400" spc="330" dirty="0">
                <a:solidFill>
                  <a:srgbClr val="004689"/>
                </a:solidFill>
                <a:latin typeface="Garamond"/>
                <a:cs typeface="Garamond"/>
              </a:rPr>
              <a:t>y</a:t>
            </a:r>
            <a:r>
              <a:rPr sz="2400" dirty="0">
                <a:solidFill>
                  <a:srgbClr val="004689"/>
                </a:solidFill>
                <a:latin typeface="Garamond"/>
                <a:cs typeface="Garamond"/>
              </a:rPr>
              <a:t> </a:t>
            </a:r>
            <a:r>
              <a:rPr sz="2400" spc="175" dirty="0">
                <a:solidFill>
                  <a:srgbClr val="004689"/>
                </a:solidFill>
                <a:latin typeface="Garamond"/>
                <a:cs typeface="Garamond"/>
              </a:rPr>
              <a:t>la</a:t>
            </a:r>
            <a:r>
              <a:rPr sz="2400" spc="5" dirty="0">
                <a:solidFill>
                  <a:srgbClr val="004689"/>
                </a:solidFill>
                <a:latin typeface="Garamond"/>
                <a:cs typeface="Garamond"/>
              </a:rPr>
              <a:t> </a:t>
            </a:r>
            <a:r>
              <a:rPr sz="2400" spc="140" dirty="0">
                <a:solidFill>
                  <a:srgbClr val="004689"/>
                </a:solidFill>
                <a:latin typeface="Garamond"/>
                <a:cs typeface="Garamond"/>
              </a:rPr>
              <a:t>rentabilidad</a:t>
            </a:r>
            <a:r>
              <a:rPr sz="2400" dirty="0">
                <a:solidFill>
                  <a:srgbClr val="004689"/>
                </a:solidFill>
                <a:latin typeface="Garamond"/>
                <a:cs typeface="Garamond"/>
              </a:rPr>
              <a:t> </a:t>
            </a:r>
            <a:r>
              <a:rPr sz="2400" spc="155" dirty="0">
                <a:solidFill>
                  <a:srgbClr val="004689"/>
                </a:solidFill>
                <a:latin typeface="Garamond"/>
                <a:cs typeface="Garamond"/>
              </a:rPr>
              <a:t>juegan</a:t>
            </a:r>
            <a:r>
              <a:rPr sz="2400" spc="5" dirty="0">
                <a:solidFill>
                  <a:srgbClr val="004689"/>
                </a:solidFill>
                <a:latin typeface="Garamond"/>
                <a:cs typeface="Garamond"/>
              </a:rPr>
              <a:t> </a:t>
            </a:r>
            <a:r>
              <a:rPr sz="2400" spc="225" dirty="0">
                <a:solidFill>
                  <a:srgbClr val="004689"/>
                </a:solidFill>
                <a:latin typeface="Garamond"/>
                <a:cs typeface="Garamond"/>
              </a:rPr>
              <a:t>a</a:t>
            </a:r>
            <a:r>
              <a:rPr sz="2400" dirty="0">
                <a:solidFill>
                  <a:srgbClr val="004689"/>
                </a:solidFill>
                <a:latin typeface="Garamond"/>
                <a:cs typeface="Garamond"/>
              </a:rPr>
              <a:t> </a:t>
            </a:r>
            <a:r>
              <a:rPr sz="2400" spc="185" dirty="0">
                <a:solidFill>
                  <a:srgbClr val="004689"/>
                </a:solidFill>
                <a:latin typeface="Garamond"/>
                <a:cs typeface="Garamond"/>
              </a:rPr>
              <a:t>su</a:t>
            </a:r>
            <a:r>
              <a:rPr sz="2400" spc="5" dirty="0">
                <a:solidFill>
                  <a:srgbClr val="004689"/>
                </a:solidFill>
                <a:latin typeface="Garamond"/>
                <a:cs typeface="Garamond"/>
              </a:rPr>
              <a:t> </a:t>
            </a:r>
            <a:r>
              <a:rPr sz="2400" spc="85" dirty="0">
                <a:solidFill>
                  <a:srgbClr val="004689"/>
                </a:solidFill>
                <a:latin typeface="Garamond"/>
                <a:cs typeface="Garamond"/>
              </a:rPr>
              <a:t>favor</a:t>
            </a:r>
            <a:endParaRPr sz="2400">
              <a:latin typeface="Garamond"/>
              <a:cs typeface="Garamond"/>
            </a:endParaRPr>
          </a:p>
        </p:txBody>
      </p:sp>
      <p:sp>
        <p:nvSpPr>
          <p:cNvPr id="9" name="object 9"/>
          <p:cNvSpPr txBox="1"/>
          <p:nvPr/>
        </p:nvSpPr>
        <p:spPr>
          <a:xfrm>
            <a:off x="5157050" y="10048049"/>
            <a:ext cx="990600" cy="216535"/>
          </a:xfrm>
          <a:prstGeom prst="rect">
            <a:avLst/>
          </a:prstGeom>
          <a:solidFill>
            <a:srgbClr val="FEE7DC"/>
          </a:solidFill>
          <a:ln w="6350">
            <a:solidFill>
              <a:srgbClr val="91A7D1"/>
            </a:solidFill>
          </a:ln>
        </p:spPr>
        <p:txBody>
          <a:bodyPr vert="horz" wrap="square" lIns="0" tIns="8255" rIns="0" bIns="0" rtlCol="0">
            <a:spAutoFit/>
          </a:bodyPr>
          <a:lstStyle/>
          <a:p>
            <a:pPr marR="31115" algn="r">
              <a:lnSpc>
                <a:spcPct val="100000"/>
              </a:lnSpc>
              <a:spcBef>
                <a:spcPts val="65"/>
              </a:spcBef>
            </a:pPr>
            <a:r>
              <a:rPr sz="1200" dirty="0">
                <a:solidFill>
                  <a:srgbClr val="004689"/>
                </a:solidFill>
                <a:latin typeface="Times New Roman"/>
                <a:cs typeface="Times New Roman"/>
              </a:rPr>
              <a:t>€</a:t>
            </a:r>
            <a:endParaRPr sz="1200">
              <a:latin typeface="Times New Roman"/>
              <a:cs typeface="Times New Roman"/>
            </a:endParaRPr>
          </a:p>
        </p:txBody>
      </p:sp>
      <p:sp>
        <p:nvSpPr>
          <p:cNvPr id="10" name="object 10"/>
          <p:cNvSpPr txBox="1"/>
          <p:nvPr/>
        </p:nvSpPr>
        <p:spPr>
          <a:xfrm>
            <a:off x="973999" y="7729618"/>
            <a:ext cx="6031865" cy="1848485"/>
          </a:xfrm>
          <a:prstGeom prst="rect">
            <a:avLst/>
          </a:prstGeom>
        </p:spPr>
        <p:txBody>
          <a:bodyPr vert="horz" wrap="square" lIns="0" tIns="12700" rIns="0" bIns="0" rtlCol="0">
            <a:spAutoFit/>
          </a:bodyPr>
          <a:lstStyle/>
          <a:p>
            <a:pPr marL="12700" marR="5080">
              <a:lnSpc>
                <a:spcPct val="113100"/>
              </a:lnSpc>
              <a:spcBef>
                <a:spcPts val="100"/>
              </a:spcBef>
            </a:pPr>
            <a:r>
              <a:rPr sz="1400" spc="75" dirty="0">
                <a:solidFill>
                  <a:srgbClr val="004689"/>
                </a:solidFill>
                <a:latin typeface="Garamond"/>
                <a:cs typeface="Garamond"/>
              </a:rPr>
              <a:t>Cuanto</a:t>
            </a:r>
            <a:r>
              <a:rPr sz="1400" spc="5" dirty="0">
                <a:solidFill>
                  <a:srgbClr val="004689"/>
                </a:solidFill>
                <a:latin typeface="Garamond"/>
                <a:cs typeface="Garamond"/>
              </a:rPr>
              <a:t> </a:t>
            </a:r>
            <a:r>
              <a:rPr sz="1400" spc="75" dirty="0">
                <a:solidFill>
                  <a:srgbClr val="004689"/>
                </a:solidFill>
                <a:latin typeface="Garamond"/>
                <a:cs typeface="Garamond"/>
              </a:rPr>
              <a:t>antes</a:t>
            </a:r>
            <a:r>
              <a:rPr sz="1400" spc="5" dirty="0">
                <a:solidFill>
                  <a:srgbClr val="004689"/>
                </a:solidFill>
                <a:latin typeface="Garamond"/>
                <a:cs typeface="Garamond"/>
              </a:rPr>
              <a:t> </a:t>
            </a:r>
            <a:r>
              <a:rPr sz="1400" spc="65" dirty="0">
                <a:solidFill>
                  <a:srgbClr val="004689"/>
                </a:solidFill>
                <a:latin typeface="Garamond"/>
                <a:cs typeface="Garamond"/>
              </a:rPr>
              <a:t>empiece,</a:t>
            </a:r>
            <a:r>
              <a:rPr sz="1400" spc="10" dirty="0">
                <a:solidFill>
                  <a:srgbClr val="004689"/>
                </a:solidFill>
                <a:latin typeface="Garamond"/>
                <a:cs typeface="Garamond"/>
              </a:rPr>
              <a:t> </a:t>
            </a:r>
            <a:r>
              <a:rPr sz="1400" spc="120" dirty="0">
                <a:solidFill>
                  <a:srgbClr val="004689"/>
                </a:solidFill>
                <a:latin typeface="Garamond"/>
                <a:cs typeface="Garamond"/>
              </a:rPr>
              <a:t>más</a:t>
            </a:r>
            <a:r>
              <a:rPr sz="1400" spc="5" dirty="0">
                <a:solidFill>
                  <a:srgbClr val="004689"/>
                </a:solidFill>
                <a:latin typeface="Garamond"/>
                <a:cs typeface="Garamond"/>
              </a:rPr>
              <a:t> </a:t>
            </a:r>
            <a:r>
              <a:rPr sz="1400" spc="65" dirty="0">
                <a:solidFill>
                  <a:srgbClr val="004689"/>
                </a:solidFill>
                <a:latin typeface="Garamond"/>
                <a:cs typeface="Garamond"/>
              </a:rPr>
              <a:t>baja</a:t>
            </a:r>
            <a:r>
              <a:rPr sz="1400" spc="10" dirty="0">
                <a:solidFill>
                  <a:srgbClr val="004689"/>
                </a:solidFill>
                <a:latin typeface="Garamond"/>
                <a:cs typeface="Garamond"/>
              </a:rPr>
              <a:t> </a:t>
            </a:r>
            <a:r>
              <a:rPr sz="1400" spc="85" dirty="0">
                <a:solidFill>
                  <a:srgbClr val="004689"/>
                </a:solidFill>
                <a:latin typeface="Garamond"/>
                <a:cs typeface="Garamond"/>
              </a:rPr>
              <a:t>será</a:t>
            </a:r>
            <a:r>
              <a:rPr sz="1400" spc="5" dirty="0">
                <a:solidFill>
                  <a:srgbClr val="004689"/>
                </a:solidFill>
                <a:latin typeface="Garamond"/>
                <a:cs typeface="Garamond"/>
              </a:rPr>
              <a:t> </a:t>
            </a:r>
            <a:r>
              <a:rPr sz="1400" spc="110" dirty="0">
                <a:solidFill>
                  <a:srgbClr val="004689"/>
                </a:solidFill>
                <a:latin typeface="Garamond"/>
                <a:cs typeface="Garamond"/>
              </a:rPr>
              <a:t>su</a:t>
            </a:r>
            <a:r>
              <a:rPr sz="1400" spc="10" dirty="0">
                <a:solidFill>
                  <a:srgbClr val="004689"/>
                </a:solidFill>
                <a:latin typeface="Garamond"/>
                <a:cs typeface="Garamond"/>
              </a:rPr>
              <a:t> </a:t>
            </a:r>
            <a:r>
              <a:rPr sz="1400" spc="65" dirty="0">
                <a:solidFill>
                  <a:srgbClr val="004689"/>
                </a:solidFill>
                <a:latin typeface="Garamond"/>
                <a:cs typeface="Garamond"/>
              </a:rPr>
              <a:t>aportación</a:t>
            </a:r>
            <a:r>
              <a:rPr sz="1400" spc="5" dirty="0">
                <a:solidFill>
                  <a:srgbClr val="004689"/>
                </a:solidFill>
                <a:latin typeface="Garamond"/>
                <a:cs typeface="Garamond"/>
              </a:rPr>
              <a:t> </a:t>
            </a:r>
            <a:r>
              <a:rPr sz="1400" spc="105" dirty="0">
                <a:solidFill>
                  <a:srgbClr val="004689"/>
                </a:solidFill>
                <a:latin typeface="Garamond"/>
                <a:cs typeface="Garamond"/>
              </a:rPr>
              <a:t>mensual</a:t>
            </a:r>
            <a:r>
              <a:rPr sz="1400" spc="10" dirty="0">
                <a:solidFill>
                  <a:srgbClr val="004689"/>
                </a:solidFill>
                <a:latin typeface="Garamond"/>
                <a:cs typeface="Garamond"/>
              </a:rPr>
              <a:t> </a:t>
            </a:r>
            <a:r>
              <a:rPr sz="1400" spc="105" dirty="0">
                <a:solidFill>
                  <a:srgbClr val="004689"/>
                </a:solidFill>
                <a:latin typeface="Garamond"/>
                <a:cs typeface="Garamond"/>
              </a:rPr>
              <a:t>para</a:t>
            </a:r>
            <a:r>
              <a:rPr sz="1400" spc="5" dirty="0">
                <a:solidFill>
                  <a:srgbClr val="004689"/>
                </a:solidFill>
                <a:latin typeface="Garamond"/>
                <a:cs typeface="Garamond"/>
              </a:rPr>
              <a:t> </a:t>
            </a:r>
            <a:r>
              <a:rPr sz="1400" spc="90" dirty="0">
                <a:solidFill>
                  <a:srgbClr val="004689"/>
                </a:solidFill>
                <a:latin typeface="Garamond"/>
                <a:cs typeface="Garamond"/>
              </a:rPr>
              <a:t>conseguir</a:t>
            </a:r>
            <a:r>
              <a:rPr sz="1400" spc="10" dirty="0">
                <a:solidFill>
                  <a:srgbClr val="004689"/>
                </a:solidFill>
                <a:latin typeface="Garamond"/>
                <a:cs typeface="Garamond"/>
              </a:rPr>
              <a:t> </a:t>
            </a:r>
            <a:r>
              <a:rPr sz="1400" spc="80" dirty="0">
                <a:solidFill>
                  <a:srgbClr val="004689"/>
                </a:solidFill>
                <a:latin typeface="Garamond"/>
                <a:cs typeface="Garamond"/>
              </a:rPr>
              <a:t>el  </a:t>
            </a:r>
            <a:r>
              <a:rPr sz="1400" spc="100" dirty="0">
                <a:solidFill>
                  <a:srgbClr val="004689"/>
                </a:solidFill>
                <a:latin typeface="Garamond"/>
                <a:cs typeface="Garamond"/>
              </a:rPr>
              <a:t>mismo</a:t>
            </a:r>
            <a:r>
              <a:rPr sz="1400" dirty="0">
                <a:solidFill>
                  <a:srgbClr val="004689"/>
                </a:solidFill>
                <a:latin typeface="Garamond"/>
                <a:cs typeface="Garamond"/>
              </a:rPr>
              <a:t> </a:t>
            </a:r>
            <a:r>
              <a:rPr sz="1400" spc="75" dirty="0">
                <a:solidFill>
                  <a:srgbClr val="004689"/>
                </a:solidFill>
                <a:latin typeface="Garamond"/>
                <a:cs typeface="Garamond"/>
              </a:rPr>
              <a:t>capital</a:t>
            </a:r>
            <a:r>
              <a:rPr sz="1400" spc="5" dirty="0">
                <a:solidFill>
                  <a:srgbClr val="004689"/>
                </a:solidFill>
                <a:latin typeface="Garamond"/>
                <a:cs typeface="Garamond"/>
              </a:rPr>
              <a:t> </a:t>
            </a:r>
            <a:r>
              <a:rPr sz="1400" spc="65" dirty="0">
                <a:solidFill>
                  <a:srgbClr val="004689"/>
                </a:solidFill>
                <a:latin typeface="Garamond"/>
                <a:cs typeface="Garamond"/>
              </a:rPr>
              <a:t>final,</a:t>
            </a:r>
            <a:r>
              <a:rPr sz="1400" spc="5" dirty="0">
                <a:solidFill>
                  <a:srgbClr val="004689"/>
                </a:solidFill>
                <a:latin typeface="Garamond"/>
                <a:cs typeface="Garamond"/>
              </a:rPr>
              <a:t> </a:t>
            </a:r>
            <a:r>
              <a:rPr sz="1400" spc="80" dirty="0">
                <a:solidFill>
                  <a:srgbClr val="004689"/>
                </a:solidFill>
                <a:latin typeface="Garamond"/>
                <a:cs typeface="Garamond"/>
              </a:rPr>
              <a:t>el</a:t>
            </a:r>
            <a:r>
              <a:rPr sz="1400" spc="5" dirty="0">
                <a:solidFill>
                  <a:srgbClr val="004689"/>
                </a:solidFill>
                <a:latin typeface="Garamond"/>
                <a:cs typeface="Garamond"/>
              </a:rPr>
              <a:t> </a:t>
            </a:r>
            <a:r>
              <a:rPr sz="1400" spc="100" dirty="0">
                <a:solidFill>
                  <a:srgbClr val="004689"/>
                </a:solidFill>
                <a:latin typeface="Garamond"/>
                <a:cs typeface="Garamond"/>
              </a:rPr>
              <a:t>llamado</a:t>
            </a:r>
            <a:r>
              <a:rPr sz="1400" spc="5" dirty="0">
                <a:solidFill>
                  <a:srgbClr val="004689"/>
                </a:solidFill>
                <a:latin typeface="Garamond"/>
                <a:cs typeface="Garamond"/>
              </a:rPr>
              <a:t> </a:t>
            </a:r>
            <a:r>
              <a:rPr sz="1400" spc="45" dirty="0">
                <a:solidFill>
                  <a:srgbClr val="004689"/>
                </a:solidFill>
                <a:latin typeface="Garamond"/>
                <a:cs typeface="Garamond"/>
              </a:rPr>
              <a:t>efecto</a:t>
            </a:r>
            <a:r>
              <a:rPr sz="1400" spc="5" dirty="0">
                <a:solidFill>
                  <a:srgbClr val="004689"/>
                </a:solidFill>
                <a:latin typeface="Garamond"/>
                <a:cs typeface="Garamond"/>
              </a:rPr>
              <a:t> </a:t>
            </a:r>
            <a:r>
              <a:rPr sz="1400" spc="90" dirty="0">
                <a:solidFill>
                  <a:srgbClr val="004689"/>
                </a:solidFill>
                <a:latin typeface="Garamond"/>
                <a:cs typeface="Garamond"/>
              </a:rPr>
              <a:t>del</a:t>
            </a:r>
            <a:r>
              <a:rPr sz="1400" spc="5" dirty="0">
                <a:solidFill>
                  <a:srgbClr val="004689"/>
                </a:solidFill>
                <a:latin typeface="Garamond"/>
                <a:cs typeface="Garamond"/>
              </a:rPr>
              <a:t> </a:t>
            </a:r>
            <a:r>
              <a:rPr sz="1400" spc="70" dirty="0">
                <a:solidFill>
                  <a:srgbClr val="004689"/>
                </a:solidFill>
                <a:latin typeface="Garamond"/>
                <a:cs typeface="Garamond"/>
              </a:rPr>
              <a:t>interés</a:t>
            </a:r>
            <a:r>
              <a:rPr sz="1400" spc="5" dirty="0">
                <a:solidFill>
                  <a:srgbClr val="004689"/>
                </a:solidFill>
                <a:latin typeface="Garamond"/>
                <a:cs typeface="Garamond"/>
              </a:rPr>
              <a:t> </a:t>
            </a:r>
            <a:r>
              <a:rPr sz="1400" spc="65" dirty="0">
                <a:solidFill>
                  <a:srgbClr val="004689"/>
                </a:solidFill>
                <a:latin typeface="Garamond"/>
                <a:cs typeface="Garamond"/>
              </a:rPr>
              <a:t>compuesto</a:t>
            </a:r>
            <a:r>
              <a:rPr sz="1400" spc="5" dirty="0">
                <a:solidFill>
                  <a:srgbClr val="004689"/>
                </a:solidFill>
                <a:latin typeface="Garamond"/>
                <a:cs typeface="Garamond"/>
              </a:rPr>
              <a:t> </a:t>
            </a:r>
            <a:r>
              <a:rPr sz="1400" spc="50" dirty="0">
                <a:solidFill>
                  <a:srgbClr val="004689"/>
                </a:solidFill>
                <a:latin typeface="Garamond"/>
                <a:cs typeface="Garamond"/>
              </a:rPr>
              <a:t>lo</a:t>
            </a:r>
            <a:r>
              <a:rPr sz="1400" spc="5" dirty="0">
                <a:solidFill>
                  <a:srgbClr val="004689"/>
                </a:solidFill>
                <a:latin typeface="Garamond"/>
                <a:cs typeface="Garamond"/>
              </a:rPr>
              <a:t> </a:t>
            </a:r>
            <a:r>
              <a:rPr sz="1400" spc="75" dirty="0">
                <a:solidFill>
                  <a:srgbClr val="004689"/>
                </a:solidFill>
                <a:latin typeface="Garamond"/>
                <a:cs typeface="Garamond"/>
              </a:rPr>
              <a:t>hace</a:t>
            </a:r>
            <a:r>
              <a:rPr sz="1400" dirty="0">
                <a:solidFill>
                  <a:srgbClr val="004689"/>
                </a:solidFill>
                <a:latin typeface="Garamond"/>
                <a:cs typeface="Garamond"/>
              </a:rPr>
              <a:t> </a:t>
            </a:r>
            <a:r>
              <a:rPr sz="1400" spc="55" dirty="0">
                <a:solidFill>
                  <a:srgbClr val="004689"/>
                </a:solidFill>
                <a:latin typeface="Garamond"/>
                <a:cs typeface="Garamond"/>
              </a:rPr>
              <a:t>posible.</a:t>
            </a:r>
            <a:endParaRPr sz="1400">
              <a:latin typeface="Garamond"/>
              <a:cs typeface="Garamond"/>
            </a:endParaRPr>
          </a:p>
          <a:p>
            <a:pPr marL="12700">
              <a:lnSpc>
                <a:spcPts val="1310"/>
              </a:lnSpc>
              <a:spcBef>
                <a:spcPts val="130"/>
              </a:spcBef>
            </a:pPr>
            <a:r>
              <a:rPr sz="1100" spc="10" dirty="0">
                <a:solidFill>
                  <a:srgbClr val="6078AD"/>
                </a:solidFill>
                <a:latin typeface="Calibri"/>
                <a:cs typeface="Calibri"/>
              </a:rPr>
              <a:t>¿Cuánto</a:t>
            </a:r>
            <a:r>
              <a:rPr sz="1100" spc="-5" dirty="0">
                <a:solidFill>
                  <a:srgbClr val="6078AD"/>
                </a:solidFill>
                <a:latin typeface="Calibri"/>
                <a:cs typeface="Calibri"/>
              </a:rPr>
              <a:t> </a:t>
            </a:r>
            <a:r>
              <a:rPr sz="1100" spc="15" dirty="0">
                <a:solidFill>
                  <a:srgbClr val="6078AD"/>
                </a:solidFill>
                <a:latin typeface="Calibri"/>
                <a:cs typeface="Calibri"/>
              </a:rPr>
              <a:t>dinero</a:t>
            </a:r>
            <a:r>
              <a:rPr sz="1100" dirty="0">
                <a:solidFill>
                  <a:srgbClr val="6078AD"/>
                </a:solidFill>
                <a:latin typeface="Calibri"/>
                <a:cs typeface="Calibri"/>
              </a:rPr>
              <a:t> </a:t>
            </a:r>
            <a:r>
              <a:rPr sz="1100" spc="30" dirty="0">
                <a:solidFill>
                  <a:srgbClr val="6078AD"/>
                </a:solidFill>
                <a:latin typeface="Calibri"/>
                <a:cs typeface="Calibri"/>
              </a:rPr>
              <a:t>está</a:t>
            </a:r>
            <a:r>
              <a:rPr sz="1100" dirty="0">
                <a:solidFill>
                  <a:srgbClr val="6078AD"/>
                </a:solidFill>
                <a:latin typeface="Calibri"/>
                <a:cs typeface="Calibri"/>
              </a:rPr>
              <a:t> </a:t>
            </a:r>
            <a:r>
              <a:rPr sz="1100" spc="20" dirty="0">
                <a:solidFill>
                  <a:srgbClr val="6078AD"/>
                </a:solidFill>
                <a:latin typeface="Calibri"/>
                <a:cs typeface="Calibri"/>
              </a:rPr>
              <a:t>dispuesto</a:t>
            </a:r>
            <a:r>
              <a:rPr sz="1100" dirty="0">
                <a:solidFill>
                  <a:srgbClr val="6078AD"/>
                </a:solidFill>
                <a:latin typeface="Calibri"/>
                <a:cs typeface="Calibri"/>
              </a:rPr>
              <a:t> </a:t>
            </a:r>
            <a:r>
              <a:rPr sz="1100" spc="45" dirty="0">
                <a:solidFill>
                  <a:srgbClr val="6078AD"/>
                </a:solidFill>
                <a:latin typeface="Calibri"/>
                <a:cs typeface="Calibri"/>
              </a:rPr>
              <a:t>a</a:t>
            </a:r>
            <a:r>
              <a:rPr sz="1100" dirty="0">
                <a:solidFill>
                  <a:srgbClr val="6078AD"/>
                </a:solidFill>
                <a:latin typeface="Calibri"/>
                <a:cs typeface="Calibri"/>
              </a:rPr>
              <a:t> </a:t>
            </a:r>
            <a:r>
              <a:rPr sz="1100" spc="10" dirty="0">
                <a:solidFill>
                  <a:srgbClr val="6078AD"/>
                </a:solidFill>
                <a:latin typeface="Calibri"/>
                <a:cs typeface="Calibri"/>
              </a:rPr>
              <a:t>perder</a:t>
            </a:r>
            <a:r>
              <a:rPr sz="1100" dirty="0">
                <a:solidFill>
                  <a:srgbClr val="6078AD"/>
                </a:solidFill>
                <a:latin typeface="Calibri"/>
                <a:cs typeface="Calibri"/>
              </a:rPr>
              <a:t> </a:t>
            </a:r>
            <a:r>
              <a:rPr sz="1100" spc="20" dirty="0">
                <a:solidFill>
                  <a:srgbClr val="6078AD"/>
                </a:solidFill>
                <a:latin typeface="Calibri"/>
                <a:cs typeface="Calibri"/>
              </a:rPr>
              <a:t>por</a:t>
            </a:r>
            <a:r>
              <a:rPr sz="1100" dirty="0">
                <a:solidFill>
                  <a:srgbClr val="6078AD"/>
                </a:solidFill>
                <a:latin typeface="Calibri"/>
                <a:cs typeface="Calibri"/>
              </a:rPr>
              <a:t> </a:t>
            </a:r>
            <a:r>
              <a:rPr sz="1100" spc="30" dirty="0">
                <a:solidFill>
                  <a:srgbClr val="6078AD"/>
                </a:solidFill>
                <a:latin typeface="Calibri"/>
                <a:cs typeface="Calibri"/>
              </a:rPr>
              <a:t>no</a:t>
            </a:r>
            <a:r>
              <a:rPr sz="1100" dirty="0">
                <a:solidFill>
                  <a:srgbClr val="6078AD"/>
                </a:solidFill>
                <a:latin typeface="Calibri"/>
                <a:cs typeface="Calibri"/>
              </a:rPr>
              <a:t> </a:t>
            </a:r>
            <a:r>
              <a:rPr sz="1100" spc="25" dirty="0">
                <a:solidFill>
                  <a:srgbClr val="6078AD"/>
                </a:solidFill>
                <a:latin typeface="Calibri"/>
                <a:cs typeface="Calibri"/>
              </a:rPr>
              <a:t>tomar</a:t>
            </a:r>
            <a:r>
              <a:rPr sz="1100" dirty="0">
                <a:solidFill>
                  <a:srgbClr val="6078AD"/>
                </a:solidFill>
                <a:latin typeface="Calibri"/>
                <a:cs typeface="Calibri"/>
              </a:rPr>
              <a:t> </a:t>
            </a:r>
            <a:r>
              <a:rPr sz="1100" spc="25" dirty="0">
                <a:solidFill>
                  <a:srgbClr val="6078AD"/>
                </a:solidFill>
                <a:latin typeface="Calibri"/>
                <a:cs typeface="Calibri"/>
              </a:rPr>
              <a:t>la</a:t>
            </a:r>
            <a:r>
              <a:rPr sz="1100" dirty="0">
                <a:solidFill>
                  <a:srgbClr val="6078AD"/>
                </a:solidFill>
                <a:latin typeface="Calibri"/>
                <a:cs typeface="Calibri"/>
              </a:rPr>
              <a:t> </a:t>
            </a:r>
            <a:r>
              <a:rPr sz="1100" spc="15" dirty="0">
                <a:solidFill>
                  <a:srgbClr val="6078AD"/>
                </a:solidFill>
                <a:latin typeface="Calibri"/>
                <a:cs typeface="Calibri"/>
              </a:rPr>
              <a:t>decisión</a:t>
            </a:r>
            <a:r>
              <a:rPr sz="1100" dirty="0">
                <a:solidFill>
                  <a:srgbClr val="6078AD"/>
                </a:solidFill>
                <a:latin typeface="Calibri"/>
                <a:cs typeface="Calibri"/>
              </a:rPr>
              <a:t> </a:t>
            </a:r>
            <a:r>
              <a:rPr sz="1100" spc="45" dirty="0">
                <a:solidFill>
                  <a:srgbClr val="6078AD"/>
                </a:solidFill>
                <a:latin typeface="Calibri"/>
                <a:cs typeface="Calibri"/>
              </a:rPr>
              <a:t>a</a:t>
            </a:r>
            <a:r>
              <a:rPr sz="1100" dirty="0">
                <a:solidFill>
                  <a:srgbClr val="6078AD"/>
                </a:solidFill>
                <a:latin typeface="Calibri"/>
                <a:cs typeface="Calibri"/>
              </a:rPr>
              <a:t> </a:t>
            </a:r>
            <a:r>
              <a:rPr sz="1100" spc="10" dirty="0">
                <a:solidFill>
                  <a:srgbClr val="6078AD"/>
                </a:solidFill>
                <a:latin typeface="Calibri"/>
                <a:cs typeface="Calibri"/>
              </a:rPr>
              <a:t>tiempo?</a:t>
            </a:r>
            <a:endParaRPr sz="1100">
              <a:latin typeface="Calibri"/>
              <a:cs typeface="Calibri"/>
            </a:endParaRPr>
          </a:p>
          <a:p>
            <a:pPr marL="12700">
              <a:lnSpc>
                <a:spcPts val="1310"/>
              </a:lnSpc>
            </a:pPr>
            <a:r>
              <a:rPr sz="1100" spc="-45" dirty="0">
                <a:solidFill>
                  <a:srgbClr val="6078AD"/>
                </a:solidFill>
                <a:latin typeface="Calibri"/>
                <a:cs typeface="Calibri"/>
              </a:rPr>
              <a:t>¡¡ </a:t>
            </a:r>
            <a:r>
              <a:rPr sz="1100" spc="45" dirty="0">
                <a:solidFill>
                  <a:srgbClr val="6078AD"/>
                </a:solidFill>
                <a:latin typeface="Calibri"/>
                <a:cs typeface="Calibri"/>
              </a:rPr>
              <a:t>AHORA</a:t>
            </a:r>
            <a:r>
              <a:rPr sz="1100" spc="-175" dirty="0">
                <a:solidFill>
                  <a:srgbClr val="6078AD"/>
                </a:solidFill>
                <a:latin typeface="Calibri"/>
                <a:cs typeface="Calibri"/>
              </a:rPr>
              <a:t> </a:t>
            </a:r>
            <a:r>
              <a:rPr sz="1100" spc="20" dirty="0">
                <a:solidFill>
                  <a:srgbClr val="6078AD"/>
                </a:solidFill>
                <a:latin typeface="Calibri"/>
                <a:cs typeface="Calibri"/>
              </a:rPr>
              <a:t>ES </a:t>
            </a:r>
            <a:r>
              <a:rPr sz="1100" spc="15" dirty="0">
                <a:solidFill>
                  <a:srgbClr val="6078AD"/>
                </a:solidFill>
                <a:latin typeface="Calibri"/>
                <a:cs typeface="Calibri"/>
              </a:rPr>
              <a:t>IMPORTANTE DEFINIR </a:t>
            </a:r>
            <a:r>
              <a:rPr sz="1100" spc="40" dirty="0">
                <a:solidFill>
                  <a:srgbClr val="6078AD"/>
                </a:solidFill>
                <a:latin typeface="Calibri"/>
                <a:cs typeface="Calibri"/>
              </a:rPr>
              <a:t>LA </a:t>
            </a:r>
            <a:r>
              <a:rPr sz="1100" spc="20" dirty="0">
                <a:solidFill>
                  <a:srgbClr val="6078AD"/>
                </a:solidFill>
                <a:latin typeface="Calibri"/>
                <a:cs typeface="Calibri"/>
              </a:rPr>
              <a:t>APORTACIÓN </a:t>
            </a:r>
            <a:r>
              <a:rPr sz="1100" spc="25" dirty="0">
                <a:solidFill>
                  <a:srgbClr val="6078AD"/>
                </a:solidFill>
                <a:latin typeface="Calibri"/>
                <a:cs typeface="Calibri"/>
              </a:rPr>
              <a:t>QUE </a:t>
            </a:r>
            <a:r>
              <a:rPr sz="1100" spc="20" dirty="0">
                <a:solidFill>
                  <a:srgbClr val="6078AD"/>
                </a:solidFill>
                <a:latin typeface="Calibri"/>
                <a:cs typeface="Calibri"/>
              </a:rPr>
              <a:t>DEBE REALIZAR </a:t>
            </a:r>
            <a:r>
              <a:rPr sz="1100" spc="-45" dirty="0">
                <a:solidFill>
                  <a:srgbClr val="6078AD"/>
                </a:solidFill>
                <a:latin typeface="Calibri"/>
                <a:cs typeface="Calibri"/>
              </a:rPr>
              <a:t>!!</a:t>
            </a:r>
            <a:endParaRPr sz="1100">
              <a:latin typeface="Calibri"/>
              <a:cs typeface="Calibri"/>
            </a:endParaRPr>
          </a:p>
          <a:p>
            <a:pPr>
              <a:lnSpc>
                <a:spcPct val="100000"/>
              </a:lnSpc>
            </a:pPr>
            <a:endParaRPr sz="1200">
              <a:latin typeface="Times New Roman"/>
              <a:cs typeface="Times New Roman"/>
            </a:endParaRPr>
          </a:p>
          <a:p>
            <a:pPr marL="367665" indent="-98425">
              <a:lnSpc>
                <a:spcPct val="100000"/>
              </a:lnSpc>
              <a:buChar char="•"/>
              <a:tabLst>
                <a:tab pos="368300" algn="l"/>
              </a:tabLst>
            </a:pPr>
            <a:r>
              <a:rPr sz="1000" spc="30" dirty="0">
                <a:solidFill>
                  <a:srgbClr val="6078AD"/>
                </a:solidFill>
                <a:latin typeface="Calibri"/>
                <a:cs typeface="Calibri"/>
              </a:rPr>
              <a:t>La</a:t>
            </a:r>
            <a:r>
              <a:rPr sz="1000" spc="-5" dirty="0">
                <a:solidFill>
                  <a:srgbClr val="6078AD"/>
                </a:solidFill>
                <a:latin typeface="Calibri"/>
                <a:cs typeface="Calibri"/>
              </a:rPr>
              <a:t> </a:t>
            </a:r>
            <a:r>
              <a:rPr sz="1000" spc="30" dirty="0">
                <a:solidFill>
                  <a:srgbClr val="6078AD"/>
                </a:solidFill>
                <a:latin typeface="Calibri"/>
                <a:cs typeface="Calibri"/>
              </a:rPr>
              <a:t>aportación</a:t>
            </a:r>
            <a:r>
              <a:rPr sz="1000" spc="-10" dirty="0">
                <a:solidFill>
                  <a:srgbClr val="6078AD"/>
                </a:solidFill>
                <a:latin typeface="Calibri"/>
                <a:cs typeface="Calibri"/>
              </a:rPr>
              <a:t> </a:t>
            </a:r>
            <a:r>
              <a:rPr sz="1000" spc="15" dirty="0">
                <a:solidFill>
                  <a:srgbClr val="6078AD"/>
                </a:solidFill>
                <a:latin typeface="Calibri"/>
                <a:cs typeface="Calibri"/>
              </a:rPr>
              <a:t>debe</a:t>
            </a:r>
            <a:r>
              <a:rPr sz="1000" spc="-5" dirty="0">
                <a:solidFill>
                  <a:srgbClr val="6078AD"/>
                </a:solidFill>
                <a:latin typeface="Calibri"/>
                <a:cs typeface="Calibri"/>
              </a:rPr>
              <a:t> </a:t>
            </a:r>
            <a:r>
              <a:rPr sz="1000" spc="15" dirty="0">
                <a:solidFill>
                  <a:srgbClr val="6078AD"/>
                </a:solidFill>
                <a:latin typeface="Calibri"/>
                <a:cs typeface="Calibri"/>
              </a:rPr>
              <a:t>ser</a:t>
            </a:r>
            <a:r>
              <a:rPr sz="1000" spc="-5" dirty="0">
                <a:solidFill>
                  <a:srgbClr val="6078AD"/>
                </a:solidFill>
                <a:latin typeface="Calibri"/>
                <a:cs typeface="Calibri"/>
              </a:rPr>
              <a:t> </a:t>
            </a:r>
            <a:r>
              <a:rPr sz="1000" spc="20" dirty="0">
                <a:solidFill>
                  <a:srgbClr val="6078AD"/>
                </a:solidFill>
                <a:latin typeface="Calibri"/>
                <a:cs typeface="Calibri"/>
              </a:rPr>
              <a:t>proporcional</a:t>
            </a:r>
            <a:r>
              <a:rPr sz="1000" spc="-5" dirty="0">
                <a:solidFill>
                  <a:srgbClr val="6078AD"/>
                </a:solidFill>
                <a:latin typeface="Calibri"/>
                <a:cs typeface="Calibri"/>
              </a:rPr>
              <a:t> </a:t>
            </a:r>
            <a:r>
              <a:rPr sz="1000" spc="40" dirty="0">
                <a:solidFill>
                  <a:srgbClr val="6078AD"/>
                </a:solidFill>
                <a:latin typeface="Calibri"/>
                <a:cs typeface="Calibri"/>
              </a:rPr>
              <a:t>a</a:t>
            </a:r>
            <a:r>
              <a:rPr sz="1000" spc="-5" dirty="0">
                <a:solidFill>
                  <a:srgbClr val="6078AD"/>
                </a:solidFill>
                <a:latin typeface="Calibri"/>
                <a:cs typeface="Calibri"/>
              </a:rPr>
              <a:t> </a:t>
            </a:r>
            <a:r>
              <a:rPr sz="1000" spc="20" dirty="0">
                <a:solidFill>
                  <a:srgbClr val="6078AD"/>
                </a:solidFill>
                <a:latin typeface="Calibri"/>
                <a:cs typeface="Calibri"/>
              </a:rPr>
              <a:t>los</a:t>
            </a:r>
            <a:r>
              <a:rPr sz="1000" spc="-5" dirty="0">
                <a:solidFill>
                  <a:srgbClr val="6078AD"/>
                </a:solidFill>
                <a:latin typeface="Calibri"/>
                <a:cs typeface="Calibri"/>
              </a:rPr>
              <a:t> </a:t>
            </a:r>
            <a:r>
              <a:rPr sz="1000" spc="25" dirty="0">
                <a:solidFill>
                  <a:srgbClr val="6078AD"/>
                </a:solidFill>
                <a:latin typeface="Calibri"/>
                <a:cs typeface="Calibri"/>
              </a:rPr>
              <a:t>ingresos</a:t>
            </a:r>
            <a:r>
              <a:rPr sz="1000" spc="-5" dirty="0">
                <a:solidFill>
                  <a:srgbClr val="6078AD"/>
                </a:solidFill>
                <a:latin typeface="Calibri"/>
                <a:cs typeface="Calibri"/>
              </a:rPr>
              <a:t> </a:t>
            </a:r>
            <a:r>
              <a:rPr sz="1000" spc="20" dirty="0">
                <a:solidFill>
                  <a:srgbClr val="6078AD"/>
                </a:solidFill>
                <a:latin typeface="Calibri"/>
                <a:cs typeface="Calibri"/>
              </a:rPr>
              <a:t>que</a:t>
            </a:r>
            <a:r>
              <a:rPr sz="1000" spc="-5" dirty="0">
                <a:solidFill>
                  <a:srgbClr val="6078AD"/>
                </a:solidFill>
                <a:latin typeface="Calibri"/>
                <a:cs typeface="Calibri"/>
              </a:rPr>
              <a:t> </a:t>
            </a:r>
            <a:r>
              <a:rPr sz="1000" spc="5" dirty="0">
                <a:solidFill>
                  <a:srgbClr val="6078AD"/>
                </a:solidFill>
                <a:latin typeface="Calibri"/>
                <a:cs typeface="Calibri"/>
              </a:rPr>
              <a:t>recibe.</a:t>
            </a:r>
            <a:endParaRPr sz="1000">
              <a:latin typeface="Calibri"/>
              <a:cs typeface="Calibri"/>
            </a:endParaRPr>
          </a:p>
          <a:p>
            <a:pPr marL="367665" indent="-98425">
              <a:lnSpc>
                <a:spcPct val="100000"/>
              </a:lnSpc>
              <a:spcBef>
                <a:spcPts val="200"/>
              </a:spcBef>
              <a:buChar char="•"/>
              <a:tabLst>
                <a:tab pos="368300" algn="l"/>
              </a:tabLst>
            </a:pPr>
            <a:r>
              <a:rPr sz="1000" spc="20" dirty="0">
                <a:solidFill>
                  <a:srgbClr val="6078AD"/>
                </a:solidFill>
                <a:latin typeface="Calibri"/>
                <a:cs typeface="Calibri"/>
              </a:rPr>
              <a:t>Para</a:t>
            </a:r>
            <a:r>
              <a:rPr sz="1000" spc="-5" dirty="0">
                <a:solidFill>
                  <a:srgbClr val="6078AD"/>
                </a:solidFill>
                <a:latin typeface="Calibri"/>
                <a:cs typeface="Calibri"/>
              </a:rPr>
              <a:t> </a:t>
            </a:r>
            <a:r>
              <a:rPr sz="1000" spc="25" dirty="0">
                <a:solidFill>
                  <a:srgbClr val="6078AD"/>
                </a:solidFill>
                <a:latin typeface="Calibri"/>
                <a:cs typeface="Calibri"/>
              </a:rPr>
              <a:t>conseguir</a:t>
            </a:r>
            <a:r>
              <a:rPr sz="1000" dirty="0">
                <a:solidFill>
                  <a:srgbClr val="6078AD"/>
                </a:solidFill>
                <a:latin typeface="Calibri"/>
                <a:cs typeface="Calibri"/>
              </a:rPr>
              <a:t> </a:t>
            </a:r>
            <a:r>
              <a:rPr sz="1000" spc="40" dirty="0">
                <a:solidFill>
                  <a:srgbClr val="6078AD"/>
                </a:solidFill>
                <a:latin typeface="Calibri"/>
                <a:cs typeface="Calibri"/>
              </a:rPr>
              <a:t>un</a:t>
            </a:r>
            <a:r>
              <a:rPr sz="1000" dirty="0">
                <a:solidFill>
                  <a:srgbClr val="6078AD"/>
                </a:solidFill>
                <a:latin typeface="Calibri"/>
                <a:cs typeface="Calibri"/>
              </a:rPr>
              <a:t> </a:t>
            </a:r>
            <a:r>
              <a:rPr sz="1000" spc="25" dirty="0">
                <a:solidFill>
                  <a:srgbClr val="6078AD"/>
                </a:solidFill>
                <a:latin typeface="Calibri"/>
                <a:cs typeface="Calibri"/>
              </a:rPr>
              <a:t>capital</a:t>
            </a:r>
            <a:r>
              <a:rPr sz="1000" dirty="0">
                <a:solidFill>
                  <a:srgbClr val="6078AD"/>
                </a:solidFill>
                <a:latin typeface="Calibri"/>
                <a:cs typeface="Calibri"/>
              </a:rPr>
              <a:t> </a:t>
            </a:r>
            <a:r>
              <a:rPr sz="1000" spc="20" dirty="0">
                <a:solidFill>
                  <a:srgbClr val="6078AD"/>
                </a:solidFill>
                <a:latin typeface="Calibri"/>
                <a:cs typeface="Calibri"/>
              </a:rPr>
              <a:t>suficiente</a:t>
            </a:r>
            <a:r>
              <a:rPr sz="1000" spc="-5" dirty="0">
                <a:solidFill>
                  <a:srgbClr val="6078AD"/>
                </a:solidFill>
                <a:latin typeface="Calibri"/>
                <a:cs typeface="Calibri"/>
              </a:rPr>
              <a:t> </a:t>
            </a:r>
            <a:r>
              <a:rPr sz="1000" spc="20" dirty="0">
                <a:solidFill>
                  <a:srgbClr val="6078AD"/>
                </a:solidFill>
                <a:latin typeface="Calibri"/>
                <a:cs typeface="Calibri"/>
              </a:rPr>
              <a:t>se</a:t>
            </a:r>
            <a:r>
              <a:rPr sz="1000" dirty="0">
                <a:solidFill>
                  <a:srgbClr val="6078AD"/>
                </a:solidFill>
                <a:latin typeface="Calibri"/>
                <a:cs typeface="Calibri"/>
              </a:rPr>
              <a:t> </a:t>
            </a:r>
            <a:r>
              <a:rPr sz="1000" spc="20" dirty="0">
                <a:solidFill>
                  <a:srgbClr val="6078AD"/>
                </a:solidFill>
                <a:latin typeface="Calibri"/>
                <a:cs typeface="Calibri"/>
              </a:rPr>
              <a:t>recomienda</a:t>
            </a:r>
            <a:r>
              <a:rPr sz="1000" dirty="0">
                <a:solidFill>
                  <a:srgbClr val="6078AD"/>
                </a:solidFill>
                <a:latin typeface="Calibri"/>
                <a:cs typeface="Calibri"/>
              </a:rPr>
              <a:t> </a:t>
            </a:r>
            <a:r>
              <a:rPr sz="1000" spc="25" dirty="0">
                <a:solidFill>
                  <a:srgbClr val="6078AD"/>
                </a:solidFill>
                <a:latin typeface="Calibri"/>
                <a:cs typeface="Calibri"/>
              </a:rPr>
              <a:t>aportar</a:t>
            </a:r>
            <a:r>
              <a:rPr sz="1000" dirty="0">
                <a:solidFill>
                  <a:srgbClr val="6078AD"/>
                </a:solidFill>
                <a:latin typeface="Calibri"/>
                <a:cs typeface="Calibri"/>
              </a:rPr>
              <a:t> </a:t>
            </a:r>
            <a:r>
              <a:rPr sz="1000" spc="10" dirty="0">
                <a:solidFill>
                  <a:srgbClr val="6078AD"/>
                </a:solidFill>
                <a:latin typeface="Calibri"/>
                <a:cs typeface="Calibri"/>
              </a:rPr>
              <a:t>el</a:t>
            </a:r>
            <a:r>
              <a:rPr sz="1000" spc="-5" dirty="0">
                <a:solidFill>
                  <a:srgbClr val="6078AD"/>
                </a:solidFill>
                <a:latin typeface="Calibri"/>
                <a:cs typeface="Calibri"/>
              </a:rPr>
              <a:t> </a:t>
            </a:r>
            <a:r>
              <a:rPr sz="1000" spc="50" dirty="0">
                <a:solidFill>
                  <a:srgbClr val="6078AD"/>
                </a:solidFill>
                <a:latin typeface="Calibri"/>
                <a:cs typeface="Calibri"/>
              </a:rPr>
              <a:t>10%</a:t>
            </a:r>
            <a:r>
              <a:rPr sz="1000" dirty="0">
                <a:solidFill>
                  <a:srgbClr val="6078AD"/>
                </a:solidFill>
                <a:latin typeface="Calibri"/>
                <a:cs typeface="Calibri"/>
              </a:rPr>
              <a:t> </a:t>
            </a:r>
            <a:r>
              <a:rPr sz="1000" spc="15" dirty="0">
                <a:solidFill>
                  <a:srgbClr val="6078AD"/>
                </a:solidFill>
                <a:latin typeface="Calibri"/>
                <a:cs typeface="Calibri"/>
              </a:rPr>
              <a:t>de</a:t>
            </a:r>
            <a:r>
              <a:rPr sz="1000" dirty="0">
                <a:solidFill>
                  <a:srgbClr val="6078AD"/>
                </a:solidFill>
                <a:latin typeface="Calibri"/>
                <a:cs typeface="Calibri"/>
              </a:rPr>
              <a:t> </a:t>
            </a:r>
            <a:r>
              <a:rPr sz="1000" spc="25" dirty="0">
                <a:solidFill>
                  <a:srgbClr val="6078AD"/>
                </a:solidFill>
                <a:latin typeface="Calibri"/>
                <a:cs typeface="Calibri"/>
              </a:rPr>
              <a:t>sus</a:t>
            </a:r>
            <a:r>
              <a:rPr sz="1000" dirty="0">
                <a:solidFill>
                  <a:srgbClr val="6078AD"/>
                </a:solidFill>
                <a:latin typeface="Calibri"/>
                <a:cs typeface="Calibri"/>
              </a:rPr>
              <a:t> </a:t>
            </a:r>
            <a:r>
              <a:rPr sz="1000" spc="15" dirty="0">
                <a:solidFill>
                  <a:srgbClr val="6078AD"/>
                </a:solidFill>
                <a:latin typeface="Calibri"/>
                <a:cs typeface="Calibri"/>
              </a:rPr>
              <a:t>ingresos.</a:t>
            </a:r>
            <a:r>
              <a:rPr sz="1000" spc="-5" dirty="0">
                <a:solidFill>
                  <a:srgbClr val="6078AD"/>
                </a:solidFill>
                <a:latin typeface="Calibri"/>
                <a:cs typeface="Calibri"/>
              </a:rPr>
              <a:t> </a:t>
            </a:r>
            <a:r>
              <a:rPr sz="1000" spc="20" dirty="0">
                <a:solidFill>
                  <a:srgbClr val="6078AD"/>
                </a:solidFill>
                <a:latin typeface="Calibri"/>
                <a:cs typeface="Calibri"/>
              </a:rPr>
              <a:t>Equivale</a:t>
            </a:r>
            <a:r>
              <a:rPr sz="1000" dirty="0">
                <a:solidFill>
                  <a:srgbClr val="6078AD"/>
                </a:solidFill>
                <a:latin typeface="Calibri"/>
                <a:cs typeface="Calibri"/>
              </a:rPr>
              <a:t> </a:t>
            </a:r>
            <a:r>
              <a:rPr sz="1000" spc="40" dirty="0">
                <a:solidFill>
                  <a:srgbClr val="6078AD"/>
                </a:solidFill>
                <a:latin typeface="Calibri"/>
                <a:cs typeface="Calibri"/>
              </a:rPr>
              <a:t>a</a:t>
            </a:r>
            <a:r>
              <a:rPr sz="1000" dirty="0">
                <a:solidFill>
                  <a:srgbClr val="6078AD"/>
                </a:solidFill>
                <a:latin typeface="Calibri"/>
                <a:cs typeface="Calibri"/>
              </a:rPr>
              <a:t> </a:t>
            </a:r>
            <a:r>
              <a:rPr sz="1000" spc="-15" dirty="0">
                <a:solidFill>
                  <a:srgbClr val="6078AD"/>
                </a:solidFill>
                <a:latin typeface="Calibri"/>
                <a:cs typeface="Calibri"/>
              </a:rPr>
              <a:t>:</a:t>
            </a:r>
            <a:endParaRPr sz="1000">
              <a:latin typeface="Calibri"/>
              <a:cs typeface="Calibri"/>
            </a:endParaRPr>
          </a:p>
          <a:p>
            <a:pPr>
              <a:lnSpc>
                <a:spcPct val="100000"/>
              </a:lnSpc>
              <a:spcBef>
                <a:spcPts val="50"/>
              </a:spcBef>
            </a:pPr>
            <a:endParaRPr sz="1050">
              <a:latin typeface="Times New Roman"/>
              <a:cs typeface="Times New Roman"/>
            </a:endParaRPr>
          </a:p>
          <a:p>
            <a:pPr marL="12700" marR="447040">
              <a:lnSpc>
                <a:spcPts val="1300"/>
              </a:lnSpc>
            </a:pPr>
            <a:r>
              <a:rPr sz="1100" dirty="0">
                <a:solidFill>
                  <a:srgbClr val="6078AD"/>
                </a:solidFill>
                <a:latin typeface="Calibri"/>
                <a:cs typeface="Calibri"/>
              </a:rPr>
              <a:t>¡¡Con </a:t>
            </a:r>
            <a:r>
              <a:rPr sz="1100" spc="25" dirty="0">
                <a:solidFill>
                  <a:srgbClr val="6078AD"/>
                </a:solidFill>
                <a:latin typeface="Calibri"/>
                <a:cs typeface="Calibri"/>
              </a:rPr>
              <a:t>la</a:t>
            </a:r>
            <a:r>
              <a:rPr sz="1100" dirty="0">
                <a:solidFill>
                  <a:srgbClr val="6078AD"/>
                </a:solidFill>
                <a:latin typeface="Calibri"/>
                <a:cs typeface="Calibri"/>
              </a:rPr>
              <a:t> </a:t>
            </a:r>
            <a:r>
              <a:rPr sz="1100" spc="25" dirty="0">
                <a:solidFill>
                  <a:srgbClr val="6078AD"/>
                </a:solidFill>
                <a:latin typeface="Calibri"/>
                <a:cs typeface="Calibri"/>
              </a:rPr>
              <a:t>aportación</a:t>
            </a:r>
            <a:r>
              <a:rPr sz="1100" spc="5" dirty="0">
                <a:solidFill>
                  <a:srgbClr val="6078AD"/>
                </a:solidFill>
                <a:latin typeface="Calibri"/>
                <a:cs typeface="Calibri"/>
              </a:rPr>
              <a:t> </a:t>
            </a:r>
            <a:r>
              <a:rPr sz="1100" spc="20" dirty="0">
                <a:solidFill>
                  <a:srgbClr val="6078AD"/>
                </a:solidFill>
                <a:latin typeface="Calibri"/>
                <a:cs typeface="Calibri"/>
              </a:rPr>
              <a:t>que</a:t>
            </a:r>
            <a:r>
              <a:rPr sz="1100" dirty="0">
                <a:solidFill>
                  <a:srgbClr val="6078AD"/>
                </a:solidFill>
                <a:latin typeface="Calibri"/>
                <a:cs typeface="Calibri"/>
              </a:rPr>
              <a:t> </a:t>
            </a:r>
            <a:r>
              <a:rPr sz="1100" spc="30" dirty="0">
                <a:solidFill>
                  <a:srgbClr val="6078AD"/>
                </a:solidFill>
                <a:latin typeface="Calibri"/>
                <a:cs typeface="Calibri"/>
              </a:rPr>
              <a:t>nos</a:t>
            </a:r>
            <a:r>
              <a:rPr sz="1100" dirty="0">
                <a:solidFill>
                  <a:srgbClr val="6078AD"/>
                </a:solidFill>
                <a:latin typeface="Calibri"/>
                <a:cs typeface="Calibri"/>
              </a:rPr>
              <a:t> </a:t>
            </a:r>
            <a:r>
              <a:rPr sz="1100" spc="20" dirty="0">
                <a:solidFill>
                  <a:srgbClr val="6078AD"/>
                </a:solidFill>
                <a:latin typeface="Calibri"/>
                <a:cs typeface="Calibri"/>
              </a:rPr>
              <a:t>indique</a:t>
            </a:r>
            <a:r>
              <a:rPr sz="1100" spc="5" dirty="0">
                <a:solidFill>
                  <a:srgbClr val="6078AD"/>
                </a:solidFill>
                <a:latin typeface="Calibri"/>
                <a:cs typeface="Calibri"/>
              </a:rPr>
              <a:t> </a:t>
            </a:r>
            <a:r>
              <a:rPr sz="1100" spc="25" dirty="0">
                <a:solidFill>
                  <a:srgbClr val="6078AD"/>
                </a:solidFill>
                <a:latin typeface="Calibri"/>
                <a:cs typeface="Calibri"/>
              </a:rPr>
              <a:t>buscaremos</a:t>
            </a:r>
            <a:r>
              <a:rPr sz="1100" dirty="0">
                <a:solidFill>
                  <a:srgbClr val="6078AD"/>
                </a:solidFill>
                <a:latin typeface="Calibri"/>
                <a:cs typeface="Calibri"/>
              </a:rPr>
              <a:t> </a:t>
            </a:r>
            <a:r>
              <a:rPr sz="1100" spc="10" dirty="0">
                <a:solidFill>
                  <a:srgbClr val="6078AD"/>
                </a:solidFill>
                <a:latin typeface="Calibri"/>
                <a:cs typeface="Calibri"/>
              </a:rPr>
              <a:t>el</a:t>
            </a:r>
            <a:r>
              <a:rPr sz="1100" dirty="0">
                <a:solidFill>
                  <a:srgbClr val="6078AD"/>
                </a:solidFill>
                <a:latin typeface="Calibri"/>
                <a:cs typeface="Calibri"/>
              </a:rPr>
              <a:t> </a:t>
            </a:r>
            <a:r>
              <a:rPr sz="1100" spc="25" dirty="0">
                <a:solidFill>
                  <a:srgbClr val="6078AD"/>
                </a:solidFill>
                <a:latin typeface="Calibri"/>
                <a:cs typeface="Calibri"/>
              </a:rPr>
              <a:t>plan</a:t>
            </a:r>
            <a:r>
              <a:rPr sz="1100" spc="5" dirty="0">
                <a:solidFill>
                  <a:srgbClr val="6078AD"/>
                </a:solidFill>
                <a:latin typeface="Calibri"/>
                <a:cs typeface="Calibri"/>
              </a:rPr>
              <a:t> </a:t>
            </a:r>
            <a:r>
              <a:rPr sz="1100" spc="20" dirty="0">
                <a:solidFill>
                  <a:srgbClr val="6078AD"/>
                </a:solidFill>
                <a:latin typeface="Calibri"/>
                <a:cs typeface="Calibri"/>
              </a:rPr>
              <a:t>que</a:t>
            </a:r>
            <a:r>
              <a:rPr sz="1100" dirty="0">
                <a:solidFill>
                  <a:srgbClr val="6078AD"/>
                </a:solidFill>
                <a:latin typeface="Calibri"/>
                <a:cs typeface="Calibri"/>
              </a:rPr>
              <a:t> </a:t>
            </a:r>
            <a:r>
              <a:rPr sz="1100" spc="40" dirty="0">
                <a:solidFill>
                  <a:srgbClr val="6078AD"/>
                </a:solidFill>
                <a:latin typeface="Calibri"/>
                <a:cs typeface="Calibri"/>
              </a:rPr>
              <a:t>más</a:t>
            </a:r>
            <a:r>
              <a:rPr sz="1100" dirty="0">
                <a:solidFill>
                  <a:srgbClr val="6078AD"/>
                </a:solidFill>
                <a:latin typeface="Calibri"/>
                <a:cs typeface="Calibri"/>
              </a:rPr>
              <a:t> </a:t>
            </a:r>
            <a:r>
              <a:rPr sz="1100" spc="20" dirty="0">
                <a:solidFill>
                  <a:srgbClr val="6078AD"/>
                </a:solidFill>
                <a:latin typeface="Calibri"/>
                <a:cs typeface="Calibri"/>
              </a:rPr>
              <a:t>se</a:t>
            </a:r>
            <a:r>
              <a:rPr sz="1100" spc="5" dirty="0">
                <a:solidFill>
                  <a:srgbClr val="6078AD"/>
                </a:solidFill>
                <a:latin typeface="Calibri"/>
                <a:cs typeface="Calibri"/>
              </a:rPr>
              <a:t> </a:t>
            </a:r>
            <a:r>
              <a:rPr sz="1100" spc="20" dirty="0">
                <a:solidFill>
                  <a:srgbClr val="6078AD"/>
                </a:solidFill>
                <a:latin typeface="Calibri"/>
                <a:cs typeface="Calibri"/>
              </a:rPr>
              <a:t>ajuste</a:t>
            </a:r>
            <a:r>
              <a:rPr sz="1100" dirty="0">
                <a:solidFill>
                  <a:srgbClr val="6078AD"/>
                </a:solidFill>
                <a:latin typeface="Calibri"/>
                <a:cs typeface="Calibri"/>
              </a:rPr>
              <a:t> </a:t>
            </a:r>
            <a:r>
              <a:rPr sz="1100" spc="45" dirty="0">
                <a:solidFill>
                  <a:srgbClr val="6078AD"/>
                </a:solidFill>
                <a:latin typeface="Calibri"/>
                <a:cs typeface="Calibri"/>
              </a:rPr>
              <a:t>a</a:t>
            </a:r>
            <a:r>
              <a:rPr sz="1100" dirty="0">
                <a:solidFill>
                  <a:srgbClr val="6078AD"/>
                </a:solidFill>
                <a:latin typeface="Calibri"/>
                <a:cs typeface="Calibri"/>
              </a:rPr>
              <a:t> </a:t>
            </a:r>
            <a:r>
              <a:rPr sz="1100" spc="25" dirty="0">
                <a:solidFill>
                  <a:srgbClr val="6078AD"/>
                </a:solidFill>
                <a:latin typeface="Calibri"/>
                <a:cs typeface="Calibri"/>
              </a:rPr>
              <a:t>sus</a:t>
            </a:r>
            <a:r>
              <a:rPr sz="1100" spc="5" dirty="0">
                <a:solidFill>
                  <a:srgbClr val="6078AD"/>
                </a:solidFill>
                <a:latin typeface="Calibri"/>
                <a:cs typeface="Calibri"/>
              </a:rPr>
              <a:t> necesidades!!  </a:t>
            </a:r>
            <a:r>
              <a:rPr sz="1100" spc="25" dirty="0">
                <a:solidFill>
                  <a:srgbClr val="6078AD"/>
                </a:solidFill>
                <a:latin typeface="Calibri"/>
                <a:cs typeface="Calibri"/>
              </a:rPr>
              <a:t>Díganos, </a:t>
            </a:r>
            <a:r>
              <a:rPr sz="1100" dirty="0">
                <a:solidFill>
                  <a:srgbClr val="6078AD"/>
                </a:solidFill>
                <a:latin typeface="Calibri"/>
                <a:cs typeface="Calibri"/>
              </a:rPr>
              <a:t>¿Qué </a:t>
            </a:r>
            <a:r>
              <a:rPr sz="1100" spc="20" dirty="0">
                <a:solidFill>
                  <a:srgbClr val="6078AD"/>
                </a:solidFill>
                <a:latin typeface="Calibri"/>
                <a:cs typeface="Calibri"/>
              </a:rPr>
              <a:t>características </a:t>
            </a:r>
            <a:r>
              <a:rPr sz="1100" spc="30" dirty="0">
                <a:solidFill>
                  <a:srgbClr val="6078AD"/>
                </a:solidFill>
                <a:latin typeface="Calibri"/>
                <a:cs typeface="Calibri"/>
              </a:rPr>
              <a:t>son importantes </a:t>
            </a:r>
            <a:r>
              <a:rPr sz="1100" spc="25" dirty="0">
                <a:solidFill>
                  <a:srgbClr val="6078AD"/>
                </a:solidFill>
                <a:latin typeface="Calibri"/>
                <a:cs typeface="Calibri"/>
              </a:rPr>
              <a:t>para</a:t>
            </a:r>
            <a:r>
              <a:rPr sz="1100" spc="-135" dirty="0">
                <a:solidFill>
                  <a:srgbClr val="6078AD"/>
                </a:solidFill>
                <a:latin typeface="Calibri"/>
                <a:cs typeface="Calibri"/>
              </a:rPr>
              <a:t> </a:t>
            </a:r>
            <a:r>
              <a:rPr sz="1100" spc="10" dirty="0">
                <a:solidFill>
                  <a:srgbClr val="6078AD"/>
                </a:solidFill>
                <a:latin typeface="Calibri"/>
                <a:cs typeface="Calibri"/>
              </a:rPr>
              <a:t>usted?</a:t>
            </a:r>
            <a:endParaRPr sz="1100">
              <a:latin typeface="Calibri"/>
              <a:cs typeface="Calibri"/>
            </a:endParaRPr>
          </a:p>
        </p:txBody>
      </p:sp>
      <p:sp>
        <p:nvSpPr>
          <p:cNvPr id="11" name="object 11"/>
          <p:cNvSpPr/>
          <p:nvPr/>
        </p:nvSpPr>
        <p:spPr>
          <a:xfrm>
            <a:off x="6519874" y="8930017"/>
            <a:ext cx="590550" cy="165735"/>
          </a:xfrm>
          <a:custGeom>
            <a:avLst/>
            <a:gdLst/>
            <a:ahLst/>
            <a:cxnLst/>
            <a:rect l="l" t="t" r="r" b="b"/>
            <a:pathLst>
              <a:path w="590550" h="165734">
                <a:moveTo>
                  <a:pt x="0" y="165709"/>
                </a:moveTo>
                <a:lnTo>
                  <a:pt x="590003" y="165709"/>
                </a:lnTo>
                <a:lnTo>
                  <a:pt x="590003" y="0"/>
                </a:lnTo>
                <a:lnTo>
                  <a:pt x="0" y="0"/>
                </a:lnTo>
                <a:lnTo>
                  <a:pt x="0" y="165709"/>
                </a:lnTo>
                <a:close/>
              </a:path>
            </a:pathLst>
          </a:custGeom>
          <a:solidFill>
            <a:srgbClr val="DBE6F2"/>
          </a:solidFill>
        </p:spPr>
        <p:txBody>
          <a:bodyPr wrap="square" lIns="0" tIns="0" rIns="0" bIns="0" rtlCol="0"/>
          <a:lstStyle/>
          <a:p>
            <a:endParaRPr/>
          </a:p>
        </p:txBody>
      </p:sp>
      <p:sp>
        <p:nvSpPr>
          <p:cNvPr id="12" name="object 12"/>
          <p:cNvSpPr/>
          <p:nvPr/>
        </p:nvSpPr>
        <p:spPr>
          <a:xfrm>
            <a:off x="6519874" y="8930017"/>
            <a:ext cx="590550" cy="165735"/>
          </a:xfrm>
          <a:custGeom>
            <a:avLst/>
            <a:gdLst/>
            <a:ahLst/>
            <a:cxnLst/>
            <a:rect l="l" t="t" r="r" b="b"/>
            <a:pathLst>
              <a:path w="590550" h="165734">
                <a:moveTo>
                  <a:pt x="0" y="165709"/>
                </a:moveTo>
                <a:lnTo>
                  <a:pt x="590003" y="165709"/>
                </a:lnTo>
                <a:lnTo>
                  <a:pt x="590003" y="0"/>
                </a:lnTo>
                <a:lnTo>
                  <a:pt x="0" y="0"/>
                </a:lnTo>
                <a:lnTo>
                  <a:pt x="0" y="165709"/>
                </a:lnTo>
                <a:close/>
              </a:path>
            </a:pathLst>
          </a:custGeom>
          <a:ln w="6349">
            <a:solidFill>
              <a:srgbClr val="91A7D1"/>
            </a:solidFill>
          </a:ln>
        </p:spPr>
        <p:txBody>
          <a:bodyPr wrap="square" lIns="0" tIns="0" rIns="0" bIns="0" rtlCol="0"/>
          <a:lstStyle/>
          <a:p>
            <a:endParaRPr/>
          </a:p>
        </p:txBody>
      </p:sp>
      <p:sp>
        <p:nvSpPr>
          <p:cNvPr id="13" name="object 13"/>
          <p:cNvSpPr/>
          <p:nvPr/>
        </p:nvSpPr>
        <p:spPr>
          <a:xfrm>
            <a:off x="4558639" y="7402576"/>
            <a:ext cx="0" cy="59690"/>
          </a:xfrm>
          <a:custGeom>
            <a:avLst/>
            <a:gdLst/>
            <a:ahLst/>
            <a:cxnLst/>
            <a:rect l="l" t="t" r="r" b="b"/>
            <a:pathLst>
              <a:path h="59690">
                <a:moveTo>
                  <a:pt x="0" y="0"/>
                </a:moveTo>
                <a:lnTo>
                  <a:pt x="0" y="59651"/>
                </a:lnTo>
              </a:path>
            </a:pathLst>
          </a:custGeom>
          <a:ln w="6350">
            <a:solidFill>
              <a:srgbClr val="004689"/>
            </a:solidFill>
          </a:ln>
        </p:spPr>
        <p:txBody>
          <a:bodyPr wrap="square" lIns="0" tIns="0" rIns="0" bIns="0" rtlCol="0"/>
          <a:lstStyle/>
          <a:p>
            <a:endParaRPr/>
          </a:p>
        </p:txBody>
      </p:sp>
      <p:sp>
        <p:nvSpPr>
          <p:cNvPr id="14" name="object 14"/>
          <p:cNvSpPr/>
          <p:nvPr/>
        </p:nvSpPr>
        <p:spPr>
          <a:xfrm>
            <a:off x="4555921" y="6364732"/>
            <a:ext cx="1835785" cy="1038225"/>
          </a:xfrm>
          <a:custGeom>
            <a:avLst/>
            <a:gdLst/>
            <a:ahLst/>
            <a:cxnLst/>
            <a:rect l="l" t="t" r="r" b="b"/>
            <a:pathLst>
              <a:path w="1835785" h="1038225">
                <a:moveTo>
                  <a:pt x="0" y="1038059"/>
                </a:moveTo>
                <a:lnTo>
                  <a:pt x="94788" y="1023585"/>
                </a:lnTo>
                <a:lnTo>
                  <a:pt x="186131" y="1008090"/>
                </a:lnTo>
                <a:lnTo>
                  <a:pt x="274096" y="991622"/>
                </a:lnTo>
                <a:lnTo>
                  <a:pt x="358750" y="974226"/>
                </a:lnTo>
                <a:lnTo>
                  <a:pt x="440163" y="955947"/>
                </a:lnTo>
                <a:lnTo>
                  <a:pt x="518402" y="936833"/>
                </a:lnTo>
                <a:lnTo>
                  <a:pt x="593536" y="916928"/>
                </a:lnTo>
                <a:lnTo>
                  <a:pt x="665633" y="896279"/>
                </a:lnTo>
                <a:lnTo>
                  <a:pt x="734761" y="874932"/>
                </a:lnTo>
                <a:lnTo>
                  <a:pt x="800988" y="852932"/>
                </a:lnTo>
                <a:lnTo>
                  <a:pt x="864383" y="830326"/>
                </a:lnTo>
                <a:lnTo>
                  <a:pt x="925014" y="807159"/>
                </a:lnTo>
                <a:lnTo>
                  <a:pt x="982948" y="783478"/>
                </a:lnTo>
                <a:lnTo>
                  <a:pt x="1038255" y="759328"/>
                </a:lnTo>
                <a:lnTo>
                  <a:pt x="1091002" y="734755"/>
                </a:lnTo>
                <a:lnTo>
                  <a:pt x="1141258" y="709805"/>
                </a:lnTo>
                <a:lnTo>
                  <a:pt x="1189090" y="684525"/>
                </a:lnTo>
                <a:lnTo>
                  <a:pt x="1234567" y="658959"/>
                </a:lnTo>
                <a:lnTo>
                  <a:pt x="1277757" y="633154"/>
                </a:lnTo>
                <a:lnTo>
                  <a:pt x="1318729" y="607156"/>
                </a:lnTo>
                <a:lnTo>
                  <a:pt x="1357551" y="581011"/>
                </a:lnTo>
                <a:lnTo>
                  <a:pt x="1394290" y="554764"/>
                </a:lnTo>
                <a:lnTo>
                  <a:pt x="1429015" y="528463"/>
                </a:lnTo>
                <a:lnTo>
                  <a:pt x="1461794" y="502151"/>
                </a:lnTo>
                <a:lnTo>
                  <a:pt x="1492696" y="475876"/>
                </a:lnTo>
                <a:lnTo>
                  <a:pt x="1521789" y="449684"/>
                </a:lnTo>
                <a:lnTo>
                  <a:pt x="1574818" y="397729"/>
                </a:lnTo>
                <a:lnTo>
                  <a:pt x="1621429" y="346656"/>
                </a:lnTo>
                <a:lnTo>
                  <a:pt x="1662166" y="296830"/>
                </a:lnTo>
                <a:lnTo>
                  <a:pt x="1697575" y="248619"/>
                </a:lnTo>
                <a:lnTo>
                  <a:pt x="1728202" y="202392"/>
                </a:lnTo>
                <a:lnTo>
                  <a:pt x="1754593" y="158514"/>
                </a:lnTo>
                <a:lnTo>
                  <a:pt x="1777293" y="117354"/>
                </a:lnTo>
                <a:lnTo>
                  <a:pt x="1796848" y="79279"/>
                </a:lnTo>
                <a:lnTo>
                  <a:pt x="1813803" y="44657"/>
                </a:lnTo>
                <a:lnTo>
                  <a:pt x="1821477" y="28755"/>
                </a:lnTo>
                <a:lnTo>
                  <a:pt x="1828705" y="13854"/>
                </a:lnTo>
                <a:lnTo>
                  <a:pt x="1835556" y="0"/>
                </a:lnTo>
              </a:path>
            </a:pathLst>
          </a:custGeom>
          <a:ln w="6350">
            <a:solidFill>
              <a:srgbClr val="6078AD"/>
            </a:solidFill>
          </a:ln>
        </p:spPr>
        <p:txBody>
          <a:bodyPr wrap="square" lIns="0" tIns="0" rIns="0" bIns="0" rtlCol="0"/>
          <a:lstStyle/>
          <a:p>
            <a:endParaRPr/>
          </a:p>
        </p:txBody>
      </p:sp>
      <p:sp>
        <p:nvSpPr>
          <p:cNvPr id="15" name="object 15"/>
          <p:cNvSpPr/>
          <p:nvPr/>
        </p:nvSpPr>
        <p:spPr>
          <a:xfrm>
            <a:off x="5045392" y="6366332"/>
            <a:ext cx="1346200" cy="1039494"/>
          </a:xfrm>
          <a:custGeom>
            <a:avLst/>
            <a:gdLst/>
            <a:ahLst/>
            <a:cxnLst/>
            <a:rect l="l" t="t" r="r" b="b"/>
            <a:pathLst>
              <a:path w="1346200" h="1039495">
                <a:moveTo>
                  <a:pt x="0" y="1039050"/>
                </a:moveTo>
                <a:lnTo>
                  <a:pt x="75990" y="1021942"/>
                </a:lnTo>
                <a:lnTo>
                  <a:pt x="148907" y="1003459"/>
                </a:lnTo>
                <a:lnTo>
                  <a:pt x="218822" y="983668"/>
                </a:lnTo>
                <a:lnTo>
                  <a:pt x="285810" y="962638"/>
                </a:lnTo>
                <a:lnTo>
                  <a:pt x="349944" y="940438"/>
                </a:lnTo>
                <a:lnTo>
                  <a:pt x="411297" y="917137"/>
                </a:lnTo>
                <a:lnTo>
                  <a:pt x="469942" y="892802"/>
                </a:lnTo>
                <a:lnTo>
                  <a:pt x="525954" y="867503"/>
                </a:lnTo>
                <a:lnTo>
                  <a:pt x="579405" y="841308"/>
                </a:lnTo>
                <a:lnTo>
                  <a:pt x="630369" y="814285"/>
                </a:lnTo>
                <a:lnTo>
                  <a:pt x="678920" y="786504"/>
                </a:lnTo>
                <a:lnTo>
                  <a:pt x="725130" y="758032"/>
                </a:lnTo>
                <a:lnTo>
                  <a:pt x="769073" y="728938"/>
                </a:lnTo>
                <a:lnTo>
                  <a:pt x="810823" y="699291"/>
                </a:lnTo>
                <a:lnTo>
                  <a:pt x="850453" y="669160"/>
                </a:lnTo>
                <a:lnTo>
                  <a:pt x="888036" y="638612"/>
                </a:lnTo>
                <a:lnTo>
                  <a:pt x="923646" y="607716"/>
                </a:lnTo>
                <a:lnTo>
                  <a:pt x="957357" y="576542"/>
                </a:lnTo>
                <a:lnTo>
                  <a:pt x="989241" y="545157"/>
                </a:lnTo>
                <a:lnTo>
                  <a:pt x="1019372" y="513629"/>
                </a:lnTo>
                <a:lnTo>
                  <a:pt x="1047823" y="482029"/>
                </a:lnTo>
                <a:lnTo>
                  <a:pt x="1074669" y="450423"/>
                </a:lnTo>
                <a:lnTo>
                  <a:pt x="1099982" y="418881"/>
                </a:lnTo>
                <a:lnTo>
                  <a:pt x="1123835" y="387472"/>
                </a:lnTo>
                <a:lnTo>
                  <a:pt x="1146303" y="356263"/>
                </a:lnTo>
                <a:lnTo>
                  <a:pt x="1187375" y="294721"/>
                </a:lnTo>
                <a:lnTo>
                  <a:pt x="1223784" y="234805"/>
                </a:lnTo>
                <a:lnTo>
                  <a:pt x="1256119" y="177062"/>
                </a:lnTo>
                <a:lnTo>
                  <a:pt x="1284966" y="122042"/>
                </a:lnTo>
                <a:lnTo>
                  <a:pt x="1310912" y="70292"/>
                </a:lnTo>
                <a:lnTo>
                  <a:pt x="1334546" y="22361"/>
                </a:lnTo>
                <a:lnTo>
                  <a:pt x="1345679" y="0"/>
                </a:lnTo>
              </a:path>
            </a:pathLst>
          </a:custGeom>
          <a:ln w="6350">
            <a:solidFill>
              <a:srgbClr val="F58465"/>
            </a:solidFill>
          </a:ln>
        </p:spPr>
        <p:txBody>
          <a:bodyPr wrap="square" lIns="0" tIns="0" rIns="0" bIns="0" rtlCol="0"/>
          <a:lstStyle/>
          <a:p>
            <a:endParaRPr/>
          </a:p>
        </p:txBody>
      </p:sp>
      <p:sp>
        <p:nvSpPr>
          <p:cNvPr id="16" name="object 16"/>
          <p:cNvSpPr/>
          <p:nvPr/>
        </p:nvSpPr>
        <p:spPr>
          <a:xfrm>
            <a:off x="4555464" y="7404861"/>
            <a:ext cx="2237105" cy="0"/>
          </a:xfrm>
          <a:custGeom>
            <a:avLst/>
            <a:gdLst/>
            <a:ahLst/>
            <a:cxnLst/>
            <a:rect l="l" t="t" r="r" b="b"/>
            <a:pathLst>
              <a:path w="2237104">
                <a:moveTo>
                  <a:pt x="0" y="0"/>
                </a:moveTo>
                <a:lnTo>
                  <a:pt x="2236901" y="0"/>
                </a:lnTo>
              </a:path>
            </a:pathLst>
          </a:custGeom>
          <a:ln w="12700">
            <a:solidFill>
              <a:srgbClr val="004689"/>
            </a:solidFill>
          </a:ln>
        </p:spPr>
        <p:txBody>
          <a:bodyPr wrap="square" lIns="0" tIns="0" rIns="0" bIns="0" rtlCol="0"/>
          <a:lstStyle/>
          <a:p>
            <a:endParaRPr/>
          </a:p>
        </p:txBody>
      </p:sp>
      <p:sp>
        <p:nvSpPr>
          <p:cNvPr id="17" name="object 17"/>
          <p:cNvSpPr/>
          <p:nvPr/>
        </p:nvSpPr>
        <p:spPr>
          <a:xfrm>
            <a:off x="5042344" y="7402576"/>
            <a:ext cx="0" cy="59690"/>
          </a:xfrm>
          <a:custGeom>
            <a:avLst/>
            <a:gdLst/>
            <a:ahLst/>
            <a:cxnLst/>
            <a:rect l="l" t="t" r="r" b="b"/>
            <a:pathLst>
              <a:path h="59690">
                <a:moveTo>
                  <a:pt x="0" y="0"/>
                </a:moveTo>
                <a:lnTo>
                  <a:pt x="0" y="59651"/>
                </a:lnTo>
              </a:path>
            </a:pathLst>
          </a:custGeom>
          <a:ln w="6350">
            <a:solidFill>
              <a:srgbClr val="004689"/>
            </a:solidFill>
          </a:ln>
        </p:spPr>
        <p:txBody>
          <a:bodyPr wrap="square" lIns="0" tIns="0" rIns="0" bIns="0" rtlCol="0"/>
          <a:lstStyle/>
          <a:p>
            <a:endParaRPr/>
          </a:p>
        </p:txBody>
      </p:sp>
      <p:sp>
        <p:nvSpPr>
          <p:cNvPr id="18" name="object 18"/>
          <p:cNvSpPr txBox="1"/>
          <p:nvPr/>
        </p:nvSpPr>
        <p:spPr>
          <a:xfrm>
            <a:off x="4431588" y="7431075"/>
            <a:ext cx="2162810" cy="132080"/>
          </a:xfrm>
          <a:prstGeom prst="rect">
            <a:avLst/>
          </a:prstGeom>
        </p:spPr>
        <p:txBody>
          <a:bodyPr vert="horz" wrap="square" lIns="0" tIns="12700" rIns="0" bIns="0" rtlCol="0">
            <a:spAutoFit/>
          </a:bodyPr>
          <a:lstStyle/>
          <a:p>
            <a:pPr marL="12700">
              <a:lnSpc>
                <a:spcPct val="100000"/>
              </a:lnSpc>
              <a:spcBef>
                <a:spcPts val="100"/>
              </a:spcBef>
              <a:tabLst>
                <a:tab pos="498475" algn="l"/>
                <a:tab pos="1847850" algn="l"/>
              </a:tabLst>
            </a:pPr>
            <a:r>
              <a:rPr sz="700" spc="30" dirty="0">
                <a:solidFill>
                  <a:srgbClr val="99B3D2"/>
                </a:solidFill>
                <a:latin typeface="Calibri"/>
                <a:cs typeface="Calibri"/>
              </a:rPr>
              <a:t>30</a:t>
            </a:r>
            <a:r>
              <a:rPr sz="700" spc="-5" dirty="0">
                <a:solidFill>
                  <a:srgbClr val="99B3D2"/>
                </a:solidFill>
                <a:latin typeface="Calibri"/>
                <a:cs typeface="Calibri"/>
              </a:rPr>
              <a:t> </a:t>
            </a:r>
            <a:r>
              <a:rPr sz="700" spc="25" dirty="0">
                <a:solidFill>
                  <a:srgbClr val="99B3D2"/>
                </a:solidFill>
                <a:latin typeface="Calibri"/>
                <a:cs typeface="Calibri"/>
              </a:rPr>
              <a:t>años	</a:t>
            </a:r>
            <a:r>
              <a:rPr sz="700" spc="30" dirty="0">
                <a:solidFill>
                  <a:srgbClr val="99B3D2"/>
                </a:solidFill>
                <a:latin typeface="Calibri"/>
                <a:cs typeface="Calibri"/>
              </a:rPr>
              <a:t>40</a:t>
            </a:r>
            <a:r>
              <a:rPr sz="700" spc="-5" dirty="0">
                <a:solidFill>
                  <a:srgbClr val="99B3D2"/>
                </a:solidFill>
                <a:latin typeface="Calibri"/>
                <a:cs typeface="Calibri"/>
              </a:rPr>
              <a:t> </a:t>
            </a:r>
            <a:r>
              <a:rPr sz="700" spc="25" dirty="0">
                <a:solidFill>
                  <a:srgbClr val="99B3D2"/>
                </a:solidFill>
                <a:latin typeface="Calibri"/>
                <a:cs typeface="Calibri"/>
              </a:rPr>
              <a:t>años	</a:t>
            </a:r>
            <a:r>
              <a:rPr sz="700" spc="30" dirty="0">
                <a:solidFill>
                  <a:srgbClr val="99B3D2"/>
                </a:solidFill>
                <a:latin typeface="Calibri"/>
                <a:cs typeface="Calibri"/>
              </a:rPr>
              <a:t>67</a:t>
            </a:r>
            <a:r>
              <a:rPr sz="700" spc="-65" dirty="0">
                <a:solidFill>
                  <a:srgbClr val="99B3D2"/>
                </a:solidFill>
                <a:latin typeface="Calibri"/>
                <a:cs typeface="Calibri"/>
              </a:rPr>
              <a:t> </a:t>
            </a:r>
            <a:r>
              <a:rPr sz="700" spc="25" dirty="0">
                <a:solidFill>
                  <a:srgbClr val="99B3D2"/>
                </a:solidFill>
                <a:latin typeface="Calibri"/>
                <a:cs typeface="Calibri"/>
              </a:rPr>
              <a:t>años</a:t>
            </a:r>
            <a:endParaRPr sz="700">
              <a:latin typeface="Calibri"/>
              <a:cs typeface="Calibri"/>
            </a:endParaRPr>
          </a:p>
        </p:txBody>
      </p:sp>
      <p:sp>
        <p:nvSpPr>
          <p:cNvPr id="19" name="object 19"/>
          <p:cNvSpPr txBox="1"/>
          <p:nvPr/>
        </p:nvSpPr>
        <p:spPr>
          <a:xfrm>
            <a:off x="6432372" y="6293599"/>
            <a:ext cx="407670" cy="132080"/>
          </a:xfrm>
          <a:prstGeom prst="rect">
            <a:avLst/>
          </a:prstGeom>
        </p:spPr>
        <p:txBody>
          <a:bodyPr vert="horz" wrap="square" lIns="0" tIns="12700" rIns="0" bIns="0" rtlCol="0">
            <a:spAutoFit/>
          </a:bodyPr>
          <a:lstStyle/>
          <a:p>
            <a:pPr marL="12700">
              <a:lnSpc>
                <a:spcPct val="100000"/>
              </a:lnSpc>
              <a:spcBef>
                <a:spcPts val="100"/>
              </a:spcBef>
            </a:pPr>
            <a:r>
              <a:rPr sz="700" spc="20" dirty="0">
                <a:solidFill>
                  <a:srgbClr val="99B3D2"/>
                </a:solidFill>
                <a:latin typeface="Calibri"/>
                <a:cs typeface="Calibri"/>
              </a:rPr>
              <a:t>170.770</a:t>
            </a:r>
            <a:r>
              <a:rPr sz="700" spc="-55" dirty="0">
                <a:solidFill>
                  <a:srgbClr val="99B3D2"/>
                </a:solidFill>
                <a:latin typeface="Calibri"/>
                <a:cs typeface="Calibri"/>
              </a:rPr>
              <a:t> </a:t>
            </a:r>
            <a:r>
              <a:rPr sz="700" spc="30" dirty="0">
                <a:solidFill>
                  <a:srgbClr val="99B3D2"/>
                </a:solidFill>
                <a:latin typeface="Calibri"/>
                <a:cs typeface="Calibri"/>
              </a:rPr>
              <a:t>€</a:t>
            </a:r>
            <a:endParaRPr sz="700">
              <a:latin typeface="Calibri"/>
              <a:cs typeface="Calibri"/>
            </a:endParaRPr>
          </a:p>
        </p:txBody>
      </p:sp>
      <p:sp>
        <p:nvSpPr>
          <p:cNvPr id="20" name="object 20"/>
          <p:cNvSpPr/>
          <p:nvPr/>
        </p:nvSpPr>
        <p:spPr>
          <a:xfrm>
            <a:off x="6392316" y="6324396"/>
            <a:ext cx="0" cy="1078865"/>
          </a:xfrm>
          <a:custGeom>
            <a:avLst/>
            <a:gdLst/>
            <a:ahLst/>
            <a:cxnLst/>
            <a:rect l="l" t="t" r="r" b="b"/>
            <a:pathLst>
              <a:path h="1078865">
                <a:moveTo>
                  <a:pt x="0" y="0"/>
                </a:moveTo>
                <a:lnTo>
                  <a:pt x="0" y="1078788"/>
                </a:lnTo>
              </a:path>
            </a:pathLst>
          </a:custGeom>
          <a:ln w="6350">
            <a:solidFill>
              <a:srgbClr val="004689"/>
            </a:solidFill>
          </a:ln>
        </p:spPr>
        <p:txBody>
          <a:bodyPr wrap="square" lIns="0" tIns="0" rIns="0" bIns="0" rtlCol="0"/>
          <a:lstStyle/>
          <a:p>
            <a:endParaRPr/>
          </a:p>
        </p:txBody>
      </p:sp>
      <p:sp>
        <p:nvSpPr>
          <p:cNvPr id="21" name="object 21"/>
          <p:cNvSpPr/>
          <p:nvPr/>
        </p:nvSpPr>
        <p:spPr>
          <a:xfrm>
            <a:off x="6392316" y="7403198"/>
            <a:ext cx="0" cy="59690"/>
          </a:xfrm>
          <a:custGeom>
            <a:avLst/>
            <a:gdLst/>
            <a:ahLst/>
            <a:cxnLst/>
            <a:rect l="l" t="t" r="r" b="b"/>
            <a:pathLst>
              <a:path h="59690">
                <a:moveTo>
                  <a:pt x="0" y="0"/>
                </a:moveTo>
                <a:lnTo>
                  <a:pt x="0" y="59651"/>
                </a:lnTo>
              </a:path>
            </a:pathLst>
          </a:custGeom>
          <a:ln w="6350">
            <a:solidFill>
              <a:srgbClr val="004689"/>
            </a:solidFill>
          </a:ln>
        </p:spPr>
        <p:txBody>
          <a:bodyPr wrap="square" lIns="0" tIns="0" rIns="0" bIns="0" rtlCol="0"/>
          <a:lstStyle/>
          <a:p>
            <a:endParaRPr/>
          </a:p>
        </p:txBody>
      </p:sp>
      <p:sp>
        <p:nvSpPr>
          <p:cNvPr id="22" name="object 22"/>
          <p:cNvSpPr/>
          <p:nvPr/>
        </p:nvSpPr>
        <p:spPr>
          <a:xfrm>
            <a:off x="1208317" y="6950354"/>
            <a:ext cx="1841500" cy="462915"/>
          </a:xfrm>
          <a:custGeom>
            <a:avLst/>
            <a:gdLst/>
            <a:ahLst/>
            <a:cxnLst/>
            <a:rect l="l" t="t" r="r" b="b"/>
            <a:pathLst>
              <a:path w="1841500" h="462915">
                <a:moveTo>
                  <a:pt x="0" y="462851"/>
                </a:moveTo>
                <a:lnTo>
                  <a:pt x="112042" y="450291"/>
                </a:lnTo>
                <a:lnTo>
                  <a:pt x="218766" y="437652"/>
                </a:lnTo>
                <a:lnTo>
                  <a:pt x="320327" y="424944"/>
                </a:lnTo>
                <a:lnTo>
                  <a:pt x="416878" y="412177"/>
                </a:lnTo>
                <a:lnTo>
                  <a:pt x="508575" y="399360"/>
                </a:lnTo>
                <a:lnTo>
                  <a:pt x="595572" y="386501"/>
                </a:lnTo>
                <a:lnTo>
                  <a:pt x="678022" y="373611"/>
                </a:lnTo>
                <a:lnTo>
                  <a:pt x="756082" y="360699"/>
                </a:lnTo>
                <a:lnTo>
                  <a:pt x="829905" y="347773"/>
                </a:lnTo>
                <a:lnTo>
                  <a:pt x="899646" y="334843"/>
                </a:lnTo>
                <a:lnTo>
                  <a:pt x="965460" y="321919"/>
                </a:lnTo>
                <a:lnTo>
                  <a:pt x="1027501" y="309010"/>
                </a:lnTo>
                <a:lnTo>
                  <a:pt x="1085923" y="296125"/>
                </a:lnTo>
                <a:lnTo>
                  <a:pt x="1140881" y="283273"/>
                </a:lnTo>
                <a:lnTo>
                  <a:pt x="1192530" y="270464"/>
                </a:lnTo>
                <a:lnTo>
                  <a:pt x="1241024" y="257707"/>
                </a:lnTo>
                <a:lnTo>
                  <a:pt x="1286518" y="245010"/>
                </a:lnTo>
                <a:lnTo>
                  <a:pt x="1329166" y="232385"/>
                </a:lnTo>
                <a:lnTo>
                  <a:pt x="1369122" y="219839"/>
                </a:lnTo>
                <a:lnTo>
                  <a:pt x="1406542" y="207383"/>
                </a:lnTo>
                <a:lnTo>
                  <a:pt x="1474390" y="182774"/>
                </a:lnTo>
                <a:lnTo>
                  <a:pt x="1533945" y="158633"/>
                </a:lnTo>
                <a:lnTo>
                  <a:pt x="1586444" y="135035"/>
                </a:lnTo>
                <a:lnTo>
                  <a:pt x="1633123" y="112053"/>
                </a:lnTo>
                <a:lnTo>
                  <a:pt x="1675218" y="89762"/>
                </a:lnTo>
                <a:lnTo>
                  <a:pt x="1713965" y="68237"/>
                </a:lnTo>
                <a:lnTo>
                  <a:pt x="1732470" y="57785"/>
                </a:lnTo>
                <a:lnTo>
                  <a:pt x="1750601" y="47552"/>
                </a:lnTo>
                <a:lnTo>
                  <a:pt x="1768514" y="37547"/>
                </a:lnTo>
                <a:lnTo>
                  <a:pt x="1786363" y="27780"/>
                </a:lnTo>
                <a:lnTo>
                  <a:pt x="1804301" y="18260"/>
                </a:lnTo>
                <a:lnTo>
                  <a:pt x="1822485" y="8997"/>
                </a:lnTo>
                <a:lnTo>
                  <a:pt x="1841068" y="0"/>
                </a:lnTo>
              </a:path>
            </a:pathLst>
          </a:custGeom>
          <a:ln w="6350">
            <a:solidFill>
              <a:srgbClr val="6078AD"/>
            </a:solidFill>
          </a:ln>
        </p:spPr>
        <p:txBody>
          <a:bodyPr wrap="square" lIns="0" tIns="0" rIns="0" bIns="0" rtlCol="0"/>
          <a:lstStyle/>
          <a:p>
            <a:endParaRPr/>
          </a:p>
        </p:txBody>
      </p:sp>
      <p:sp>
        <p:nvSpPr>
          <p:cNvPr id="23" name="object 23"/>
          <p:cNvSpPr/>
          <p:nvPr/>
        </p:nvSpPr>
        <p:spPr>
          <a:xfrm>
            <a:off x="1738045" y="6950354"/>
            <a:ext cx="1306195" cy="464820"/>
          </a:xfrm>
          <a:custGeom>
            <a:avLst/>
            <a:gdLst/>
            <a:ahLst/>
            <a:cxnLst/>
            <a:rect l="l" t="t" r="r" b="b"/>
            <a:pathLst>
              <a:path w="1306195" h="464820">
                <a:moveTo>
                  <a:pt x="0" y="464693"/>
                </a:moveTo>
                <a:lnTo>
                  <a:pt x="63442" y="456298"/>
                </a:lnTo>
                <a:lnTo>
                  <a:pt x="125638" y="447040"/>
                </a:lnTo>
                <a:lnTo>
                  <a:pt x="186586" y="436946"/>
                </a:lnTo>
                <a:lnTo>
                  <a:pt x="246288" y="426048"/>
                </a:lnTo>
                <a:lnTo>
                  <a:pt x="304743" y="414374"/>
                </a:lnTo>
                <a:lnTo>
                  <a:pt x="361952" y="401954"/>
                </a:lnTo>
                <a:lnTo>
                  <a:pt x="417915" y="388818"/>
                </a:lnTo>
                <a:lnTo>
                  <a:pt x="472633" y="374995"/>
                </a:lnTo>
                <a:lnTo>
                  <a:pt x="526106" y="360515"/>
                </a:lnTo>
                <a:lnTo>
                  <a:pt x="578335" y="345408"/>
                </a:lnTo>
                <a:lnTo>
                  <a:pt x="629318" y="329703"/>
                </a:lnTo>
                <a:lnTo>
                  <a:pt x="679058" y="313431"/>
                </a:lnTo>
                <a:lnTo>
                  <a:pt x="727554" y="296619"/>
                </a:lnTo>
                <a:lnTo>
                  <a:pt x="774806" y="279299"/>
                </a:lnTo>
                <a:lnTo>
                  <a:pt x="820815" y="261500"/>
                </a:lnTo>
                <a:lnTo>
                  <a:pt x="865581" y="243252"/>
                </a:lnTo>
                <a:lnTo>
                  <a:pt x="909105" y="224584"/>
                </a:lnTo>
                <a:lnTo>
                  <a:pt x="951387" y="205525"/>
                </a:lnTo>
                <a:lnTo>
                  <a:pt x="992426" y="186106"/>
                </a:lnTo>
                <a:lnTo>
                  <a:pt x="1032225" y="166356"/>
                </a:lnTo>
                <a:lnTo>
                  <a:pt x="1070782" y="146304"/>
                </a:lnTo>
                <a:lnTo>
                  <a:pt x="1108098" y="125982"/>
                </a:lnTo>
                <a:lnTo>
                  <a:pt x="1144173" y="105417"/>
                </a:lnTo>
                <a:lnTo>
                  <a:pt x="1179008" y="84639"/>
                </a:lnTo>
                <a:lnTo>
                  <a:pt x="1212604" y="63679"/>
                </a:lnTo>
                <a:lnTo>
                  <a:pt x="1244959" y="42566"/>
                </a:lnTo>
                <a:lnTo>
                  <a:pt x="1276076" y="21330"/>
                </a:lnTo>
                <a:lnTo>
                  <a:pt x="1305953" y="0"/>
                </a:lnTo>
              </a:path>
            </a:pathLst>
          </a:custGeom>
          <a:ln w="6349">
            <a:solidFill>
              <a:srgbClr val="F58465"/>
            </a:solidFill>
          </a:ln>
        </p:spPr>
        <p:txBody>
          <a:bodyPr wrap="square" lIns="0" tIns="0" rIns="0" bIns="0" rtlCol="0"/>
          <a:lstStyle/>
          <a:p>
            <a:endParaRPr/>
          </a:p>
        </p:txBody>
      </p:sp>
      <p:sp>
        <p:nvSpPr>
          <p:cNvPr id="24" name="object 24"/>
          <p:cNvSpPr/>
          <p:nvPr/>
        </p:nvSpPr>
        <p:spPr>
          <a:xfrm>
            <a:off x="1207852" y="7415174"/>
            <a:ext cx="2237105" cy="0"/>
          </a:xfrm>
          <a:custGeom>
            <a:avLst/>
            <a:gdLst/>
            <a:ahLst/>
            <a:cxnLst/>
            <a:rect l="l" t="t" r="r" b="b"/>
            <a:pathLst>
              <a:path w="2237104">
                <a:moveTo>
                  <a:pt x="0" y="0"/>
                </a:moveTo>
                <a:lnTo>
                  <a:pt x="2236901" y="0"/>
                </a:lnTo>
              </a:path>
            </a:pathLst>
          </a:custGeom>
          <a:ln w="12700">
            <a:solidFill>
              <a:srgbClr val="004689"/>
            </a:solidFill>
          </a:ln>
        </p:spPr>
        <p:txBody>
          <a:bodyPr wrap="square" lIns="0" tIns="0" rIns="0" bIns="0" rtlCol="0"/>
          <a:lstStyle/>
          <a:p>
            <a:endParaRPr/>
          </a:p>
        </p:txBody>
      </p:sp>
      <p:sp>
        <p:nvSpPr>
          <p:cNvPr id="25" name="object 25"/>
          <p:cNvSpPr/>
          <p:nvPr/>
        </p:nvSpPr>
        <p:spPr>
          <a:xfrm>
            <a:off x="1211027" y="7413066"/>
            <a:ext cx="0" cy="58419"/>
          </a:xfrm>
          <a:custGeom>
            <a:avLst/>
            <a:gdLst/>
            <a:ahLst/>
            <a:cxnLst/>
            <a:rect l="l" t="t" r="r" b="b"/>
            <a:pathLst>
              <a:path h="58420">
                <a:moveTo>
                  <a:pt x="0" y="0"/>
                </a:moveTo>
                <a:lnTo>
                  <a:pt x="0" y="58242"/>
                </a:lnTo>
              </a:path>
            </a:pathLst>
          </a:custGeom>
          <a:ln w="6350">
            <a:solidFill>
              <a:srgbClr val="004689"/>
            </a:solidFill>
          </a:ln>
        </p:spPr>
        <p:txBody>
          <a:bodyPr wrap="square" lIns="0" tIns="0" rIns="0" bIns="0" rtlCol="0"/>
          <a:lstStyle/>
          <a:p>
            <a:endParaRPr/>
          </a:p>
        </p:txBody>
      </p:sp>
      <p:sp>
        <p:nvSpPr>
          <p:cNvPr id="26" name="object 26"/>
          <p:cNvSpPr txBox="1"/>
          <p:nvPr/>
        </p:nvSpPr>
        <p:spPr>
          <a:xfrm>
            <a:off x="3047958" y="6870916"/>
            <a:ext cx="358775" cy="132080"/>
          </a:xfrm>
          <a:prstGeom prst="rect">
            <a:avLst/>
          </a:prstGeom>
        </p:spPr>
        <p:txBody>
          <a:bodyPr vert="horz" wrap="square" lIns="0" tIns="12700" rIns="0" bIns="0" rtlCol="0">
            <a:spAutoFit/>
          </a:bodyPr>
          <a:lstStyle/>
          <a:p>
            <a:pPr marL="12700">
              <a:lnSpc>
                <a:spcPct val="100000"/>
              </a:lnSpc>
              <a:spcBef>
                <a:spcPts val="100"/>
              </a:spcBef>
            </a:pPr>
            <a:r>
              <a:rPr sz="700" spc="20" dirty="0">
                <a:solidFill>
                  <a:srgbClr val="99B3D2"/>
                </a:solidFill>
                <a:latin typeface="Calibri"/>
                <a:cs typeface="Calibri"/>
              </a:rPr>
              <a:t>80.552</a:t>
            </a:r>
            <a:r>
              <a:rPr sz="700" spc="-60" dirty="0">
                <a:solidFill>
                  <a:srgbClr val="99B3D2"/>
                </a:solidFill>
                <a:latin typeface="Calibri"/>
                <a:cs typeface="Calibri"/>
              </a:rPr>
              <a:t> </a:t>
            </a:r>
            <a:r>
              <a:rPr sz="700" spc="30" dirty="0">
                <a:solidFill>
                  <a:srgbClr val="99B3D2"/>
                </a:solidFill>
                <a:latin typeface="Calibri"/>
                <a:cs typeface="Calibri"/>
              </a:rPr>
              <a:t>€</a:t>
            </a:r>
            <a:endParaRPr sz="700">
              <a:latin typeface="Calibri"/>
              <a:cs typeface="Calibri"/>
            </a:endParaRPr>
          </a:p>
        </p:txBody>
      </p:sp>
      <p:sp>
        <p:nvSpPr>
          <p:cNvPr id="27" name="object 27"/>
          <p:cNvSpPr/>
          <p:nvPr/>
        </p:nvSpPr>
        <p:spPr>
          <a:xfrm>
            <a:off x="3044698" y="6360401"/>
            <a:ext cx="0" cy="1053465"/>
          </a:xfrm>
          <a:custGeom>
            <a:avLst/>
            <a:gdLst/>
            <a:ahLst/>
            <a:cxnLst/>
            <a:rect l="l" t="t" r="r" b="b"/>
            <a:pathLst>
              <a:path h="1053465">
                <a:moveTo>
                  <a:pt x="0" y="0"/>
                </a:moveTo>
                <a:lnTo>
                  <a:pt x="0" y="1053261"/>
                </a:lnTo>
              </a:path>
            </a:pathLst>
          </a:custGeom>
          <a:ln w="6350">
            <a:solidFill>
              <a:srgbClr val="004689"/>
            </a:solidFill>
          </a:ln>
        </p:spPr>
        <p:txBody>
          <a:bodyPr wrap="square" lIns="0" tIns="0" rIns="0" bIns="0" rtlCol="0"/>
          <a:lstStyle/>
          <a:p>
            <a:endParaRPr/>
          </a:p>
        </p:txBody>
      </p:sp>
      <p:sp>
        <p:nvSpPr>
          <p:cNvPr id="28" name="object 28"/>
          <p:cNvSpPr/>
          <p:nvPr/>
        </p:nvSpPr>
        <p:spPr>
          <a:xfrm>
            <a:off x="3044698" y="7413662"/>
            <a:ext cx="0" cy="58419"/>
          </a:xfrm>
          <a:custGeom>
            <a:avLst/>
            <a:gdLst/>
            <a:ahLst/>
            <a:cxnLst/>
            <a:rect l="l" t="t" r="r" b="b"/>
            <a:pathLst>
              <a:path h="58420">
                <a:moveTo>
                  <a:pt x="0" y="0"/>
                </a:moveTo>
                <a:lnTo>
                  <a:pt x="0" y="58242"/>
                </a:lnTo>
              </a:path>
            </a:pathLst>
          </a:custGeom>
          <a:ln w="6350">
            <a:solidFill>
              <a:srgbClr val="004689"/>
            </a:solidFill>
          </a:ln>
        </p:spPr>
        <p:txBody>
          <a:bodyPr wrap="square" lIns="0" tIns="0" rIns="0" bIns="0" rtlCol="0"/>
          <a:lstStyle/>
          <a:p>
            <a:endParaRPr/>
          </a:p>
        </p:txBody>
      </p:sp>
      <p:sp>
        <p:nvSpPr>
          <p:cNvPr id="29" name="object 29"/>
          <p:cNvSpPr/>
          <p:nvPr/>
        </p:nvSpPr>
        <p:spPr>
          <a:xfrm>
            <a:off x="1739252" y="7420991"/>
            <a:ext cx="0" cy="43815"/>
          </a:xfrm>
          <a:custGeom>
            <a:avLst/>
            <a:gdLst/>
            <a:ahLst/>
            <a:cxnLst/>
            <a:rect l="l" t="t" r="r" b="b"/>
            <a:pathLst>
              <a:path h="43815">
                <a:moveTo>
                  <a:pt x="0" y="0"/>
                </a:moveTo>
                <a:lnTo>
                  <a:pt x="0" y="43687"/>
                </a:lnTo>
              </a:path>
            </a:pathLst>
          </a:custGeom>
          <a:ln w="6350">
            <a:solidFill>
              <a:srgbClr val="004689"/>
            </a:solidFill>
          </a:ln>
        </p:spPr>
        <p:txBody>
          <a:bodyPr wrap="square" lIns="0" tIns="0" rIns="0" bIns="0" rtlCol="0"/>
          <a:lstStyle/>
          <a:p>
            <a:endParaRPr/>
          </a:p>
        </p:txBody>
      </p:sp>
      <p:sp>
        <p:nvSpPr>
          <p:cNvPr id="30" name="object 30"/>
          <p:cNvSpPr txBox="1"/>
          <p:nvPr/>
        </p:nvSpPr>
        <p:spPr>
          <a:xfrm>
            <a:off x="1083979" y="7433403"/>
            <a:ext cx="2162810" cy="132080"/>
          </a:xfrm>
          <a:prstGeom prst="rect">
            <a:avLst/>
          </a:prstGeom>
        </p:spPr>
        <p:txBody>
          <a:bodyPr vert="horz" wrap="square" lIns="0" tIns="12700" rIns="0" bIns="0" rtlCol="0">
            <a:spAutoFit/>
          </a:bodyPr>
          <a:lstStyle/>
          <a:p>
            <a:pPr marL="12700">
              <a:lnSpc>
                <a:spcPct val="100000"/>
              </a:lnSpc>
              <a:spcBef>
                <a:spcPts val="100"/>
              </a:spcBef>
              <a:tabLst>
                <a:tab pos="542925" algn="l"/>
                <a:tab pos="1847850" algn="l"/>
              </a:tabLst>
            </a:pPr>
            <a:r>
              <a:rPr sz="700" spc="30" dirty="0">
                <a:solidFill>
                  <a:srgbClr val="99B3D2"/>
                </a:solidFill>
                <a:latin typeface="Calibri"/>
                <a:cs typeface="Calibri"/>
              </a:rPr>
              <a:t>30</a:t>
            </a:r>
            <a:r>
              <a:rPr sz="700" spc="-5" dirty="0">
                <a:solidFill>
                  <a:srgbClr val="99B3D2"/>
                </a:solidFill>
                <a:latin typeface="Calibri"/>
                <a:cs typeface="Calibri"/>
              </a:rPr>
              <a:t> </a:t>
            </a:r>
            <a:r>
              <a:rPr sz="700" spc="25" dirty="0">
                <a:solidFill>
                  <a:srgbClr val="99B3D2"/>
                </a:solidFill>
                <a:latin typeface="Calibri"/>
                <a:cs typeface="Calibri"/>
              </a:rPr>
              <a:t>años	</a:t>
            </a:r>
            <a:r>
              <a:rPr sz="700" spc="30" dirty="0">
                <a:solidFill>
                  <a:srgbClr val="99B3D2"/>
                </a:solidFill>
                <a:latin typeface="Calibri"/>
                <a:cs typeface="Calibri"/>
              </a:rPr>
              <a:t>40</a:t>
            </a:r>
            <a:r>
              <a:rPr sz="700" spc="-5" dirty="0">
                <a:solidFill>
                  <a:srgbClr val="99B3D2"/>
                </a:solidFill>
                <a:latin typeface="Calibri"/>
                <a:cs typeface="Calibri"/>
              </a:rPr>
              <a:t> </a:t>
            </a:r>
            <a:r>
              <a:rPr sz="700" spc="25" dirty="0">
                <a:solidFill>
                  <a:srgbClr val="99B3D2"/>
                </a:solidFill>
                <a:latin typeface="Calibri"/>
                <a:cs typeface="Calibri"/>
              </a:rPr>
              <a:t>años	</a:t>
            </a:r>
            <a:r>
              <a:rPr sz="700" spc="30" dirty="0">
                <a:solidFill>
                  <a:srgbClr val="99B3D2"/>
                </a:solidFill>
                <a:latin typeface="Calibri"/>
                <a:cs typeface="Calibri"/>
              </a:rPr>
              <a:t>67</a:t>
            </a:r>
            <a:r>
              <a:rPr sz="700" spc="-65" dirty="0">
                <a:solidFill>
                  <a:srgbClr val="99B3D2"/>
                </a:solidFill>
                <a:latin typeface="Calibri"/>
                <a:cs typeface="Calibri"/>
              </a:rPr>
              <a:t> </a:t>
            </a:r>
            <a:r>
              <a:rPr sz="700" spc="25" dirty="0">
                <a:solidFill>
                  <a:srgbClr val="99B3D2"/>
                </a:solidFill>
                <a:latin typeface="Calibri"/>
                <a:cs typeface="Calibri"/>
              </a:rPr>
              <a:t>años</a:t>
            </a:r>
            <a:endParaRPr sz="700">
              <a:latin typeface="Calibri"/>
              <a:cs typeface="Calibri"/>
            </a:endParaRPr>
          </a:p>
        </p:txBody>
      </p:sp>
      <p:sp>
        <p:nvSpPr>
          <p:cNvPr id="31" name="object 31"/>
          <p:cNvSpPr txBox="1"/>
          <p:nvPr/>
        </p:nvSpPr>
        <p:spPr>
          <a:xfrm>
            <a:off x="1479075" y="2369014"/>
            <a:ext cx="1275715" cy="838835"/>
          </a:xfrm>
          <a:prstGeom prst="rect">
            <a:avLst/>
          </a:prstGeom>
        </p:spPr>
        <p:txBody>
          <a:bodyPr vert="horz" wrap="square" lIns="0" tIns="12700" rIns="0" bIns="0" rtlCol="0">
            <a:spAutoFit/>
          </a:bodyPr>
          <a:lstStyle/>
          <a:p>
            <a:pPr marL="12700" marR="5080">
              <a:lnSpc>
                <a:spcPct val="148200"/>
              </a:lnSpc>
              <a:spcBef>
                <a:spcPts val="100"/>
              </a:spcBef>
            </a:pPr>
            <a:r>
              <a:rPr sz="900" spc="30" dirty="0">
                <a:solidFill>
                  <a:srgbClr val="6078AD"/>
                </a:solidFill>
                <a:latin typeface="Calibri"/>
                <a:cs typeface="Calibri"/>
              </a:rPr>
              <a:t>PRODUCTOS DE</a:t>
            </a:r>
            <a:r>
              <a:rPr sz="900" spc="-95" dirty="0">
                <a:solidFill>
                  <a:srgbClr val="6078AD"/>
                </a:solidFill>
                <a:latin typeface="Calibri"/>
                <a:cs typeface="Calibri"/>
              </a:rPr>
              <a:t> </a:t>
            </a:r>
            <a:r>
              <a:rPr sz="900" spc="30" dirty="0">
                <a:solidFill>
                  <a:srgbClr val="6078AD"/>
                </a:solidFill>
                <a:latin typeface="Calibri"/>
                <a:cs typeface="Calibri"/>
              </a:rPr>
              <a:t>AHORRO  PLANES DE </a:t>
            </a:r>
            <a:r>
              <a:rPr sz="900" spc="25" dirty="0">
                <a:solidFill>
                  <a:srgbClr val="6078AD"/>
                </a:solidFill>
                <a:latin typeface="Calibri"/>
                <a:cs typeface="Calibri"/>
              </a:rPr>
              <a:t>PENSIONES  </a:t>
            </a:r>
            <a:r>
              <a:rPr sz="900" spc="30" dirty="0">
                <a:solidFill>
                  <a:srgbClr val="6078AD"/>
                </a:solidFill>
                <a:latin typeface="Calibri"/>
                <a:cs typeface="Calibri"/>
              </a:rPr>
              <a:t>PLANES DE </a:t>
            </a:r>
            <a:r>
              <a:rPr sz="900" spc="20" dirty="0">
                <a:solidFill>
                  <a:srgbClr val="6078AD"/>
                </a:solidFill>
                <a:latin typeface="Calibri"/>
                <a:cs typeface="Calibri"/>
              </a:rPr>
              <a:t>PREVISIÓN  </a:t>
            </a:r>
            <a:r>
              <a:rPr sz="900" spc="25" dirty="0">
                <a:solidFill>
                  <a:srgbClr val="6078AD"/>
                </a:solidFill>
                <a:latin typeface="Calibri"/>
                <a:cs typeface="Calibri"/>
              </a:rPr>
              <a:t>SEGUROS </a:t>
            </a:r>
            <a:r>
              <a:rPr sz="900" spc="30" dirty="0">
                <a:solidFill>
                  <a:srgbClr val="6078AD"/>
                </a:solidFill>
                <a:latin typeface="Calibri"/>
                <a:cs typeface="Calibri"/>
              </a:rPr>
              <a:t>DE</a:t>
            </a:r>
            <a:r>
              <a:rPr sz="900" spc="-55" dirty="0">
                <a:solidFill>
                  <a:srgbClr val="6078AD"/>
                </a:solidFill>
                <a:latin typeface="Calibri"/>
                <a:cs typeface="Calibri"/>
              </a:rPr>
              <a:t> </a:t>
            </a:r>
            <a:r>
              <a:rPr sz="900" spc="30" dirty="0">
                <a:solidFill>
                  <a:srgbClr val="6078AD"/>
                </a:solidFill>
                <a:latin typeface="Calibri"/>
                <a:cs typeface="Calibri"/>
              </a:rPr>
              <a:t>AHORRO</a:t>
            </a:r>
            <a:endParaRPr sz="900">
              <a:latin typeface="Calibri"/>
              <a:cs typeface="Calibri"/>
            </a:endParaRPr>
          </a:p>
        </p:txBody>
      </p:sp>
      <p:sp>
        <p:nvSpPr>
          <p:cNvPr id="32" name="object 32"/>
          <p:cNvSpPr/>
          <p:nvPr/>
        </p:nvSpPr>
        <p:spPr>
          <a:xfrm>
            <a:off x="1259547" y="2471153"/>
            <a:ext cx="133350" cy="133350"/>
          </a:xfrm>
          <a:custGeom>
            <a:avLst/>
            <a:gdLst/>
            <a:ahLst/>
            <a:cxnLst/>
            <a:rect l="l" t="t" r="r" b="b"/>
            <a:pathLst>
              <a:path w="133350" h="133350">
                <a:moveTo>
                  <a:pt x="0" y="133172"/>
                </a:moveTo>
                <a:lnTo>
                  <a:pt x="133172" y="133172"/>
                </a:lnTo>
                <a:lnTo>
                  <a:pt x="133172" y="0"/>
                </a:lnTo>
                <a:lnTo>
                  <a:pt x="0" y="0"/>
                </a:lnTo>
                <a:lnTo>
                  <a:pt x="0" y="133172"/>
                </a:lnTo>
                <a:close/>
              </a:path>
            </a:pathLst>
          </a:custGeom>
          <a:solidFill>
            <a:srgbClr val="DBE6F2"/>
          </a:solidFill>
        </p:spPr>
        <p:txBody>
          <a:bodyPr wrap="square" lIns="0" tIns="0" rIns="0" bIns="0" rtlCol="0"/>
          <a:lstStyle/>
          <a:p>
            <a:endParaRPr/>
          </a:p>
        </p:txBody>
      </p:sp>
      <p:sp>
        <p:nvSpPr>
          <p:cNvPr id="33" name="object 33"/>
          <p:cNvSpPr/>
          <p:nvPr/>
        </p:nvSpPr>
        <p:spPr>
          <a:xfrm>
            <a:off x="1259547" y="2471153"/>
            <a:ext cx="133350" cy="133350"/>
          </a:xfrm>
          <a:custGeom>
            <a:avLst/>
            <a:gdLst/>
            <a:ahLst/>
            <a:cxnLst/>
            <a:rect l="l" t="t" r="r" b="b"/>
            <a:pathLst>
              <a:path w="133350" h="133350">
                <a:moveTo>
                  <a:pt x="0" y="133172"/>
                </a:moveTo>
                <a:lnTo>
                  <a:pt x="133172" y="133172"/>
                </a:lnTo>
                <a:lnTo>
                  <a:pt x="133172" y="0"/>
                </a:lnTo>
                <a:lnTo>
                  <a:pt x="0" y="0"/>
                </a:lnTo>
                <a:lnTo>
                  <a:pt x="0" y="133172"/>
                </a:lnTo>
                <a:close/>
              </a:path>
            </a:pathLst>
          </a:custGeom>
          <a:ln w="6350">
            <a:solidFill>
              <a:srgbClr val="91A7D1"/>
            </a:solidFill>
          </a:ln>
        </p:spPr>
        <p:txBody>
          <a:bodyPr wrap="square" lIns="0" tIns="0" rIns="0" bIns="0" rtlCol="0"/>
          <a:lstStyle/>
          <a:p>
            <a:endParaRPr/>
          </a:p>
        </p:txBody>
      </p:sp>
      <p:sp>
        <p:nvSpPr>
          <p:cNvPr id="34" name="object 34"/>
          <p:cNvSpPr/>
          <p:nvPr/>
        </p:nvSpPr>
        <p:spPr>
          <a:xfrm>
            <a:off x="1259547" y="2869908"/>
            <a:ext cx="133350" cy="133350"/>
          </a:xfrm>
          <a:custGeom>
            <a:avLst/>
            <a:gdLst/>
            <a:ahLst/>
            <a:cxnLst/>
            <a:rect l="l" t="t" r="r" b="b"/>
            <a:pathLst>
              <a:path w="133350" h="133350">
                <a:moveTo>
                  <a:pt x="0" y="133172"/>
                </a:moveTo>
                <a:lnTo>
                  <a:pt x="133172" y="133172"/>
                </a:lnTo>
                <a:lnTo>
                  <a:pt x="133172" y="0"/>
                </a:lnTo>
                <a:lnTo>
                  <a:pt x="0" y="0"/>
                </a:lnTo>
                <a:lnTo>
                  <a:pt x="0" y="133172"/>
                </a:lnTo>
                <a:close/>
              </a:path>
            </a:pathLst>
          </a:custGeom>
          <a:solidFill>
            <a:srgbClr val="DBE6F2"/>
          </a:solidFill>
        </p:spPr>
        <p:txBody>
          <a:bodyPr wrap="square" lIns="0" tIns="0" rIns="0" bIns="0" rtlCol="0"/>
          <a:lstStyle/>
          <a:p>
            <a:endParaRPr/>
          </a:p>
        </p:txBody>
      </p:sp>
      <p:sp>
        <p:nvSpPr>
          <p:cNvPr id="35" name="object 35"/>
          <p:cNvSpPr/>
          <p:nvPr/>
        </p:nvSpPr>
        <p:spPr>
          <a:xfrm>
            <a:off x="1259547" y="2869908"/>
            <a:ext cx="133350" cy="133350"/>
          </a:xfrm>
          <a:custGeom>
            <a:avLst/>
            <a:gdLst/>
            <a:ahLst/>
            <a:cxnLst/>
            <a:rect l="l" t="t" r="r" b="b"/>
            <a:pathLst>
              <a:path w="133350" h="133350">
                <a:moveTo>
                  <a:pt x="0" y="133172"/>
                </a:moveTo>
                <a:lnTo>
                  <a:pt x="133172" y="133172"/>
                </a:lnTo>
                <a:lnTo>
                  <a:pt x="133172" y="0"/>
                </a:lnTo>
                <a:lnTo>
                  <a:pt x="0" y="0"/>
                </a:lnTo>
                <a:lnTo>
                  <a:pt x="0" y="133172"/>
                </a:lnTo>
                <a:close/>
              </a:path>
            </a:pathLst>
          </a:custGeom>
          <a:ln w="6350">
            <a:solidFill>
              <a:srgbClr val="91A7D1"/>
            </a:solidFill>
          </a:ln>
        </p:spPr>
        <p:txBody>
          <a:bodyPr wrap="square" lIns="0" tIns="0" rIns="0" bIns="0" rtlCol="0"/>
          <a:lstStyle/>
          <a:p>
            <a:endParaRPr/>
          </a:p>
        </p:txBody>
      </p:sp>
      <p:sp>
        <p:nvSpPr>
          <p:cNvPr id="36" name="object 36"/>
          <p:cNvSpPr/>
          <p:nvPr/>
        </p:nvSpPr>
        <p:spPr>
          <a:xfrm>
            <a:off x="1259547" y="3069285"/>
            <a:ext cx="133350" cy="133350"/>
          </a:xfrm>
          <a:custGeom>
            <a:avLst/>
            <a:gdLst/>
            <a:ahLst/>
            <a:cxnLst/>
            <a:rect l="l" t="t" r="r" b="b"/>
            <a:pathLst>
              <a:path w="133350" h="133350">
                <a:moveTo>
                  <a:pt x="0" y="133172"/>
                </a:moveTo>
                <a:lnTo>
                  <a:pt x="133172" y="133172"/>
                </a:lnTo>
                <a:lnTo>
                  <a:pt x="133172" y="0"/>
                </a:lnTo>
                <a:lnTo>
                  <a:pt x="0" y="0"/>
                </a:lnTo>
                <a:lnTo>
                  <a:pt x="0" y="133172"/>
                </a:lnTo>
                <a:close/>
              </a:path>
            </a:pathLst>
          </a:custGeom>
          <a:solidFill>
            <a:srgbClr val="DBE6F2"/>
          </a:solidFill>
        </p:spPr>
        <p:txBody>
          <a:bodyPr wrap="square" lIns="0" tIns="0" rIns="0" bIns="0" rtlCol="0"/>
          <a:lstStyle/>
          <a:p>
            <a:endParaRPr/>
          </a:p>
        </p:txBody>
      </p:sp>
      <p:sp>
        <p:nvSpPr>
          <p:cNvPr id="37" name="object 37"/>
          <p:cNvSpPr/>
          <p:nvPr/>
        </p:nvSpPr>
        <p:spPr>
          <a:xfrm>
            <a:off x="1259547" y="3069285"/>
            <a:ext cx="133350" cy="133350"/>
          </a:xfrm>
          <a:custGeom>
            <a:avLst/>
            <a:gdLst/>
            <a:ahLst/>
            <a:cxnLst/>
            <a:rect l="l" t="t" r="r" b="b"/>
            <a:pathLst>
              <a:path w="133350" h="133350">
                <a:moveTo>
                  <a:pt x="0" y="133172"/>
                </a:moveTo>
                <a:lnTo>
                  <a:pt x="133172" y="133172"/>
                </a:lnTo>
                <a:lnTo>
                  <a:pt x="133172" y="0"/>
                </a:lnTo>
                <a:lnTo>
                  <a:pt x="0" y="0"/>
                </a:lnTo>
                <a:lnTo>
                  <a:pt x="0" y="133172"/>
                </a:lnTo>
                <a:close/>
              </a:path>
            </a:pathLst>
          </a:custGeom>
          <a:ln w="6350">
            <a:solidFill>
              <a:srgbClr val="91A7D1"/>
            </a:solidFill>
          </a:ln>
        </p:spPr>
        <p:txBody>
          <a:bodyPr wrap="square" lIns="0" tIns="0" rIns="0" bIns="0" rtlCol="0"/>
          <a:lstStyle/>
          <a:p>
            <a:endParaRPr/>
          </a:p>
        </p:txBody>
      </p:sp>
      <p:sp>
        <p:nvSpPr>
          <p:cNvPr id="38" name="object 38"/>
          <p:cNvSpPr/>
          <p:nvPr/>
        </p:nvSpPr>
        <p:spPr>
          <a:xfrm>
            <a:off x="1259547" y="2670530"/>
            <a:ext cx="133350" cy="133350"/>
          </a:xfrm>
          <a:custGeom>
            <a:avLst/>
            <a:gdLst/>
            <a:ahLst/>
            <a:cxnLst/>
            <a:rect l="l" t="t" r="r" b="b"/>
            <a:pathLst>
              <a:path w="133350" h="133350">
                <a:moveTo>
                  <a:pt x="0" y="133172"/>
                </a:moveTo>
                <a:lnTo>
                  <a:pt x="133172" y="133172"/>
                </a:lnTo>
                <a:lnTo>
                  <a:pt x="133172" y="0"/>
                </a:lnTo>
                <a:lnTo>
                  <a:pt x="0" y="0"/>
                </a:lnTo>
                <a:lnTo>
                  <a:pt x="0" y="133172"/>
                </a:lnTo>
                <a:close/>
              </a:path>
            </a:pathLst>
          </a:custGeom>
          <a:solidFill>
            <a:srgbClr val="DBE6F2"/>
          </a:solidFill>
        </p:spPr>
        <p:txBody>
          <a:bodyPr wrap="square" lIns="0" tIns="0" rIns="0" bIns="0" rtlCol="0"/>
          <a:lstStyle/>
          <a:p>
            <a:endParaRPr/>
          </a:p>
        </p:txBody>
      </p:sp>
      <p:sp>
        <p:nvSpPr>
          <p:cNvPr id="39" name="object 39"/>
          <p:cNvSpPr/>
          <p:nvPr/>
        </p:nvSpPr>
        <p:spPr>
          <a:xfrm>
            <a:off x="1259547" y="2670530"/>
            <a:ext cx="133350" cy="133350"/>
          </a:xfrm>
          <a:custGeom>
            <a:avLst/>
            <a:gdLst/>
            <a:ahLst/>
            <a:cxnLst/>
            <a:rect l="l" t="t" r="r" b="b"/>
            <a:pathLst>
              <a:path w="133350" h="133350">
                <a:moveTo>
                  <a:pt x="0" y="133172"/>
                </a:moveTo>
                <a:lnTo>
                  <a:pt x="133172" y="133172"/>
                </a:lnTo>
                <a:lnTo>
                  <a:pt x="133172" y="0"/>
                </a:lnTo>
                <a:lnTo>
                  <a:pt x="0" y="0"/>
                </a:lnTo>
                <a:lnTo>
                  <a:pt x="0" y="133172"/>
                </a:lnTo>
                <a:close/>
              </a:path>
            </a:pathLst>
          </a:custGeom>
          <a:ln w="6350">
            <a:solidFill>
              <a:srgbClr val="91A7D1"/>
            </a:solidFill>
          </a:ln>
        </p:spPr>
        <p:txBody>
          <a:bodyPr wrap="square" lIns="0" tIns="0" rIns="0" bIns="0" rtlCol="0"/>
          <a:lstStyle/>
          <a:p>
            <a:endParaRPr/>
          </a:p>
        </p:txBody>
      </p:sp>
      <p:sp>
        <p:nvSpPr>
          <p:cNvPr id="40" name="object 40"/>
          <p:cNvSpPr/>
          <p:nvPr/>
        </p:nvSpPr>
        <p:spPr>
          <a:xfrm>
            <a:off x="3914356" y="2471153"/>
            <a:ext cx="133350" cy="133350"/>
          </a:xfrm>
          <a:custGeom>
            <a:avLst/>
            <a:gdLst/>
            <a:ahLst/>
            <a:cxnLst/>
            <a:rect l="l" t="t" r="r" b="b"/>
            <a:pathLst>
              <a:path w="133350" h="133350">
                <a:moveTo>
                  <a:pt x="0" y="133172"/>
                </a:moveTo>
                <a:lnTo>
                  <a:pt x="133172" y="133172"/>
                </a:lnTo>
                <a:lnTo>
                  <a:pt x="133172" y="0"/>
                </a:lnTo>
                <a:lnTo>
                  <a:pt x="0" y="0"/>
                </a:lnTo>
                <a:lnTo>
                  <a:pt x="0" y="133172"/>
                </a:lnTo>
                <a:close/>
              </a:path>
            </a:pathLst>
          </a:custGeom>
          <a:solidFill>
            <a:srgbClr val="DBE6F2"/>
          </a:solidFill>
        </p:spPr>
        <p:txBody>
          <a:bodyPr wrap="square" lIns="0" tIns="0" rIns="0" bIns="0" rtlCol="0"/>
          <a:lstStyle/>
          <a:p>
            <a:endParaRPr/>
          </a:p>
        </p:txBody>
      </p:sp>
      <p:sp>
        <p:nvSpPr>
          <p:cNvPr id="41" name="object 41"/>
          <p:cNvSpPr txBox="1"/>
          <p:nvPr/>
        </p:nvSpPr>
        <p:spPr>
          <a:xfrm>
            <a:off x="4133875" y="2369014"/>
            <a:ext cx="2247265" cy="838835"/>
          </a:xfrm>
          <a:prstGeom prst="rect">
            <a:avLst/>
          </a:prstGeom>
        </p:spPr>
        <p:txBody>
          <a:bodyPr vert="horz" wrap="square" lIns="0" tIns="12700" rIns="0" bIns="0" rtlCol="0">
            <a:spAutoFit/>
          </a:bodyPr>
          <a:lstStyle/>
          <a:p>
            <a:pPr marL="12700" marR="1649095">
              <a:lnSpc>
                <a:spcPct val="148200"/>
              </a:lnSpc>
              <a:spcBef>
                <a:spcPts val="100"/>
              </a:spcBef>
            </a:pPr>
            <a:r>
              <a:rPr sz="900" spc="30" dirty="0">
                <a:solidFill>
                  <a:srgbClr val="6078AD"/>
                </a:solidFill>
                <a:latin typeface="Calibri"/>
                <a:cs typeface="Calibri"/>
              </a:rPr>
              <a:t>IN</a:t>
            </a:r>
            <a:r>
              <a:rPr sz="900" spc="20" dirty="0">
                <a:solidFill>
                  <a:srgbClr val="6078AD"/>
                </a:solidFill>
                <a:latin typeface="Calibri"/>
                <a:cs typeface="Calibri"/>
              </a:rPr>
              <a:t>M</a:t>
            </a:r>
            <a:r>
              <a:rPr sz="900" spc="45" dirty="0">
                <a:solidFill>
                  <a:srgbClr val="6078AD"/>
                </a:solidFill>
                <a:latin typeface="Calibri"/>
                <a:cs typeface="Calibri"/>
              </a:rPr>
              <a:t>U</a:t>
            </a:r>
            <a:r>
              <a:rPr sz="900" dirty="0">
                <a:solidFill>
                  <a:srgbClr val="6078AD"/>
                </a:solidFill>
                <a:latin typeface="Calibri"/>
                <a:cs typeface="Calibri"/>
              </a:rPr>
              <a:t>E</a:t>
            </a:r>
            <a:r>
              <a:rPr sz="900" spc="20" dirty="0">
                <a:solidFill>
                  <a:srgbClr val="6078AD"/>
                </a:solidFill>
                <a:latin typeface="Calibri"/>
                <a:cs typeface="Calibri"/>
              </a:rPr>
              <a:t>B</a:t>
            </a:r>
            <a:r>
              <a:rPr sz="900" spc="10" dirty="0">
                <a:solidFill>
                  <a:srgbClr val="6078AD"/>
                </a:solidFill>
                <a:latin typeface="Calibri"/>
                <a:cs typeface="Calibri"/>
              </a:rPr>
              <a:t>L</a:t>
            </a:r>
            <a:r>
              <a:rPr sz="900" dirty="0">
                <a:solidFill>
                  <a:srgbClr val="6078AD"/>
                </a:solidFill>
                <a:latin typeface="Calibri"/>
                <a:cs typeface="Calibri"/>
              </a:rPr>
              <a:t>E</a:t>
            </a:r>
            <a:r>
              <a:rPr sz="900" spc="25" dirty="0">
                <a:solidFill>
                  <a:srgbClr val="6078AD"/>
                </a:solidFill>
                <a:latin typeface="Calibri"/>
                <a:cs typeface="Calibri"/>
              </a:rPr>
              <a:t>S  </a:t>
            </a:r>
            <a:r>
              <a:rPr sz="900" spc="45" dirty="0">
                <a:solidFill>
                  <a:srgbClr val="6078AD"/>
                </a:solidFill>
                <a:latin typeface="Calibri"/>
                <a:cs typeface="Calibri"/>
              </a:rPr>
              <a:t>H</a:t>
            </a:r>
            <a:r>
              <a:rPr sz="900" spc="25" dirty="0">
                <a:solidFill>
                  <a:srgbClr val="6078AD"/>
                </a:solidFill>
                <a:latin typeface="Calibri"/>
                <a:cs typeface="Calibri"/>
              </a:rPr>
              <a:t>E</a:t>
            </a:r>
            <a:r>
              <a:rPr sz="900" dirty="0">
                <a:solidFill>
                  <a:srgbClr val="6078AD"/>
                </a:solidFill>
                <a:latin typeface="Calibri"/>
                <a:cs typeface="Calibri"/>
              </a:rPr>
              <a:t>RE</a:t>
            </a:r>
            <a:r>
              <a:rPr sz="900" spc="60" dirty="0">
                <a:solidFill>
                  <a:srgbClr val="6078AD"/>
                </a:solidFill>
                <a:latin typeface="Calibri"/>
                <a:cs typeface="Calibri"/>
              </a:rPr>
              <a:t>N</a:t>
            </a:r>
            <a:r>
              <a:rPr sz="900" spc="35" dirty="0">
                <a:solidFill>
                  <a:srgbClr val="6078AD"/>
                </a:solidFill>
                <a:latin typeface="Calibri"/>
                <a:cs typeface="Calibri"/>
              </a:rPr>
              <a:t>C</a:t>
            </a:r>
            <a:r>
              <a:rPr sz="900" spc="10" dirty="0">
                <a:solidFill>
                  <a:srgbClr val="6078AD"/>
                </a:solidFill>
                <a:latin typeface="Calibri"/>
                <a:cs typeface="Calibri"/>
              </a:rPr>
              <a:t>I</a:t>
            </a:r>
            <a:r>
              <a:rPr sz="900" spc="50" dirty="0">
                <a:solidFill>
                  <a:srgbClr val="6078AD"/>
                </a:solidFill>
                <a:latin typeface="Calibri"/>
                <a:cs typeface="Calibri"/>
              </a:rPr>
              <a:t>A</a:t>
            </a:r>
            <a:r>
              <a:rPr sz="900" spc="35" dirty="0">
                <a:solidFill>
                  <a:srgbClr val="6078AD"/>
                </a:solidFill>
                <a:latin typeface="Calibri"/>
                <a:cs typeface="Calibri"/>
              </a:rPr>
              <a:t>S</a:t>
            </a:r>
            <a:endParaRPr sz="900">
              <a:latin typeface="Calibri"/>
              <a:cs typeface="Calibri"/>
            </a:endParaRPr>
          </a:p>
          <a:p>
            <a:pPr marL="12700">
              <a:lnSpc>
                <a:spcPct val="100000"/>
              </a:lnSpc>
              <a:spcBef>
                <a:spcPts val="520"/>
              </a:spcBef>
              <a:tabLst>
                <a:tab pos="1261110" algn="l"/>
                <a:tab pos="2233930" algn="l"/>
              </a:tabLst>
            </a:pPr>
            <a:r>
              <a:rPr sz="900" spc="35" dirty="0">
                <a:solidFill>
                  <a:srgbClr val="6078AD"/>
                </a:solidFill>
                <a:latin typeface="Calibri"/>
                <a:cs typeface="Calibri"/>
              </a:rPr>
              <a:t>OTRAS</a:t>
            </a:r>
            <a:r>
              <a:rPr sz="900" spc="-70" dirty="0">
                <a:solidFill>
                  <a:srgbClr val="6078AD"/>
                </a:solidFill>
                <a:latin typeface="Calibri"/>
                <a:cs typeface="Calibri"/>
              </a:rPr>
              <a:t> </a:t>
            </a:r>
            <a:r>
              <a:rPr sz="900" spc="25" dirty="0">
                <a:solidFill>
                  <a:srgbClr val="6078AD"/>
                </a:solidFill>
                <a:latin typeface="Calibri"/>
                <a:cs typeface="Calibri"/>
              </a:rPr>
              <a:t>FÓRMULAS:	</a:t>
            </a:r>
            <a:r>
              <a:rPr sz="900" u="dash" spc="25" dirty="0">
                <a:solidFill>
                  <a:srgbClr val="6078AD"/>
                </a:solidFill>
                <a:uFill>
                  <a:solidFill>
                    <a:srgbClr val="91A7D1"/>
                  </a:solidFill>
                </a:uFill>
                <a:latin typeface="Times New Roman"/>
                <a:cs typeface="Times New Roman"/>
              </a:rPr>
              <a:t> 	</a:t>
            </a:r>
            <a:endParaRPr sz="900">
              <a:latin typeface="Times New Roman"/>
              <a:cs typeface="Times New Roman"/>
            </a:endParaRPr>
          </a:p>
          <a:p>
            <a:pPr marL="12700">
              <a:lnSpc>
                <a:spcPct val="100000"/>
              </a:lnSpc>
              <a:spcBef>
                <a:spcPts val="520"/>
              </a:spcBef>
              <a:tabLst>
                <a:tab pos="2233930" algn="l"/>
              </a:tabLst>
            </a:pPr>
            <a:r>
              <a:rPr sz="900" spc="30" dirty="0">
                <a:solidFill>
                  <a:srgbClr val="6078AD"/>
                </a:solidFill>
                <a:latin typeface="Calibri"/>
                <a:cs typeface="Calibri"/>
              </a:rPr>
              <a:t>NINGUNO, </a:t>
            </a:r>
            <a:r>
              <a:rPr sz="900" dirty="0">
                <a:solidFill>
                  <a:srgbClr val="6078AD"/>
                </a:solidFill>
                <a:latin typeface="Calibri"/>
                <a:cs typeface="Calibri"/>
              </a:rPr>
              <a:t>¿POR</a:t>
            </a:r>
            <a:r>
              <a:rPr sz="900" spc="-90" dirty="0">
                <a:solidFill>
                  <a:srgbClr val="6078AD"/>
                </a:solidFill>
                <a:latin typeface="Calibri"/>
                <a:cs typeface="Calibri"/>
              </a:rPr>
              <a:t> </a:t>
            </a:r>
            <a:r>
              <a:rPr sz="900" dirty="0">
                <a:solidFill>
                  <a:srgbClr val="6078AD"/>
                </a:solidFill>
                <a:latin typeface="Calibri"/>
                <a:cs typeface="Calibri"/>
              </a:rPr>
              <a:t>QUÉ?:    </a:t>
            </a:r>
            <a:r>
              <a:rPr sz="900" spc="-90" dirty="0">
                <a:solidFill>
                  <a:srgbClr val="6078AD"/>
                </a:solidFill>
                <a:latin typeface="Calibri"/>
                <a:cs typeface="Calibri"/>
              </a:rPr>
              <a:t> </a:t>
            </a:r>
            <a:r>
              <a:rPr sz="900" u="dash" dirty="0">
                <a:solidFill>
                  <a:srgbClr val="6078AD"/>
                </a:solidFill>
                <a:uFill>
                  <a:solidFill>
                    <a:srgbClr val="91A7D1"/>
                  </a:solidFill>
                </a:uFill>
                <a:latin typeface="Times New Roman"/>
                <a:cs typeface="Times New Roman"/>
              </a:rPr>
              <a:t> 	</a:t>
            </a:r>
            <a:endParaRPr sz="900">
              <a:latin typeface="Times New Roman"/>
              <a:cs typeface="Times New Roman"/>
            </a:endParaRPr>
          </a:p>
        </p:txBody>
      </p:sp>
      <p:sp>
        <p:nvSpPr>
          <p:cNvPr id="42" name="object 42"/>
          <p:cNvSpPr/>
          <p:nvPr/>
        </p:nvSpPr>
        <p:spPr>
          <a:xfrm>
            <a:off x="3914356" y="2471153"/>
            <a:ext cx="133350" cy="133350"/>
          </a:xfrm>
          <a:custGeom>
            <a:avLst/>
            <a:gdLst/>
            <a:ahLst/>
            <a:cxnLst/>
            <a:rect l="l" t="t" r="r" b="b"/>
            <a:pathLst>
              <a:path w="133350" h="133350">
                <a:moveTo>
                  <a:pt x="0" y="133172"/>
                </a:moveTo>
                <a:lnTo>
                  <a:pt x="133172" y="133172"/>
                </a:lnTo>
                <a:lnTo>
                  <a:pt x="133172" y="0"/>
                </a:lnTo>
                <a:lnTo>
                  <a:pt x="0" y="0"/>
                </a:lnTo>
                <a:lnTo>
                  <a:pt x="0" y="133172"/>
                </a:lnTo>
                <a:close/>
              </a:path>
            </a:pathLst>
          </a:custGeom>
          <a:ln w="6350">
            <a:solidFill>
              <a:srgbClr val="91A7D1"/>
            </a:solidFill>
          </a:ln>
        </p:spPr>
        <p:txBody>
          <a:bodyPr wrap="square" lIns="0" tIns="0" rIns="0" bIns="0" rtlCol="0"/>
          <a:lstStyle/>
          <a:p>
            <a:endParaRPr/>
          </a:p>
        </p:txBody>
      </p:sp>
      <p:sp>
        <p:nvSpPr>
          <p:cNvPr id="43" name="object 43"/>
          <p:cNvSpPr/>
          <p:nvPr/>
        </p:nvSpPr>
        <p:spPr>
          <a:xfrm>
            <a:off x="3914356" y="2869908"/>
            <a:ext cx="133350" cy="133350"/>
          </a:xfrm>
          <a:custGeom>
            <a:avLst/>
            <a:gdLst/>
            <a:ahLst/>
            <a:cxnLst/>
            <a:rect l="l" t="t" r="r" b="b"/>
            <a:pathLst>
              <a:path w="133350" h="133350">
                <a:moveTo>
                  <a:pt x="0" y="133172"/>
                </a:moveTo>
                <a:lnTo>
                  <a:pt x="133172" y="133172"/>
                </a:lnTo>
                <a:lnTo>
                  <a:pt x="133172" y="0"/>
                </a:lnTo>
                <a:lnTo>
                  <a:pt x="0" y="0"/>
                </a:lnTo>
                <a:lnTo>
                  <a:pt x="0" y="133172"/>
                </a:lnTo>
                <a:close/>
              </a:path>
            </a:pathLst>
          </a:custGeom>
          <a:solidFill>
            <a:srgbClr val="DBE6F2"/>
          </a:solidFill>
        </p:spPr>
        <p:txBody>
          <a:bodyPr wrap="square" lIns="0" tIns="0" rIns="0" bIns="0" rtlCol="0"/>
          <a:lstStyle/>
          <a:p>
            <a:endParaRPr/>
          </a:p>
        </p:txBody>
      </p:sp>
      <p:sp>
        <p:nvSpPr>
          <p:cNvPr id="44" name="object 44"/>
          <p:cNvSpPr/>
          <p:nvPr/>
        </p:nvSpPr>
        <p:spPr>
          <a:xfrm>
            <a:off x="3914356" y="2869908"/>
            <a:ext cx="133350" cy="133350"/>
          </a:xfrm>
          <a:custGeom>
            <a:avLst/>
            <a:gdLst/>
            <a:ahLst/>
            <a:cxnLst/>
            <a:rect l="l" t="t" r="r" b="b"/>
            <a:pathLst>
              <a:path w="133350" h="133350">
                <a:moveTo>
                  <a:pt x="0" y="133172"/>
                </a:moveTo>
                <a:lnTo>
                  <a:pt x="133172" y="133172"/>
                </a:lnTo>
                <a:lnTo>
                  <a:pt x="133172" y="0"/>
                </a:lnTo>
                <a:lnTo>
                  <a:pt x="0" y="0"/>
                </a:lnTo>
                <a:lnTo>
                  <a:pt x="0" y="133172"/>
                </a:lnTo>
                <a:close/>
              </a:path>
            </a:pathLst>
          </a:custGeom>
          <a:ln w="6350">
            <a:solidFill>
              <a:srgbClr val="91A7D1"/>
            </a:solidFill>
          </a:ln>
        </p:spPr>
        <p:txBody>
          <a:bodyPr wrap="square" lIns="0" tIns="0" rIns="0" bIns="0" rtlCol="0"/>
          <a:lstStyle/>
          <a:p>
            <a:endParaRPr/>
          </a:p>
        </p:txBody>
      </p:sp>
      <p:sp>
        <p:nvSpPr>
          <p:cNvPr id="45" name="object 45"/>
          <p:cNvSpPr/>
          <p:nvPr/>
        </p:nvSpPr>
        <p:spPr>
          <a:xfrm>
            <a:off x="3914356" y="3069285"/>
            <a:ext cx="133350" cy="133350"/>
          </a:xfrm>
          <a:custGeom>
            <a:avLst/>
            <a:gdLst/>
            <a:ahLst/>
            <a:cxnLst/>
            <a:rect l="l" t="t" r="r" b="b"/>
            <a:pathLst>
              <a:path w="133350" h="133350">
                <a:moveTo>
                  <a:pt x="0" y="133172"/>
                </a:moveTo>
                <a:lnTo>
                  <a:pt x="133172" y="133172"/>
                </a:lnTo>
                <a:lnTo>
                  <a:pt x="133172" y="0"/>
                </a:lnTo>
                <a:lnTo>
                  <a:pt x="0" y="0"/>
                </a:lnTo>
                <a:lnTo>
                  <a:pt x="0" y="133172"/>
                </a:lnTo>
                <a:close/>
              </a:path>
            </a:pathLst>
          </a:custGeom>
          <a:solidFill>
            <a:srgbClr val="DBE6F2"/>
          </a:solidFill>
        </p:spPr>
        <p:txBody>
          <a:bodyPr wrap="square" lIns="0" tIns="0" rIns="0" bIns="0" rtlCol="0"/>
          <a:lstStyle/>
          <a:p>
            <a:endParaRPr/>
          </a:p>
        </p:txBody>
      </p:sp>
      <p:sp>
        <p:nvSpPr>
          <p:cNvPr id="46" name="object 46"/>
          <p:cNvSpPr/>
          <p:nvPr/>
        </p:nvSpPr>
        <p:spPr>
          <a:xfrm>
            <a:off x="3914356" y="3069285"/>
            <a:ext cx="133350" cy="133350"/>
          </a:xfrm>
          <a:custGeom>
            <a:avLst/>
            <a:gdLst/>
            <a:ahLst/>
            <a:cxnLst/>
            <a:rect l="l" t="t" r="r" b="b"/>
            <a:pathLst>
              <a:path w="133350" h="133350">
                <a:moveTo>
                  <a:pt x="0" y="133172"/>
                </a:moveTo>
                <a:lnTo>
                  <a:pt x="133172" y="133172"/>
                </a:lnTo>
                <a:lnTo>
                  <a:pt x="133172" y="0"/>
                </a:lnTo>
                <a:lnTo>
                  <a:pt x="0" y="0"/>
                </a:lnTo>
                <a:lnTo>
                  <a:pt x="0" y="133172"/>
                </a:lnTo>
                <a:close/>
              </a:path>
            </a:pathLst>
          </a:custGeom>
          <a:ln w="6350">
            <a:solidFill>
              <a:srgbClr val="91A7D1"/>
            </a:solidFill>
          </a:ln>
        </p:spPr>
        <p:txBody>
          <a:bodyPr wrap="square" lIns="0" tIns="0" rIns="0" bIns="0" rtlCol="0"/>
          <a:lstStyle/>
          <a:p>
            <a:endParaRPr/>
          </a:p>
        </p:txBody>
      </p:sp>
      <p:sp>
        <p:nvSpPr>
          <p:cNvPr id="47" name="object 47"/>
          <p:cNvSpPr/>
          <p:nvPr/>
        </p:nvSpPr>
        <p:spPr>
          <a:xfrm>
            <a:off x="3914356" y="2670530"/>
            <a:ext cx="133350" cy="133350"/>
          </a:xfrm>
          <a:custGeom>
            <a:avLst/>
            <a:gdLst/>
            <a:ahLst/>
            <a:cxnLst/>
            <a:rect l="l" t="t" r="r" b="b"/>
            <a:pathLst>
              <a:path w="133350" h="133350">
                <a:moveTo>
                  <a:pt x="0" y="133172"/>
                </a:moveTo>
                <a:lnTo>
                  <a:pt x="133172" y="133172"/>
                </a:lnTo>
                <a:lnTo>
                  <a:pt x="133172" y="0"/>
                </a:lnTo>
                <a:lnTo>
                  <a:pt x="0" y="0"/>
                </a:lnTo>
                <a:lnTo>
                  <a:pt x="0" y="133172"/>
                </a:lnTo>
                <a:close/>
              </a:path>
            </a:pathLst>
          </a:custGeom>
          <a:solidFill>
            <a:srgbClr val="DBE6F2"/>
          </a:solidFill>
        </p:spPr>
        <p:txBody>
          <a:bodyPr wrap="square" lIns="0" tIns="0" rIns="0" bIns="0" rtlCol="0"/>
          <a:lstStyle/>
          <a:p>
            <a:endParaRPr/>
          </a:p>
        </p:txBody>
      </p:sp>
      <p:sp>
        <p:nvSpPr>
          <p:cNvPr id="48" name="object 48"/>
          <p:cNvSpPr/>
          <p:nvPr/>
        </p:nvSpPr>
        <p:spPr>
          <a:xfrm>
            <a:off x="3914356" y="2670530"/>
            <a:ext cx="133350" cy="133350"/>
          </a:xfrm>
          <a:custGeom>
            <a:avLst/>
            <a:gdLst/>
            <a:ahLst/>
            <a:cxnLst/>
            <a:rect l="l" t="t" r="r" b="b"/>
            <a:pathLst>
              <a:path w="133350" h="133350">
                <a:moveTo>
                  <a:pt x="0" y="133172"/>
                </a:moveTo>
                <a:lnTo>
                  <a:pt x="133172" y="133172"/>
                </a:lnTo>
                <a:lnTo>
                  <a:pt x="133172" y="0"/>
                </a:lnTo>
                <a:lnTo>
                  <a:pt x="0" y="0"/>
                </a:lnTo>
                <a:lnTo>
                  <a:pt x="0" y="133172"/>
                </a:lnTo>
                <a:close/>
              </a:path>
            </a:pathLst>
          </a:custGeom>
          <a:ln w="6350">
            <a:solidFill>
              <a:srgbClr val="91A7D1"/>
            </a:solidFill>
          </a:ln>
        </p:spPr>
        <p:txBody>
          <a:bodyPr wrap="square" lIns="0" tIns="0" rIns="0" bIns="0" rtlCol="0"/>
          <a:lstStyle/>
          <a:p>
            <a:endParaRPr/>
          </a:p>
        </p:txBody>
      </p:sp>
      <p:sp>
        <p:nvSpPr>
          <p:cNvPr id="49" name="object 49"/>
          <p:cNvSpPr/>
          <p:nvPr/>
        </p:nvSpPr>
        <p:spPr>
          <a:xfrm>
            <a:off x="5370144" y="2967088"/>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0" name="object 50"/>
          <p:cNvSpPr/>
          <p:nvPr/>
        </p:nvSpPr>
        <p:spPr>
          <a:xfrm>
            <a:off x="6381051" y="2967088"/>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1" name="object 51"/>
          <p:cNvSpPr/>
          <p:nvPr/>
        </p:nvSpPr>
        <p:spPr>
          <a:xfrm>
            <a:off x="5370144" y="316797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2" name="object 52"/>
          <p:cNvSpPr/>
          <p:nvPr/>
        </p:nvSpPr>
        <p:spPr>
          <a:xfrm>
            <a:off x="6381051" y="316797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3" name="object 53"/>
          <p:cNvSpPr/>
          <p:nvPr/>
        </p:nvSpPr>
        <p:spPr>
          <a:xfrm>
            <a:off x="3661549" y="454820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4" name="object 54"/>
          <p:cNvSpPr/>
          <p:nvPr/>
        </p:nvSpPr>
        <p:spPr>
          <a:xfrm>
            <a:off x="7106704" y="454820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5" name="object 55"/>
          <p:cNvSpPr/>
          <p:nvPr/>
        </p:nvSpPr>
        <p:spPr>
          <a:xfrm>
            <a:off x="4416653" y="4727638"/>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6" name="object 56"/>
          <p:cNvSpPr/>
          <p:nvPr/>
        </p:nvSpPr>
        <p:spPr>
          <a:xfrm>
            <a:off x="7106704" y="4727638"/>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7" name="object 57"/>
          <p:cNvSpPr/>
          <p:nvPr/>
        </p:nvSpPr>
        <p:spPr>
          <a:xfrm>
            <a:off x="3271850" y="4907076"/>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8" name="object 58"/>
          <p:cNvSpPr/>
          <p:nvPr/>
        </p:nvSpPr>
        <p:spPr>
          <a:xfrm>
            <a:off x="7106704" y="4907076"/>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9" name="object 59"/>
          <p:cNvSpPr/>
          <p:nvPr/>
        </p:nvSpPr>
        <p:spPr>
          <a:xfrm>
            <a:off x="3405047" y="5086502"/>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0" name="object 60"/>
          <p:cNvSpPr/>
          <p:nvPr/>
        </p:nvSpPr>
        <p:spPr>
          <a:xfrm>
            <a:off x="7106691" y="5086502"/>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1" name="object 61"/>
          <p:cNvSpPr/>
          <p:nvPr/>
        </p:nvSpPr>
        <p:spPr>
          <a:xfrm>
            <a:off x="1012141" y="9754451"/>
            <a:ext cx="2709545" cy="0"/>
          </a:xfrm>
          <a:custGeom>
            <a:avLst/>
            <a:gdLst/>
            <a:ahLst/>
            <a:cxnLst/>
            <a:rect l="l" t="t" r="r" b="b"/>
            <a:pathLst>
              <a:path w="2709545">
                <a:moveTo>
                  <a:pt x="0" y="0"/>
                </a:moveTo>
                <a:lnTo>
                  <a:pt x="2709494" y="0"/>
                </a:lnTo>
              </a:path>
            </a:pathLst>
          </a:custGeom>
          <a:ln w="12700">
            <a:solidFill>
              <a:srgbClr val="91A7D1"/>
            </a:solidFill>
            <a:prstDash val="dot"/>
          </a:ln>
        </p:spPr>
        <p:txBody>
          <a:bodyPr wrap="square" lIns="0" tIns="0" rIns="0" bIns="0" rtlCol="0"/>
          <a:lstStyle/>
          <a:p>
            <a:endParaRPr/>
          </a:p>
        </p:txBody>
      </p:sp>
      <p:sp>
        <p:nvSpPr>
          <p:cNvPr id="62" name="object 62"/>
          <p:cNvSpPr/>
          <p:nvPr/>
        </p:nvSpPr>
        <p:spPr>
          <a:xfrm>
            <a:off x="986699" y="9754451"/>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3" name="object 63"/>
          <p:cNvSpPr/>
          <p:nvPr/>
        </p:nvSpPr>
        <p:spPr>
          <a:xfrm>
            <a:off x="3734344" y="9754451"/>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4" name="object 64"/>
          <p:cNvSpPr/>
          <p:nvPr/>
        </p:nvSpPr>
        <p:spPr>
          <a:xfrm>
            <a:off x="4371797" y="9754451"/>
            <a:ext cx="2709545" cy="0"/>
          </a:xfrm>
          <a:custGeom>
            <a:avLst/>
            <a:gdLst/>
            <a:ahLst/>
            <a:cxnLst/>
            <a:rect l="l" t="t" r="r" b="b"/>
            <a:pathLst>
              <a:path w="2709545">
                <a:moveTo>
                  <a:pt x="0" y="0"/>
                </a:moveTo>
                <a:lnTo>
                  <a:pt x="2709494" y="0"/>
                </a:lnTo>
              </a:path>
            </a:pathLst>
          </a:custGeom>
          <a:ln w="12700">
            <a:solidFill>
              <a:srgbClr val="91A7D1"/>
            </a:solidFill>
            <a:prstDash val="dot"/>
          </a:ln>
        </p:spPr>
        <p:txBody>
          <a:bodyPr wrap="square" lIns="0" tIns="0" rIns="0" bIns="0" rtlCol="0"/>
          <a:lstStyle/>
          <a:p>
            <a:endParaRPr/>
          </a:p>
        </p:txBody>
      </p:sp>
      <p:sp>
        <p:nvSpPr>
          <p:cNvPr id="65" name="object 65"/>
          <p:cNvSpPr/>
          <p:nvPr/>
        </p:nvSpPr>
        <p:spPr>
          <a:xfrm>
            <a:off x="4346346" y="9754451"/>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6" name="object 66"/>
          <p:cNvSpPr/>
          <p:nvPr/>
        </p:nvSpPr>
        <p:spPr>
          <a:xfrm>
            <a:off x="7093991" y="9754451"/>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7" name="object 67"/>
          <p:cNvSpPr/>
          <p:nvPr/>
        </p:nvSpPr>
        <p:spPr>
          <a:xfrm>
            <a:off x="1012141" y="9955787"/>
            <a:ext cx="2709545" cy="0"/>
          </a:xfrm>
          <a:custGeom>
            <a:avLst/>
            <a:gdLst/>
            <a:ahLst/>
            <a:cxnLst/>
            <a:rect l="l" t="t" r="r" b="b"/>
            <a:pathLst>
              <a:path w="2709545">
                <a:moveTo>
                  <a:pt x="0" y="0"/>
                </a:moveTo>
                <a:lnTo>
                  <a:pt x="2709494" y="0"/>
                </a:lnTo>
              </a:path>
            </a:pathLst>
          </a:custGeom>
          <a:ln w="12700">
            <a:solidFill>
              <a:srgbClr val="91A7D1"/>
            </a:solidFill>
            <a:prstDash val="dot"/>
          </a:ln>
        </p:spPr>
        <p:txBody>
          <a:bodyPr wrap="square" lIns="0" tIns="0" rIns="0" bIns="0" rtlCol="0"/>
          <a:lstStyle/>
          <a:p>
            <a:endParaRPr/>
          </a:p>
        </p:txBody>
      </p:sp>
      <p:sp>
        <p:nvSpPr>
          <p:cNvPr id="68" name="object 68"/>
          <p:cNvSpPr/>
          <p:nvPr/>
        </p:nvSpPr>
        <p:spPr>
          <a:xfrm>
            <a:off x="986699" y="995578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9" name="object 69"/>
          <p:cNvSpPr/>
          <p:nvPr/>
        </p:nvSpPr>
        <p:spPr>
          <a:xfrm>
            <a:off x="3734344" y="995578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70" name="object 70"/>
          <p:cNvSpPr/>
          <p:nvPr/>
        </p:nvSpPr>
        <p:spPr>
          <a:xfrm>
            <a:off x="4371797" y="9955787"/>
            <a:ext cx="2709545" cy="0"/>
          </a:xfrm>
          <a:custGeom>
            <a:avLst/>
            <a:gdLst/>
            <a:ahLst/>
            <a:cxnLst/>
            <a:rect l="l" t="t" r="r" b="b"/>
            <a:pathLst>
              <a:path w="2709545">
                <a:moveTo>
                  <a:pt x="0" y="0"/>
                </a:moveTo>
                <a:lnTo>
                  <a:pt x="2709494" y="0"/>
                </a:lnTo>
              </a:path>
            </a:pathLst>
          </a:custGeom>
          <a:ln w="12700">
            <a:solidFill>
              <a:srgbClr val="91A7D1"/>
            </a:solidFill>
            <a:prstDash val="dot"/>
          </a:ln>
        </p:spPr>
        <p:txBody>
          <a:bodyPr wrap="square" lIns="0" tIns="0" rIns="0" bIns="0" rtlCol="0"/>
          <a:lstStyle/>
          <a:p>
            <a:endParaRPr/>
          </a:p>
        </p:txBody>
      </p:sp>
      <p:sp>
        <p:nvSpPr>
          <p:cNvPr id="71" name="object 71"/>
          <p:cNvSpPr/>
          <p:nvPr/>
        </p:nvSpPr>
        <p:spPr>
          <a:xfrm>
            <a:off x="4346346" y="995578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72" name="object 72"/>
          <p:cNvSpPr/>
          <p:nvPr/>
        </p:nvSpPr>
        <p:spPr>
          <a:xfrm>
            <a:off x="7093991" y="995578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73" name="object 73"/>
          <p:cNvSpPr txBox="1"/>
          <p:nvPr/>
        </p:nvSpPr>
        <p:spPr>
          <a:xfrm>
            <a:off x="967650" y="4378579"/>
            <a:ext cx="6139180" cy="1060450"/>
          </a:xfrm>
          <a:prstGeom prst="rect">
            <a:avLst/>
          </a:prstGeom>
        </p:spPr>
        <p:txBody>
          <a:bodyPr vert="horz" wrap="square" lIns="0" tIns="38100" rIns="0" bIns="0" rtlCol="0">
            <a:spAutoFit/>
          </a:bodyPr>
          <a:lstStyle/>
          <a:p>
            <a:pPr marL="371475" indent="-98425">
              <a:lnSpc>
                <a:spcPct val="100000"/>
              </a:lnSpc>
              <a:spcBef>
                <a:spcPts val="300"/>
              </a:spcBef>
              <a:buChar char="•"/>
              <a:tabLst>
                <a:tab pos="371475" algn="l"/>
                <a:tab pos="6125845" algn="l"/>
              </a:tabLst>
            </a:pPr>
            <a:r>
              <a:rPr sz="1000" spc="10" dirty="0">
                <a:solidFill>
                  <a:srgbClr val="6078AD"/>
                </a:solidFill>
                <a:latin typeface="Calibri"/>
                <a:cs typeface="Calibri"/>
              </a:rPr>
              <a:t>¿Quién </a:t>
            </a:r>
            <a:r>
              <a:rPr sz="1000" spc="15" dirty="0">
                <a:solidFill>
                  <a:srgbClr val="6078AD"/>
                </a:solidFill>
                <a:latin typeface="Calibri"/>
                <a:cs typeface="Calibri"/>
              </a:rPr>
              <a:t>le </a:t>
            </a:r>
            <a:r>
              <a:rPr sz="1000" spc="20" dirty="0">
                <a:solidFill>
                  <a:srgbClr val="6078AD"/>
                </a:solidFill>
                <a:latin typeface="Calibri"/>
                <a:cs typeface="Calibri"/>
              </a:rPr>
              <a:t>aconsejó este tipo </a:t>
            </a:r>
            <a:r>
              <a:rPr sz="1000" spc="15" dirty="0">
                <a:solidFill>
                  <a:srgbClr val="6078AD"/>
                </a:solidFill>
                <a:latin typeface="Calibri"/>
                <a:cs typeface="Calibri"/>
              </a:rPr>
              <a:t>de</a:t>
            </a:r>
            <a:r>
              <a:rPr sz="1000" spc="-155" dirty="0">
                <a:solidFill>
                  <a:srgbClr val="6078AD"/>
                </a:solidFill>
                <a:latin typeface="Calibri"/>
                <a:cs typeface="Calibri"/>
              </a:rPr>
              <a:t> </a:t>
            </a:r>
            <a:r>
              <a:rPr sz="1000" spc="15" dirty="0">
                <a:solidFill>
                  <a:srgbClr val="6078AD"/>
                </a:solidFill>
                <a:latin typeface="Calibri"/>
                <a:cs typeface="Calibri"/>
              </a:rPr>
              <a:t>producto?  </a:t>
            </a:r>
            <a:r>
              <a:rPr sz="1000" spc="-65" dirty="0">
                <a:solidFill>
                  <a:srgbClr val="6078AD"/>
                </a:solidFill>
                <a:latin typeface="Calibri"/>
                <a:cs typeface="Calibri"/>
              </a:rPr>
              <a:t> </a:t>
            </a:r>
            <a:r>
              <a:rPr sz="1000" u="dash" dirty="0">
                <a:solidFill>
                  <a:srgbClr val="6078AD"/>
                </a:solidFill>
                <a:uFill>
                  <a:solidFill>
                    <a:srgbClr val="91A7D1"/>
                  </a:solidFill>
                </a:uFill>
                <a:latin typeface="Times New Roman"/>
                <a:cs typeface="Times New Roman"/>
              </a:rPr>
              <a:t> 	</a:t>
            </a:r>
            <a:endParaRPr sz="1000">
              <a:latin typeface="Times New Roman"/>
              <a:cs typeface="Times New Roman"/>
            </a:endParaRPr>
          </a:p>
          <a:p>
            <a:pPr marL="371475" indent="-98425">
              <a:lnSpc>
                <a:spcPct val="100000"/>
              </a:lnSpc>
              <a:spcBef>
                <a:spcPts val="200"/>
              </a:spcBef>
              <a:buChar char="•"/>
              <a:tabLst>
                <a:tab pos="371475" algn="l"/>
                <a:tab pos="6125845" algn="l"/>
              </a:tabLst>
            </a:pPr>
            <a:r>
              <a:rPr sz="1000" spc="-10" dirty="0">
                <a:solidFill>
                  <a:srgbClr val="6078AD"/>
                </a:solidFill>
                <a:latin typeface="Calibri"/>
                <a:cs typeface="Calibri"/>
              </a:rPr>
              <a:t>¿En</a:t>
            </a:r>
            <a:r>
              <a:rPr sz="1000" spc="-5" dirty="0">
                <a:solidFill>
                  <a:srgbClr val="6078AD"/>
                </a:solidFill>
                <a:latin typeface="Calibri"/>
                <a:cs typeface="Calibri"/>
              </a:rPr>
              <a:t> </a:t>
            </a:r>
            <a:r>
              <a:rPr sz="1000" spc="20" dirty="0">
                <a:solidFill>
                  <a:srgbClr val="6078AD"/>
                </a:solidFill>
                <a:latin typeface="Calibri"/>
                <a:cs typeface="Calibri"/>
              </a:rPr>
              <a:t>qué</a:t>
            </a:r>
            <a:r>
              <a:rPr sz="1000" spc="-5" dirty="0">
                <a:solidFill>
                  <a:srgbClr val="6078AD"/>
                </a:solidFill>
                <a:latin typeface="Calibri"/>
                <a:cs typeface="Calibri"/>
              </a:rPr>
              <a:t> </a:t>
            </a:r>
            <a:r>
              <a:rPr sz="1000" spc="20" dirty="0">
                <a:solidFill>
                  <a:srgbClr val="6078AD"/>
                </a:solidFill>
                <a:latin typeface="Calibri"/>
                <a:cs typeface="Calibri"/>
              </a:rPr>
              <a:t>cálculo</a:t>
            </a:r>
            <a:r>
              <a:rPr sz="1000" spc="-5" dirty="0">
                <a:solidFill>
                  <a:srgbClr val="6078AD"/>
                </a:solidFill>
                <a:latin typeface="Calibri"/>
                <a:cs typeface="Calibri"/>
              </a:rPr>
              <a:t> </a:t>
            </a:r>
            <a:r>
              <a:rPr sz="1000" spc="20" dirty="0">
                <a:solidFill>
                  <a:srgbClr val="6078AD"/>
                </a:solidFill>
                <a:latin typeface="Calibri"/>
                <a:cs typeface="Calibri"/>
              </a:rPr>
              <a:t>se</a:t>
            </a:r>
            <a:r>
              <a:rPr sz="1000" dirty="0">
                <a:solidFill>
                  <a:srgbClr val="6078AD"/>
                </a:solidFill>
                <a:latin typeface="Calibri"/>
                <a:cs typeface="Calibri"/>
              </a:rPr>
              <a:t> </a:t>
            </a:r>
            <a:r>
              <a:rPr sz="1000" spc="35" dirty="0">
                <a:solidFill>
                  <a:srgbClr val="6078AD"/>
                </a:solidFill>
                <a:latin typeface="Calibri"/>
                <a:cs typeface="Calibri"/>
              </a:rPr>
              <a:t>ha</a:t>
            </a:r>
            <a:r>
              <a:rPr sz="1000" spc="-5" dirty="0">
                <a:solidFill>
                  <a:srgbClr val="6078AD"/>
                </a:solidFill>
                <a:latin typeface="Calibri"/>
                <a:cs typeface="Calibri"/>
              </a:rPr>
              <a:t> </a:t>
            </a:r>
            <a:r>
              <a:rPr sz="1000" spc="25" dirty="0">
                <a:solidFill>
                  <a:srgbClr val="6078AD"/>
                </a:solidFill>
                <a:latin typeface="Calibri"/>
                <a:cs typeface="Calibri"/>
              </a:rPr>
              <a:t>basado</a:t>
            </a:r>
            <a:r>
              <a:rPr sz="1000" spc="-5" dirty="0">
                <a:solidFill>
                  <a:srgbClr val="6078AD"/>
                </a:solidFill>
                <a:latin typeface="Calibri"/>
                <a:cs typeface="Calibri"/>
              </a:rPr>
              <a:t> </a:t>
            </a:r>
            <a:r>
              <a:rPr sz="1000" spc="25" dirty="0">
                <a:solidFill>
                  <a:srgbClr val="6078AD"/>
                </a:solidFill>
                <a:latin typeface="Calibri"/>
                <a:cs typeface="Calibri"/>
              </a:rPr>
              <a:t>para</a:t>
            </a:r>
            <a:r>
              <a:rPr sz="1000" spc="-5" dirty="0">
                <a:solidFill>
                  <a:srgbClr val="6078AD"/>
                </a:solidFill>
                <a:latin typeface="Calibri"/>
                <a:cs typeface="Calibri"/>
              </a:rPr>
              <a:t> </a:t>
            </a:r>
            <a:r>
              <a:rPr sz="1000" spc="15" dirty="0">
                <a:solidFill>
                  <a:srgbClr val="6078AD"/>
                </a:solidFill>
                <a:latin typeface="Calibri"/>
                <a:cs typeface="Calibri"/>
              </a:rPr>
              <a:t>decidir</a:t>
            </a:r>
            <a:r>
              <a:rPr sz="1000" dirty="0">
                <a:solidFill>
                  <a:srgbClr val="6078AD"/>
                </a:solidFill>
                <a:latin typeface="Calibri"/>
                <a:cs typeface="Calibri"/>
              </a:rPr>
              <a:t> </a:t>
            </a:r>
            <a:r>
              <a:rPr sz="1000" spc="25" dirty="0">
                <a:solidFill>
                  <a:srgbClr val="6078AD"/>
                </a:solidFill>
                <a:latin typeface="Calibri"/>
                <a:cs typeface="Calibri"/>
              </a:rPr>
              <a:t>la</a:t>
            </a:r>
            <a:r>
              <a:rPr sz="1000" spc="-5" dirty="0">
                <a:solidFill>
                  <a:srgbClr val="6078AD"/>
                </a:solidFill>
                <a:latin typeface="Calibri"/>
                <a:cs typeface="Calibri"/>
              </a:rPr>
              <a:t> </a:t>
            </a:r>
            <a:r>
              <a:rPr sz="1000" spc="20" dirty="0">
                <a:solidFill>
                  <a:srgbClr val="6078AD"/>
                </a:solidFill>
                <a:latin typeface="Calibri"/>
                <a:cs typeface="Calibri"/>
              </a:rPr>
              <a:t>aportación? </a:t>
            </a:r>
            <a:r>
              <a:rPr sz="1000" spc="-15" dirty="0">
                <a:solidFill>
                  <a:srgbClr val="6078AD"/>
                </a:solidFill>
                <a:latin typeface="Calibri"/>
                <a:cs typeface="Calibri"/>
              </a:rPr>
              <a:t> </a:t>
            </a:r>
            <a:r>
              <a:rPr sz="1000" u="dash" dirty="0">
                <a:solidFill>
                  <a:srgbClr val="6078AD"/>
                </a:solidFill>
                <a:uFill>
                  <a:solidFill>
                    <a:srgbClr val="91A7D1"/>
                  </a:solidFill>
                </a:uFill>
                <a:latin typeface="Times New Roman"/>
                <a:cs typeface="Times New Roman"/>
              </a:rPr>
              <a:t> 	</a:t>
            </a:r>
            <a:endParaRPr sz="1000">
              <a:latin typeface="Times New Roman"/>
              <a:cs typeface="Times New Roman"/>
            </a:endParaRPr>
          </a:p>
          <a:p>
            <a:pPr marL="371475" indent="-98425">
              <a:lnSpc>
                <a:spcPct val="100000"/>
              </a:lnSpc>
              <a:spcBef>
                <a:spcPts val="200"/>
              </a:spcBef>
              <a:buChar char="•"/>
              <a:tabLst>
                <a:tab pos="371475" algn="l"/>
                <a:tab pos="6125845" algn="l"/>
              </a:tabLst>
            </a:pPr>
            <a:r>
              <a:rPr sz="1000" spc="10" dirty="0">
                <a:solidFill>
                  <a:srgbClr val="6078AD"/>
                </a:solidFill>
                <a:latin typeface="Calibri"/>
                <a:cs typeface="Calibri"/>
              </a:rPr>
              <a:t>¿Ha </a:t>
            </a:r>
            <a:r>
              <a:rPr sz="1000" spc="20" dirty="0">
                <a:solidFill>
                  <a:srgbClr val="6078AD"/>
                </a:solidFill>
                <a:latin typeface="Calibri"/>
                <a:cs typeface="Calibri"/>
              </a:rPr>
              <a:t>tenido ocasión </a:t>
            </a:r>
            <a:r>
              <a:rPr sz="1000" spc="15" dirty="0">
                <a:solidFill>
                  <a:srgbClr val="6078AD"/>
                </a:solidFill>
                <a:latin typeface="Calibri"/>
                <a:cs typeface="Calibri"/>
              </a:rPr>
              <a:t>de</a:t>
            </a:r>
            <a:r>
              <a:rPr sz="1000" spc="-95" dirty="0">
                <a:solidFill>
                  <a:srgbClr val="6078AD"/>
                </a:solidFill>
                <a:latin typeface="Calibri"/>
                <a:cs typeface="Calibri"/>
              </a:rPr>
              <a:t> </a:t>
            </a:r>
            <a:r>
              <a:rPr sz="1000" spc="15" dirty="0">
                <a:solidFill>
                  <a:srgbClr val="6078AD"/>
                </a:solidFill>
                <a:latin typeface="Calibri"/>
                <a:cs typeface="Calibri"/>
              </a:rPr>
              <a:t>compararlo? </a:t>
            </a:r>
            <a:r>
              <a:rPr sz="1000" spc="-40" dirty="0">
                <a:solidFill>
                  <a:srgbClr val="6078AD"/>
                </a:solidFill>
                <a:latin typeface="Calibri"/>
                <a:cs typeface="Calibri"/>
              </a:rPr>
              <a:t> </a:t>
            </a:r>
            <a:r>
              <a:rPr sz="1000" u="dash" dirty="0">
                <a:solidFill>
                  <a:srgbClr val="6078AD"/>
                </a:solidFill>
                <a:uFill>
                  <a:solidFill>
                    <a:srgbClr val="91A7D1"/>
                  </a:solidFill>
                </a:uFill>
                <a:latin typeface="Times New Roman"/>
                <a:cs typeface="Times New Roman"/>
              </a:rPr>
              <a:t> 	</a:t>
            </a:r>
            <a:endParaRPr sz="1000">
              <a:latin typeface="Times New Roman"/>
              <a:cs typeface="Times New Roman"/>
            </a:endParaRPr>
          </a:p>
          <a:p>
            <a:pPr marL="371475" indent="-98425">
              <a:lnSpc>
                <a:spcPct val="100000"/>
              </a:lnSpc>
              <a:spcBef>
                <a:spcPts val="200"/>
              </a:spcBef>
              <a:buChar char="•"/>
              <a:tabLst>
                <a:tab pos="371475" algn="l"/>
                <a:tab pos="6125845" algn="l"/>
              </a:tabLst>
            </a:pPr>
            <a:r>
              <a:rPr sz="1000" spc="10" dirty="0">
                <a:solidFill>
                  <a:srgbClr val="6078AD"/>
                </a:solidFill>
                <a:latin typeface="Calibri"/>
                <a:cs typeface="Calibri"/>
              </a:rPr>
              <a:t>¿Conoce </a:t>
            </a:r>
            <a:r>
              <a:rPr sz="1000" spc="25" dirty="0">
                <a:solidFill>
                  <a:srgbClr val="6078AD"/>
                </a:solidFill>
                <a:latin typeface="Calibri"/>
                <a:cs typeface="Calibri"/>
              </a:rPr>
              <a:t>la fiscalidad </a:t>
            </a:r>
            <a:r>
              <a:rPr sz="1000" spc="15" dirty="0">
                <a:solidFill>
                  <a:srgbClr val="6078AD"/>
                </a:solidFill>
                <a:latin typeface="Calibri"/>
                <a:cs typeface="Calibri"/>
              </a:rPr>
              <a:t>de </a:t>
            </a:r>
            <a:r>
              <a:rPr sz="1000" spc="30" dirty="0">
                <a:solidFill>
                  <a:srgbClr val="6078AD"/>
                </a:solidFill>
                <a:latin typeface="Calibri"/>
                <a:cs typeface="Calibri"/>
              </a:rPr>
              <a:t>su</a:t>
            </a:r>
            <a:r>
              <a:rPr sz="1000" spc="-150" dirty="0">
                <a:solidFill>
                  <a:srgbClr val="6078AD"/>
                </a:solidFill>
                <a:latin typeface="Calibri"/>
                <a:cs typeface="Calibri"/>
              </a:rPr>
              <a:t> </a:t>
            </a:r>
            <a:r>
              <a:rPr sz="1000" spc="15" dirty="0">
                <a:solidFill>
                  <a:srgbClr val="6078AD"/>
                </a:solidFill>
                <a:latin typeface="Calibri"/>
                <a:cs typeface="Calibri"/>
              </a:rPr>
              <a:t>producto?  </a:t>
            </a:r>
            <a:r>
              <a:rPr sz="1000" u="dash" dirty="0">
                <a:solidFill>
                  <a:srgbClr val="6078AD"/>
                </a:solidFill>
                <a:uFill>
                  <a:solidFill>
                    <a:srgbClr val="91A7D1"/>
                  </a:solidFill>
                </a:uFill>
                <a:latin typeface="Times New Roman"/>
                <a:cs typeface="Times New Roman"/>
              </a:rPr>
              <a:t> 	</a:t>
            </a:r>
            <a:endParaRPr sz="1000">
              <a:latin typeface="Times New Roman"/>
              <a:cs typeface="Times New Roman"/>
            </a:endParaRPr>
          </a:p>
          <a:p>
            <a:pPr marL="12700">
              <a:lnSpc>
                <a:spcPct val="100000"/>
              </a:lnSpc>
              <a:spcBef>
                <a:spcPts val="630"/>
              </a:spcBef>
            </a:pPr>
            <a:r>
              <a:rPr sz="1600" spc="70" dirty="0">
                <a:solidFill>
                  <a:srgbClr val="004689"/>
                </a:solidFill>
                <a:latin typeface="Garamond"/>
                <a:cs typeface="Garamond"/>
              </a:rPr>
              <a:t>¿Qué</a:t>
            </a:r>
            <a:r>
              <a:rPr sz="1600" spc="-70" dirty="0">
                <a:solidFill>
                  <a:srgbClr val="004689"/>
                </a:solidFill>
                <a:latin typeface="Garamond"/>
                <a:cs typeface="Garamond"/>
              </a:rPr>
              <a:t> </a:t>
            </a:r>
            <a:r>
              <a:rPr sz="1600" spc="70" dirty="0">
                <a:solidFill>
                  <a:srgbClr val="004689"/>
                </a:solidFill>
                <a:latin typeface="Garamond"/>
                <a:cs typeface="Garamond"/>
              </a:rPr>
              <a:t>saldo</a:t>
            </a:r>
            <a:r>
              <a:rPr sz="1600" spc="-70" dirty="0">
                <a:solidFill>
                  <a:srgbClr val="004689"/>
                </a:solidFill>
                <a:latin typeface="Garamond"/>
                <a:cs typeface="Garamond"/>
              </a:rPr>
              <a:t> </a:t>
            </a:r>
            <a:r>
              <a:rPr sz="1600" spc="70" dirty="0">
                <a:solidFill>
                  <a:srgbClr val="004689"/>
                </a:solidFill>
                <a:latin typeface="Garamond"/>
                <a:cs typeface="Garamond"/>
              </a:rPr>
              <a:t>mantiene</a:t>
            </a:r>
            <a:r>
              <a:rPr sz="1600" spc="-70" dirty="0">
                <a:solidFill>
                  <a:srgbClr val="004689"/>
                </a:solidFill>
                <a:latin typeface="Garamond"/>
                <a:cs typeface="Garamond"/>
              </a:rPr>
              <a:t> </a:t>
            </a:r>
            <a:r>
              <a:rPr sz="1600" spc="70" dirty="0">
                <a:solidFill>
                  <a:srgbClr val="004689"/>
                </a:solidFill>
                <a:latin typeface="Garamond"/>
                <a:cs typeface="Garamond"/>
              </a:rPr>
              <a:t>actualmente</a:t>
            </a:r>
            <a:r>
              <a:rPr sz="1600" spc="-70" dirty="0">
                <a:solidFill>
                  <a:srgbClr val="004689"/>
                </a:solidFill>
                <a:latin typeface="Garamond"/>
                <a:cs typeface="Garamond"/>
              </a:rPr>
              <a:t> </a:t>
            </a:r>
            <a:r>
              <a:rPr sz="1600" spc="80" dirty="0">
                <a:solidFill>
                  <a:srgbClr val="004689"/>
                </a:solidFill>
                <a:latin typeface="Garamond"/>
                <a:cs typeface="Garamond"/>
              </a:rPr>
              <a:t>en</a:t>
            </a:r>
            <a:r>
              <a:rPr sz="1600" spc="-65" dirty="0">
                <a:solidFill>
                  <a:srgbClr val="004689"/>
                </a:solidFill>
                <a:latin typeface="Garamond"/>
                <a:cs typeface="Garamond"/>
              </a:rPr>
              <a:t> </a:t>
            </a:r>
            <a:r>
              <a:rPr sz="1600" spc="45" dirty="0">
                <a:solidFill>
                  <a:srgbClr val="004689"/>
                </a:solidFill>
                <a:latin typeface="Garamond"/>
                <a:cs typeface="Garamond"/>
              </a:rPr>
              <a:t>los</a:t>
            </a:r>
            <a:r>
              <a:rPr sz="1600" spc="-70" dirty="0">
                <a:solidFill>
                  <a:srgbClr val="004689"/>
                </a:solidFill>
                <a:latin typeface="Garamond"/>
                <a:cs typeface="Garamond"/>
              </a:rPr>
              <a:t> </a:t>
            </a:r>
            <a:r>
              <a:rPr sz="1600" spc="65" dirty="0">
                <a:solidFill>
                  <a:srgbClr val="004689"/>
                </a:solidFill>
                <a:latin typeface="Garamond"/>
                <a:cs typeface="Garamond"/>
              </a:rPr>
              <a:t>siguiente</a:t>
            </a:r>
            <a:r>
              <a:rPr sz="1600" spc="-70" dirty="0">
                <a:solidFill>
                  <a:srgbClr val="004689"/>
                </a:solidFill>
                <a:latin typeface="Garamond"/>
                <a:cs typeface="Garamond"/>
              </a:rPr>
              <a:t> </a:t>
            </a:r>
            <a:r>
              <a:rPr sz="1600" spc="55" dirty="0">
                <a:solidFill>
                  <a:srgbClr val="004689"/>
                </a:solidFill>
                <a:latin typeface="Garamond"/>
                <a:cs typeface="Garamond"/>
              </a:rPr>
              <a:t>productos?</a:t>
            </a:r>
            <a:endParaRPr sz="1600">
              <a:latin typeface="Garamond"/>
              <a:cs typeface="Garamond"/>
            </a:endParaRPr>
          </a:p>
        </p:txBody>
      </p:sp>
      <p:sp>
        <p:nvSpPr>
          <p:cNvPr id="74" name="object 74"/>
          <p:cNvSpPr txBox="1"/>
          <p:nvPr/>
        </p:nvSpPr>
        <p:spPr>
          <a:xfrm>
            <a:off x="1158148" y="5484586"/>
            <a:ext cx="2918460" cy="370840"/>
          </a:xfrm>
          <a:prstGeom prst="rect">
            <a:avLst/>
          </a:prstGeom>
        </p:spPr>
        <p:txBody>
          <a:bodyPr vert="horz" wrap="square" lIns="0" tIns="12700" rIns="0" bIns="0" rtlCol="0">
            <a:spAutoFit/>
          </a:bodyPr>
          <a:lstStyle/>
          <a:p>
            <a:pPr marL="12700">
              <a:lnSpc>
                <a:spcPct val="100000"/>
              </a:lnSpc>
              <a:spcBef>
                <a:spcPts val="100"/>
              </a:spcBef>
              <a:tabLst>
                <a:tab pos="2905125" algn="l"/>
              </a:tabLst>
            </a:pPr>
            <a:r>
              <a:rPr sz="800" spc="25" dirty="0">
                <a:solidFill>
                  <a:srgbClr val="6078AD"/>
                </a:solidFill>
                <a:latin typeface="Calibri"/>
                <a:cs typeface="Calibri"/>
              </a:rPr>
              <a:t>cuentas </a:t>
            </a:r>
            <a:r>
              <a:rPr sz="800" spc="20" dirty="0">
                <a:solidFill>
                  <a:srgbClr val="6078AD"/>
                </a:solidFill>
                <a:latin typeface="Calibri"/>
                <a:cs typeface="Calibri"/>
              </a:rPr>
              <a:t>corrientes </a:t>
            </a:r>
            <a:r>
              <a:rPr sz="800" spc="15" dirty="0">
                <a:solidFill>
                  <a:srgbClr val="6078AD"/>
                </a:solidFill>
                <a:latin typeface="Calibri"/>
                <a:cs typeface="Calibri"/>
              </a:rPr>
              <a:t>y</a:t>
            </a:r>
            <a:r>
              <a:rPr sz="800" spc="-70" dirty="0">
                <a:solidFill>
                  <a:srgbClr val="6078AD"/>
                </a:solidFill>
                <a:latin typeface="Calibri"/>
                <a:cs typeface="Calibri"/>
              </a:rPr>
              <a:t> </a:t>
            </a:r>
            <a:r>
              <a:rPr sz="800" spc="15" dirty="0">
                <a:solidFill>
                  <a:srgbClr val="6078AD"/>
                </a:solidFill>
                <a:latin typeface="Calibri"/>
                <a:cs typeface="Calibri"/>
              </a:rPr>
              <a:t>depósitos: </a:t>
            </a:r>
            <a:r>
              <a:rPr sz="800" spc="-40" dirty="0">
                <a:solidFill>
                  <a:srgbClr val="6078AD"/>
                </a:solidFill>
                <a:latin typeface="Calibri"/>
                <a:cs typeface="Calibri"/>
              </a:rPr>
              <a:t> </a:t>
            </a:r>
            <a:r>
              <a:rPr sz="800" u="dash" dirty="0">
                <a:solidFill>
                  <a:srgbClr val="6078AD"/>
                </a:solidFill>
                <a:uFill>
                  <a:solidFill>
                    <a:srgbClr val="91A7D1"/>
                  </a:solidFill>
                </a:uFill>
                <a:latin typeface="Times New Roman"/>
                <a:cs typeface="Times New Roman"/>
              </a:rPr>
              <a:t> 	</a:t>
            </a:r>
            <a:endParaRPr sz="800">
              <a:latin typeface="Times New Roman"/>
              <a:cs typeface="Times New Roman"/>
            </a:endParaRPr>
          </a:p>
          <a:p>
            <a:pPr marL="12700">
              <a:lnSpc>
                <a:spcPct val="100000"/>
              </a:lnSpc>
              <a:spcBef>
                <a:spcPts val="800"/>
              </a:spcBef>
              <a:tabLst>
                <a:tab pos="2905125" algn="l"/>
              </a:tabLst>
            </a:pPr>
            <a:r>
              <a:rPr sz="800" spc="25" dirty="0">
                <a:solidFill>
                  <a:srgbClr val="6078AD"/>
                </a:solidFill>
                <a:latin typeface="Calibri"/>
                <a:cs typeface="Calibri"/>
              </a:rPr>
              <a:t>planes </a:t>
            </a:r>
            <a:r>
              <a:rPr sz="800" spc="15" dirty="0">
                <a:solidFill>
                  <a:srgbClr val="6078AD"/>
                </a:solidFill>
                <a:latin typeface="Calibri"/>
                <a:cs typeface="Calibri"/>
              </a:rPr>
              <a:t>de</a:t>
            </a:r>
            <a:r>
              <a:rPr sz="800" spc="-80" dirty="0">
                <a:solidFill>
                  <a:srgbClr val="6078AD"/>
                </a:solidFill>
                <a:latin typeface="Calibri"/>
                <a:cs typeface="Calibri"/>
              </a:rPr>
              <a:t> </a:t>
            </a:r>
            <a:r>
              <a:rPr sz="800" spc="15" dirty="0">
                <a:solidFill>
                  <a:srgbClr val="6078AD"/>
                </a:solidFill>
                <a:latin typeface="Calibri"/>
                <a:cs typeface="Calibri"/>
              </a:rPr>
              <a:t>pensiones:  </a:t>
            </a:r>
            <a:r>
              <a:rPr sz="800" spc="-45" dirty="0">
                <a:solidFill>
                  <a:srgbClr val="6078AD"/>
                </a:solidFill>
                <a:latin typeface="Calibri"/>
                <a:cs typeface="Calibri"/>
              </a:rPr>
              <a:t> </a:t>
            </a:r>
            <a:r>
              <a:rPr sz="800" u="dash" dirty="0">
                <a:solidFill>
                  <a:srgbClr val="6078AD"/>
                </a:solidFill>
                <a:uFill>
                  <a:solidFill>
                    <a:srgbClr val="91A7D1"/>
                  </a:solidFill>
                </a:uFill>
                <a:latin typeface="Times New Roman"/>
                <a:cs typeface="Times New Roman"/>
              </a:rPr>
              <a:t> 	</a:t>
            </a:r>
            <a:endParaRPr sz="800">
              <a:latin typeface="Times New Roman"/>
              <a:cs typeface="Times New Roman"/>
            </a:endParaRPr>
          </a:p>
        </p:txBody>
      </p:sp>
      <p:sp>
        <p:nvSpPr>
          <p:cNvPr id="75" name="object 75"/>
          <p:cNvSpPr/>
          <p:nvPr/>
        </p:nvSpPr>
        <p:spPr>
          <a:xfrm>
            <a:off x="4162729" y="5520144"/>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76" name="object 76"/>
          <p:cNvSpPr txBox="1"/>
          <p:nvPr/>
        </p:nvSpPr>
        <p:spPr>
          <a:xfrm>
            <a:off x="4335688" y="5484586"/>
            <a:ext cx="2764790" cy="370840"/>
          </a:xfrm>
          <a:prstGeom prst="rect">
            <a:avLst/>
          </a:prstGeom>
        </p:spPr>
        <p:txBody>
          <a:bodyPr vert="horz" wrap="square" lIns="0" tIns="12700" rIns="0" bIns="0" rtlCol="0">
            <a:spAutoFit/>
          </a:bodyPr>
          <a:lstStyle/>
          <a:p>
            <a:pPr marL="12700">
              <a:lnSpc>
                <a:spcPct val="100000"/>
              </a:lnSpc>
              <a:spcBef>
                <a:spcPts val="100"/>
              </a:spcBef>
              <a:tabLst>
                <a:tab pos="2751455" algn="l"/>
              </a:tabLst>
            </a:pPr>
            <a:r>
              <a:rPr sz="800" spc="25" dirty="0">
                <a:solidFill>
                  <a:srgbClr val="6078AD"/>
                </a:solidFill>
                <a:latin typeface="Calibri"/>
                <a:cs typeface="Calibri"/>
              </a:rPr>
              <a:t>fondos </a:t>
            </a:r>
            <a:r>
              <a:rPr sz="800" spc="15" dirty="0">
                <a:solidFill>
                  <a:srgbClr val="6078AD"/>
                </a:solidFill>
                <a:latin typeface="Calibri"/>
                <a:cs typeface="Calibri"/>
              </a:rPr>
              <a:t>de</a:t>
            </a:r>
            <a:r>
              <a:rPr sz="800" spc="-65" dirty="0">
                <a:solidFill>
                  <a:srgbClr val="6078AD"/>
                </a:solidFill>
                <a:latin typeface="Calibri"/>
                <a:cs typeface="Calibri"/>
              </a:rPr>
              <a:t> </a:t>
            </a:r>
            <a:r>
              <a:rPr sz="800" spc="15" dirty="0">
                <a:solidFill>
                  <a:srgbClr val="6078AD"/>
                </a:solidFill>
                <a:latin typeface="Calibri"/>
                <a:cs typeface="Calibri"/>
              </a:rPr>
              <a:t>inversión:  </a:t>
            </a:r>
            <a:r>
              <a:rPr sz="800" spc="-5" dirty="0">
                <a:solidFill>
                  <a:srgbClr val="6078AD"/>
                </a:solidFill>
                <a:latin typeface="Calibri"/>
                <a:cs typeface="Calibri"/>
              </a:rPr>
              <a:t> </a:t>
            </a:r>
            <a:r>
              <a:rPr sz="800" u="dash" dirty="0">
                <a:solidFill>
                  <a:srgbClr val="6078AD"/>
                </a:solidFill>
                <a:uFill>
                  <a:solidFill>
                    <a:srgbClr val="91A7D1"/>
                  </a:solidFill>
                </a:uFill>
                <a:latin typeface="Times New Roman"/>
                <a:cs typeface="Times New Roman"/>
              </a:rPr>
              <a:t> 	</a:t>
            </a:r>
            <a:endParaRPr sz="800">
              <a:latin typeface="Times New Roman"/>
              <a:cs typeface="Times New Roman"/>
            </a:endParaRPr>
          </a:p>
          <a:p>
            <a:pPr marL="12700">
              <a:lnSpc>
                <a:spcPct val="100000"/>
              </a:lnSpc>
              <a:spcBef>
                <a:spcPts val="800"/>
              </a:spcBef>
              <a:tabLst>
                <a:tab pos="2751455" algn="l"/>
              </a:tabLst>
            </a:pPr>
            <a:r>
              <a:rPr sz="800" spc="15" dirty="0">
                <a:solidFill>
                  <a:srgbClr val="6078AD"/>
                </a:solidFill>
                <a:latin typeface="Calibri"/>
                <a:cs typeface="Calibri"/>
              </a:rPr>
              <a:t>acciones:   </a:t>
            </a:r>
            <a:r>
              <a:rPr sz="800" spc="-35" dirty="0">
                <a:solidFill>
                  <a:srgbClr val="6078AD"/>
                </a:solidFill>
                <a:latin typeface="Calibri"/>
                <a:cs typeface="Calibri"/>
              </a:rPr>
              <a:t> </a:t>
            </a:r>
            <a:r>
              <a:rPr sz="800" u="dash" dirty="0">
                <a:solidFill>
                  <a:srgbClr val="6078AD"/>
                </a:solidFill>
                <a:uFill>
                  <a:solidFill>
                    <a:srgbClr val="91A7D1"/>
                  </a:solidFill>
                </a:uFill>
                <a:latin typeface="Times New Roman"/>
                <a:cs typeface="Times New Roman"/>
              </a:rPr>
              <a:t> 	</a:t>
            </a:r>
            <a:endParaRPr sz="800">
              <a:latin typeface="Times New Roman"/>
              <a:cs typeface="Times New Roman"/>
            </a:endParaRPr>
          </a:p>
        </p:txBody>
      </p:sp>
      <p:sp>
        <p:nvSpPr>
          <p:cNvPr id="77" name="object 77"/>
          <p:cNvSpPr/>
          <p:nvPr/>
        </p:nvSpPr>
        <p:spPr>
          <a:xfrm>
            <a:off x="4162729" y="5520144"/>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78" name="object 78"/>
          <p:cNvSpPr/>
          <p:nvPr/>
        </p:nvSpPr>
        <p:spPr>
          <a:xfrm>
            <a:off x="988225" y="5520144"/>
            <a:ext cx="102235" cy="102235"/>
          </a:xfrm>
          <a:custGeom>
            <a:avLst/>
            <a:gdLst/>
            <a:ahLst/>
            <a:cxnLst/>
            <a:rect l="l" t="t" r="r" b="b"/>
            <a:pathLst>
              <a:path w="102234"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79" name="object 79"/>
          <p:cNvSpPr/>
          <p:nvPr/>
        </p:nvSpPr>
        <p:spPr>
          <a:xfrm>
            <a:off x="988225" y="5520144"/>
            <a:ext cx="102235" cy="102235"/>
          </a:xfrm>
          <a:custGeom>
            <a:avLst/>
            <a:gdLst/>
            <a:ahLst/>
            <a:cxnLst/>
            <a:rect l="l" t="t" r="r" b="b"/>
            <a:pathLst>
              <a:path w="102234"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80" name="object 80"/>
          <p:cNvSpPr/>
          <p:nvPr/>
        </p:nvSpPr>
        <p:spPr>
          <a:xfrm>
            <a:off x="988225" y="5737288"/>
            <a:ext cx="102235" cy="102235"/>
          </a:xfrm>
          <a:custGeom>
            <a:avLst/>
            <a:gdLst/>
            <a:ahLst/>
            <a:cxnLst/>
            <a:rect l="l" t="t" r="r" b="b"/>
            <a:pathLst>
              <a:path w="102234"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81" name="object 81"/>
          <p:cNvSpPr/>
          <p:nvPr/>
        </p:nvSpPr>
        <p:spPr>
          <a:xfrm>
            <a:off x="988225" y="5737288"/>
            <a:ext cx="102235" cy="102235"/>
          </a:xfrm>
          <a:custGeom>
            <a:avLst/>
            <a:gdLst/>
            <a:ahLst/>
            <a:cxnLst/>
            <a:rect l="l" t="t" r="r" b="b"/>
            <a:pathLst>
              <a:path w="102234"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82" name="object 82"/>
          <p:cNvSpPr/>
          <p:nvPr/>
        </p:nvSpPr>
        <p:spPr>
          <a:xfrm>
            <a:off x="4162729" y="5741314"/>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83" name="object 83"/>
          <p:cNvSpPr/>
          <p:nvPr/>
        </p:nvSpPr>
        <p:spPr>
          <a:xfrm>
            <a:off x="4162729" y="5741314"/>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84" name="object 84"/>
          <p:cNvSpPr txBox="1"/>
          <p:nvPr/>
        </p:nvSpPr>
        <p:spPr>
          <a:xfrm>
            <a:off x="967650" y="1345392"/>
            <a:ext cx="5654040" cy="269240"/>
          </a:xfrm>
          <a:prstGeom prst="rect">
            <a:avLst/>
          </a:prstGeom>
        </p:spPr>
        <p:txBody>
          <a:bodyPr vert="horz" wrap="square" lIns="0" tIns="12700" rIns="0" bIns="0" rtlCol="0">
            <a:spAutoFit/>
          </a:bodyPr>
          <a:lstStyle/>
          <a:p>
            <a:pPr marL="12700">
              <a:lnSpc>
                <a:spcPct val="100000"/>
              </a:lnSpc>
              <a:spcBef>
                <a:spcPts val="100"/>
              </a:spcBef>
            </a:pPr>
            <a:r>
              <a:rPr sz="1600" spc="55" dirty="0">
                <a:solidFill>
                  <a:srgbClr val="004689"/>
                </a:solidFill>
                <a:latin typeface="Garamond"/>
                <a:cs typeface="Garamond"/>
              </a:rPr>
              <a:t>¿Con</a:t>
            </a:r>
            <a:r>
              <a:rPr sz="1600" spc="-65" dirty="0">
                <a:solidFill>
                  <a:srgbClr val="004689"/>
                </a:solidFill>
                <a:latin typeface="Garamond"/>
                <a:cs typeface="Garamond"/>
              </a:rPr>
              <a:t> </a:t>
            </a:r>
            <a:r>
              <a:rPr sz="1600" spc="90" dirty="0">
                <a:solidFill>
                  <a:srgbClr val="004689"/>
                </a:solidFill>
                <a:latin typeface="Garamond"/>
                <a:cs typeface="Garamond"/>
              </a:rPr>
              <a:t>qué</a:t>
            </a:r>
            <a:r>
              <a:rPr sz="1600" spc="-60" dirty="0">
                <a:solidFill>
                  <a:srgbClr val="004689"/>
                </a:solidFill>
                <a:latin typeface="Garamond"/>
                <a:cs typeface="Garamond"/>
              </a:rPr>
              <a:t> </a:t>
            </a:r>
            <a:r>
              <a:rPr sz="1600" spc="50" dirty="0">
                <a:solidFill>
                  <a:srgbClr val="004689"/>
                </a:solidFill>
                <a:latin typeface="Garamond"/>
                <a:cs typeface="Garamond"/>
              </a:rPr>
              <a:t>productos</a:t>
            </a:r>
            <a:r>
              <a:rPr sz="1600" spc="-60" dirty="0">
                <a:solidFill>
                  <a:srgbClr val="004689"/>
                </a:solidFill>
                <a:latin typeface="Garamond"/>
                <a:cs typeface="Garamond"/>
              </a:rPr>
              <a:t> </a:t>
            </a:r>
            <a:r>
              <a:rPr sz="1600" spc="70" dirty="0">
                <a:solidFill>
                  <a:srgbClr val="004689"/>
                </a:solidFill>
                <a:latin typeface="Garamond"/>
                <a:cs typeface="Garamond"/>
              </a:rPr>
              <a:t>está</a:t>
            </a:r>
            <a:r>
              <a:rPr sz="1600" spc="-65" dirty="0">
                <a:solidFill>
                  <a:srgbClr val="004689"/>
                </a:solidFill>
                <a:latin typeface="Garamond"/>
                <a:cs typeface="Garamond"/>
              </a:rPr>
              <a:t> </a:t>
            </a:r>
            <a:r>
              <a:rPr sz="1600" spc="80" dirty="0">
                <a:solidFill>
                  <a:srgbClr val="004689"/>
                </a:solidFill>
                <a:latin typeface="Garamond"/>
                <a:cs typeface="Garamond"/>
              </a:rPr>
              <a:t>familiarizado</a:t>
            </a:r>
            <a:r>
              <a:rPr sz="1600" spc="-60" dirty="0">
                <a:solidFill>
                  <a:srgbClr val="004689"/>
                </a:solidFill>
                <a:latin typeface="Garamond"/>
                <a:cs typeface="Garamond"/>
              </a:rPr>
              <a:t> </a:t>
            </a:r>
            <a:r>
              <a:rPr sz="1600" spc="55" dirty="0">
                <a:solidFill>
                  <a:srgbClr val="004689"/>
                </a:solidFill>
                <a:latin typeface="Garamond"/>
                <a:cs typeface="Garamond"/>
              </a:rPr>
              <a:t>o</a:t>
            </a:r>
            <a:r>
              <a:rPr sz="1600" spc="-60" dirty="0">
                <a:solidFill>
                  <a:srgbClr val="004689"/>
                </a:solidFill>
                <a:latin typeface="Garamond"/>
                <a:cs typeface="Garamond"/>
              </a:rPr>
              <a:t> </a:t>
            </a:r>
            <a:r>
              <a:rPr sz="1600" spc="110" dirty="0">
                <a:solidFill>
                  <a:srgbClr val="004689"/>
                </a:solidFill>
                <a:latin typeface="Garamond"/>
                <a:cs typeface="Garamond"/>
              </a:rPr>
              <a:t>ha</a:t>
            </a:r>
            <a:r>
              <a:rPr sz="1600" spc="-65" dirty="0">
                <a:solidFill>
                  <a:srgbClr val="004689"/>
                </a:solidFill>
                <a:latin typeface="Garamond"/>
                <a:cs typeface="Garamond"/>
              </a:rPr>
              <a:t> </a:t>
            </a:r>
            <a:r>
              <a:rPr sz="1600" spc="55" dirty="0">
                <a:solidFill>
                  <a:srgbClr val="004689"/>
                </a:solidFill>
                <a:latin typeface="Garamond"/>
                <a:cs typeface="Garamond"/>
              </a:rPr>
              <a:t>operado</a:t>
            </a:r>
            <a:r>
              <a:rPr sz="1600" spc="-60" dirty="0">
                <a:solidFill>
                  <a:srgbClr val="004689"/>
                </a:solidFill>
                <a:latin typeface="Garamond"/>
                <a:cs typeface="Garamond"/>
              </a:rPr>
              <a:t> </a:t>
            </a:r>
            <a:r>
              <a:rPr sz="1600" spc="80" dirty="0">
                <a:solidFill>
                  <a:srgbClr val="004689"/>
                </a:solidFill>
                <a:latin typeface="Garamond"/>
                <a:cs typeface="Garamond"/>
              </a:rPr>
              <a:t>en</a:t>
            </a:r>
            <a:r>
              <a:rPr sz="1600" spc="-60" dirty="0">
                <a:solidFill>
                  <a:srgbClr val="004689"/>
                </a:solidFill>
                <a:latin typeface="Garamond"/>
                <a:cs typeface="Garamond"/>
              </a:rPr>
              <a:t> </a:t>
            </a:r>
            <a:r>
              <a:rPr sz="1600" spc="75" dirty="0">
                <a:solidFill>
                  <a:srgbClr val="004689"/>
                </a:solidFill>
                <a:latin typeface="Garamond"/>
                <a:cs typeface="Garamond"/>
              </a:rPr>
              <a:t>el</a:t>
            </a:r>
            <a:r>
              <a:rPr sz="1600" spc="-65" dirty="0">
                <a:solidFill>
                  <a:srgbClr val="004689"/>
                </a:solidFill>
                <a:latin typeface="Garamond"/>
                <a:cs typeface="Garamond"/>
              </a:rPr>
              <a:t> </a:t>
            </a:r>
            <a:r>
              <a:rPr sz="1600" spc="80" dirty="0">
                <a:solidFill>
                  <a:srgbClr val="004689"/>
                </a:solidFill>
                <a:latin typeface="Garamond"/>
                <a:cs typeface="Garamond"/>
              </a:rPr>
              <a:t>pasado?</a:t>
            </a:r>
            <a:endParaRPr sz="1600">
              <a:latin typeface="Garamond"/>
              <a:cs typeface="Garamond"/>
            </a:endParaRPr>
          </a:p>
        </p:txBody>
      </p:sp>
      <p:sp>
        <p:nvSpPr>
          <p:cNvPr id="85" name="object 85"/>
          <p:cNvSpPr txBox="1"/>
          <p:nvPr/>
        </p:nvSpPr>
        <p:spPr>
          <a:xfrm>
            <a:off x="1158148" y="1660260"/>
            <a:ext cx="1818639" cy="370840"/>
          </a:xfrm>
          <a:prstGeom prst="rect">
            <a:avLst/>
          </a:prstGeom>
        </p:spPr>
        <p:txBody>
          <a:bodyPr vert="horz" wrap="square" lIns="0" tIns="12700" rIns="0" bIns="0" rtlCol="0">
            <a:spAutoFit/>
          </a:bodyPr>
          <a:lstStyle/>
          <a:p>
            <a:pPr marL="12700">
              <a:lnSpc>
                <a:spcPct val="100000"/>
              </a:lnSpc>
              <a:spcBef>
                <a:spcPts val="100"/>
              </a:spcBef>
            </a:pPr>
            <a:r>
              <a:rPr sz="800" spc="25" dirty="0">
                <a:solidFill>
                  <a:srgbClr val="6078AD"/>
                </a:solidFill>
                <a:latin typeface="Calibri"/>
                <a:cs typeface="Calibri"/>
              </a:rPr>
              <a:t>cuentas </a:t>
            </a:r>
            <a:r>
              <a:rPr sz="800" spc="10" dirty="0">
                <a:solidFill>
                  <a:srgbClr val="6078AD"/>
                </a:solidFill>
                <a:latin typeface="Calibri"/>
                <a:cs typeface="Calibri"/>
              </a:rPr>
              <a:t>o</a:t>
            </a:r>
            <a:r>
              <a:rPr sz="800" spc="-40" dirty="0">
                <a:solidFill>
                  <a:srgbClr val="6078AD"/>
                </a:solidFill>
                <a:latin typeface="Calibri"/>
                <a:cs typeface="Calibri"/>
              </a:rPr>
              <a:t> </a:t>
            </a:r>
            <a:r>
              <a:rPr sz="800" spc="20" dirty="0">
                <a:solidFill>
                  <a:srgbClr val="6078AD"/>
                </a:solidFill>
                <a:latin typeface="Calibri"/>
                <a:cs typeface="Calibri"/>
              </a:rPr>
              <a:t>depósitos</a:t>
            </a:r>
            <a:endParaRPr sz="800">
              <a:latin typeface="Calibri"/>
              <a:cs typeface="Calibri"/>
            </a:endParaRPr>
          </a:p>
          <a:p>
            <a:pPr marL="12700">
              <a:lnSpc>
                <a:spcPct val="100000"/>
              </a:lnSpc>
              <a:spcBef>
                <a:spcPts val="800"/>
              </a:spcBef>
            </a:pPr>
            <a:r>
              <a:rPr sz="800" spc="25" dirty="0">
                <a:solidFill>
                  <a:srgbClr val="6078AD"/>
                </a:solidFill>
                <a:latin typeface="Calibri"/>
                <a:cs typeface="Calibri"/>
              </a:rPr>
              <a:t>planes</a:t>
            </a:r>
            <a:r>
              <a:rPr sz="800" spc="-10" dirty="0">
                <a:solidFill>
                  <a:srgbClr val="6078AD"/>
                </a:solidFill>
                <a:latin typeface="Calibri"/>
                <a:cs typeface="Calibri"/>
              </a:rPr>
              <a:t> </a:t>
            </a:r>
            <a:r>
              <a:rPr sz="800" spc="15" dirty="0">
                <a:solidFill>
                  <a:srgbClr val="6078AD"/>
                </a:solidFill>
                <a:latin typeface="Calibri"/>
                <a:cs typeface="Calibri"/>
              </a:rPr>
              <a:t>de</a:t>
            </a:r>
            <a:r>
              <a:rPr sz="800" spc="-10" dirty="0">
                <a:solidFill>
                  <a:srgbClr val="6078AD"/>
                </a:solidFill>
                <a:latin typeface="Calibri"/>
                <a:cs typeface="Calibri"/>
              </a:rPr>
              <a:t> </a:t>
            </a:r>
            <a:r>
              <a:rPr sz="800" spc="20" dirty="0">
                <a:solidFill>
                  <a:srgbClr val="6078AD"/>
                </a:solidFill>
                <a:latin typeface="Calibri"/>
                <a:cs typeface="Calibri"/>
              </a:rPr>
              <a:t>pensiones</a:t>
            </a:r>
            <a:r>
              <a:rPr sz="800" spc="-5" dirty="0">
                <a:solidFill>
                  <a:srgbClr val="6078AD"/>
                </a:solidFill>
                <a:latin typeface="Calibri"/>
                <a:cs typeface="Calibri"/>
              </a:rPr>
              <a:t> </a:t>
            </a:r>
            <a:r>
              <a:rPr sz="800" spc="10" dirty="0">
                <a:solidFill>
                  <a:srgbClr val="6078AD"/>
                </a:solidFill>
                <a:latin typeface="Calibri"/>
                <a:cs typeface="Calibri"/>
              </a:rPr>
              <a:t>o</a:t>
            </a:r>
            <a:r>
              <a:rPr sz="800" spc="-10" dirty="0">
                <a:solidFill>
                  <a:srgbClr val="6078AD"/>
                </a:solidFill>
                <a:latin typeface="Calibri"/>
                <a:cs typeface="Calibri"/>
              </a:rPr>
              <a:t> </a:t>
            </a:r>
            <a:r>
              <a:rPr sz="800" spc="25" dirty="0">
                <a:solidFill>
                  <a:srgbClr val="6078AD"/>
                </a:solidFill>
                <a:latin typeface="Calibri"/>
                <a:cs typeface="Calibri"/>
              </a:rPr>
              <a:t>seguros</a:t>
            </a:r>
            <a:r>
              <a:rPr sz="800" spc="-10" dirty="0">
                <a:solidFill>
                  <a:srgbClr val="6078AD"/>
                </a:solidFill>
                <a:latin typeface="Calibri"/>
                <a:cs typeface="Calibri"/>
              </a:rPr>
              <a:t> </a:t>
            </a:r>
            <a:r>
              <a:rPr sz="800" spc="15" dirty="0">
                <a:solidFill>
                  <a:srgbClr val="6078AD"/>
                </a:solidFill>
                <a:latin typeface="Calibri"/>
                <a:cs typeface="Calibri"/>
              </a:rPr>
              <a:t>de</a:t>
            </a:r>
            <a:r>
              <a:rPr sz="800" spc="-5" dirty="0">
                <a:solidFill>
                  <a:srgbClr val="6078AD"/>
                </a:solidFill>
                <a:latin typeface="Calibri"/>
                <a:cs typeface="Calibri"/>
              </a:rPr>
              <a:t> </a:t>
            </a:r>
            <a:r>
              <a:rPr sz="800" spc="20" dirty="0">
                <a:solidFill>
                  <a:srgbClr val="6078AD"/>
                </a:solidFill>
                <a:latin typeface="Calibri"/>
                <a:cs typeface="Calibri"/>
              </a:rPr>
              <a:t>ahorro</a:t>
            </a:r>
            <a:endParaRPr sz="800">
              <a:latin typeface="Calibri"/>
              <a:cs typeface="Calibri"/>
            </a:endParaRPr>
          </a:p>
        </p:txBody>
      </p:sp>
      <p:sp>
        <p:nvSpPr>
          <p:cNvPr id="86" name="object 86"/>
          <p:cNvSpPr txBox="1"/>
          <p:nvPr/>
        </p:nvSpPr>
        <p:spPr>
          <a:xfrm>
            <a:off x="4335688" y="1660260"/>
            <a:ext cx="1662430" cy="370840"/>
          </a:xfrm>
          <a:prstGeom prst="rect">
            <a:avLst/>
          </a:prstGeom>
        </p:spPr>
        <p:txBody>
          <a:bodyPr vert="horz" wrap="square" lIns="0" tIns="12700" rIns="0" bIns="0" rtlCol="0">
            <a:spAutoFit/>
          </a:bodyPr>
          <a:lstStyle/>
          <a:p>
            <a:pPr marL="12700">
              <a:lnSpc>
                <a:spcPct val="100000"/>
              </a:lnSpc>
              <a:spcBef>
                <a:spcPts val="100"/>
              </a:spcBef>
            </a:pPr>
            <a:r>
              <a:rPr sz="800" spc="20" dirty="0">
                <a:solidFill>
                  <a:srgbClr val="6078AD"/>
                </a:solidFill>
                <a:latin typeface="Calibri"/>
                <a:cs typeface="Calibri"/>
              </a:rPr>
              <a:t>acciones </a:t>
            </a:r>
            <a:r>
              <a:rPr sz="800" spc="10" dirty="0">
                <a:solidFill>
                  <a:srgbClr val="6078AD"/>
                </a:solidFill>
                <a:latin typeface="Calibri"/>
                <a:cs typeface="Calibri"/>
              </a:rPr>
              <a:t>o </a:t>
            </a:r>
            <a:r>
              <a:rPr sz="800" spc="25" dirty="0">
                <a:solidFill>
                  <a:srgbClr val="6078AD"/>
                </a:solidFill>
                <a:latin typeface="Calibri"/>
                <a:cs typeface="Calibri"/>
              </a:rPr>
              <a:t>fondos </a:t>
            </a:r>
            <a:r>
              <a:rPr sz="800" spc="15" dirty="0">
                <a:solidFill>
                  <a:srgbClr val="6078AD"/>
                </a:solidFill>
                <a:latin typeface="Calibri"/>
                <a:cs typeface="Calibri"/>
              </a:rPr>
              <a:t>de</a:t>
            </a:r>
            <a:r>
              <a:rPr sz="800" spc="-80" dirty="0">
                <a:solidFill>
                  <a:srgbClr val="6078AD"/>
                </a:solidFill>
                <a:latin typeface="Calibri"/>
                <a:cs typeface="Calibri"/>
              </a:rPr>
              <a:t> </a:t>
            </a:r>
            <a:r>
              <a:rPr sz="800" spc="20" dirty="0">
                <a:solidFill>
                  <a:srgbClr val="6078AD"/>
                </a:solidFill>
                <a:latin typeface="Calibri"/>
                <a:cs typeface="Calibri"/>
              </a:rPr>
              <a:t>inversión</a:t>
            </a:r>
            <a:endParaRPr sz="800">
              <a:latin typeface="Calibri"/>
              <a:cs typeface="Calibri"/>
            </a:endParaRPr>
          </a:p>
          <a:p>
            <a:pPr marL="12700">
              <a:lnSpc>
                <a:spcPct val="100000"/>
              </a:lnSpc>
              <a:spcBef>
                <a:spcPts val="800"/>
              </a:spcBef>
            </a:pPr>
            <a:r>
              <a:rPr sz="800" spc="25" dirty="0">
                <a:solidFill>
                  <a:srgbClr val="6078AD"/>
                </a:solidFill>
                <a:latin typeface="Calibri"/>
                <a:cs typeface="Calibri"/>
              </a:rPr>
              <a:t>productos derivados </a:t>
            </a:r>
            <a:r>
              <a:rPr sz="800" spc="10" dirty="0">
                <a:solidFill>
                  <a:srgbClr val="6078AD"/>
                </a:solidFill>
                <a:latin typeface="Calibri"/>
                <a:cs typeface="Calibri"/>
              </a:rPr>
              <a:t>o</a:t>
            </a:r>
            <a:r>
              <a:rPr sz="800" spc="-85" dirty="0">
                <a:solidFill>
                  <a:srgbClr val="6078AD"/>
                </a:solidFill>
                <a:latin typeface="Calibri"/>
                <a:cs typeface="Calibri"/>
              </a:rPr>
              <a:t> </a:t>
            </a:r>
            <a:r>
              <a:rPr sz="800" spc="25" dirty="0">
                <a:solidFill>
                  <a:srgbClr val="6078AD"/>
                </a:solidFill>
                <a:latin typeface="Calibri"/>
                <a:cs typeface="Calibri"/>
              </a:rPr>
              <a:t>estructurados</a:t>
            </a:r>
            <a:endParaRPr sz="800">
              <a:latin typeface="Calibri"/>
              <a:cs typeface="Calibri"/>
            </a:endParaRPr>
          </a:p>
        </p:txBody>
      </p:sp>
      <p:sp>
        <p:nvSpPr>
          <p:cNvPr id="87" name="object 87"/>
          <p:cNvSpPr/>
          <p:nvPr/>
        </p:nvSpPr>
        <p:spPr>
          <a:xfrm>
            <a:off x="4162729" y="1695818"/>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88" name="object 88"/>
          <p:cNvSpPr/>
          <p:nvPr/>
        </p:nvSpPr>
        <p:spPr>
          <a:xfrm>
            <a:off x="4162729" y="1695818"/>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89" name="object 89"/>
          <p:cNvSpPr/>
          <p:nvPr/>
        </p:nvSpPr>
        <p:spPr>
          <a:xfrm>
            <a:off x="988225" y="1695818"/>
            <a:ext cx="102235" cy="102235"/>
          </a:xfrm>
          <a:custGeom>
            <a:avLst/>
            <a:gdLst/>
            <a:ahLst/>
            <a:cxnLst/>
            <a:rect l="l" t="t" r="r" b="b"/>
            <a:pathLst>
              <a:path w="102234"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90" name="object 90"/>
          <p:cNvSpPr/>
          <p:nvPr/>
        </p:nvSpPr>
        <p:spPr>
          <a:xfrm>
            <a:off x="988225" y="1695818"/>
            <a:ext cx="102235" cy="102235"/>
          </a:xfrm>
          <a:custGeom>
            <a:avLst/>
            <a:gdLst/>
            <a:ahLst/>
            <a:cxnLst/>
            <a:rect l="l" t="t" r="r" b="b"/>
            <a:pathLst>
              <a:path w="102234"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91" name="object 91"/>
          <p:cNvSpPr/>
          <p:nvPr/>
        </p:nvSpPr>
        <p:spPr>
          <a:xfrm>
            <a:off x="988225" y="1912962"/>
            <a:ext cx="102235" cy="102235"/>
          </a:xfrm>
          <a:custGeom>
            <a:avLst/>
            <a:gdLst/>
            <a:ahLst/>
            <a:cxnLst/>
            <a:rect l="l" t="t" r="r" b="b"/>
            <a:pathLst>
              <a:path w="102234"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92" name="object 92"/>
          <p:cNvSpPr/>
          <p:nvPr/>
        </p:nvSpPr>
        <p:spPr>
          <a:xfrm>
            <a:off x="988225" y="1912962"/>
            <a:ext cx="102235" cy="102235"/>
          </a:xfrm>
          <a:custGeom>
            <a:avLst/>
            <a:gdLst/>
            <a:ahLst/>
            <a:cxnLst/>
            <a:rect l="l" t="t" r="r" b="b"/>
            <a:pathLst>
              <a:path w="102234"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93" name="object 93"/>
          <p:cNvSpPr/>
          <p:nvPr/>
        </p:nvSpPr>
        <p:spPr>
          <a:xfrm>
            <a:off x="4162729" y="1916975"/>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94" name="object 94"/>
          <p:cNvSpPr/>
          <p:nvPr/>
        </p:nvSpPr>
        <p:spPr>
          <a:xfrm>
            <a:off x="4162729" y="1916975"/>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95" name="object 95"/>
          <p:cNvSpPr txBox="1"/>
          <p:nvPr/>
        </p:nvSpPr>
        <p:spPr>
          <a:xfrm>
            <a:off x="974000" y="2078090"/>
            <a:ext cx="3940175" cy="269240"/>
          </a:xfrm>
          <a:prstGeom prst="rect">
            <a:avLst/>
          </a:prstGeom>
        </p:spPr>
        <p:txBody>
          <a:bodyPr vert="horz" wrap="square" lIns="0" tIns="12700" rIns="0" bIns="0" rtlCol="0">
            <a:spAutoFit/>
          </a:bodyPr>
          <a:lstStyle/>
          <a:p>
            <a:pPr marL="12700">
              <a:lnSpc>
                <a:spcPct val="100000"/>
              </a:lnSpc>
              <a:spcBef>
                <a:spcPts val="100"/>
              </a:spcBef>
            </a:pPr>
            <a:r>
              <a:rPr sz="1600" spc="90" dirty="0">
                <a:solidFill>
                  <a:srgbClr val="004689"/>
                </a:solidFill>
                <a:latin typeface="Garamond"/>
                <a:cs typeface="Garamond"/>
              </a:rPr>
              <a:t>Actualmente, </a:t>
            </a:r>
            <a:r>
              <a:rPr sz="1600" spc="105" dirty="0">
                <a:solidFill>
                  <a:srgbClr val="004689"/>
                </a:solidFill>
                <a:latin typeface="Garamond"/>
                <a:cs typeface="Garamond"/>
              </a:rPr>
              <a:t>¿qué</a:t>
            </a:r>
            <a:r>
              <a:rPr sz="1600" spc="-280" dirty="0">
                <a:solidFill>
                  <a:srgbClr val="004689"/>
                </a:solidFill>
                <a:latin typeface="Garamond"/>
                <a:cs typeface="Garamond"/>
              </a:rPr>
              <a:t> </a:t>
            </a:r>
            <a:r>
              <a:rPr sz="1600" spc="80" dirty="0">
                <a:solidFill>
                  <a:srgbClr val="004689"/>
                </a:solidFill>
                <a:latin typeface="Garamond"/>
                <a:cs typeface="Garamond"/>
              </a:rPr>
              <a:t>métodos </a:t>
            </a:r>
            <a:r>
              <a:rPr sz="1600" spc="90" dirty="0">
                <a:solidFill>
                  <a:srgbClr val="004689"/>
                </a:solidFill>
                <a:latin typeface="Garamond"/>
                <a:cs typeface="Garamond"/>
              </a:rPr>
              <a:t>está </a:t>
            </a:r>
            <a:r>
              <a:rPr sz="1600" spc="105" dirty="0">
                <a:solidFill>
                  <a:srgbClr val="004689"/>
                </a:solidFill>
                <a:latin typeface="Garamond"/>
                <a:cs typeface="Garamond"/>
              </a:rPr>
              <a:t>utilizando?</a:t>
            </a:r>
            <a:endParaRPr sz="1600">
              <a:latin typeface="Garamond"/>
              <a:cs typeface="Garamond"/>
            </a:endParaRPr>
          </a:p>
        </p:txBody>
      </p:sp>
      <p:sp>
        <p:nvSpPr>
          <p:cNvPr id="96" name="object 96"/>
          <p:cNvSpPr/>
          <p:nvPr/>
        </p:nvSpPr>
        <p:spPr>
          <a:xfrm>
            <a:off x="2559050" y="5628043"/>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97" name="object 97"/>
          <p:cNvSpPr/>
          <p:nvPr/>
        </p:nvSpPr>
        <p:spPr>
          <a:xfrm>
            <a:off x="4076344" y="5628043"/>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98" name="object 98"/>
          <p:cNvSpPr/>
          <p:nvPr/>
        </p:nvSpPr>
        <p:spPr>
          <a:xfrm>
            <a:off x="2127046" y="584034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99" name="object 99"/>
          <p:cNvSpPr/>
          <p:nvPr/>
        </p:nvSpPr>
        <p:spPr>
          <a:xfrm>
            <a:off x="4076344" y="584034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00" name="object 100"/>
          <p:cNvSpPr/>
          <p:nvPr/>
        </p:nvSpPr>
        <p:spPr>
          <a:xfrm>
            <a:off x="5286044" y="5628043"/>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01" name="object 101"/>
          <p:cNvSpPr/>
          <p:nvPr/>
        </p:nvSpPr>
        <p:spPr>
          <a:xfrm>
            <a:off x="7100341" y="5628043"/>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02" name="object 102"/>
          <p:cNvSpPr/>
          <p:nvPr/>
        </p:nvSpPr>
        <p:spPr>
          <a:xfrm>
            <a:off x="4818049" y="584034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03" name="object 103"/>
          <p:cNvSpPr/>
          <p:nvPr/>
        </p:nvSpPr>
        <p:spPr>
          <a:xfrm>
            <a:off x="7100354" y="584034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04" name="object 104"/>
          <p:cNvSpPr/>
          <p:nvPr/>
        </p:nvSpPr>
        <p:spPr>
          <a:xfrm>
            <a:off x="732274" y="1404791"/>
            <a:ext cx="179997" cy="179514"/>
          </a:xfrm>
          <a:prstGeom prst="rect">
            <a:avLst/>
          </a:prstGeom>
          <a:blipFill>
            <a:blip r:embed="rId2" cstate="print"/>
            <a:stretch>
              <a:fillRect/>
            </a:stretch>
          </a:blipFill>
        </p:spPr>
        <p:txBody>
          <a:bodyPr wrap="square" lIns="0" tIns="0" rIns="0" bIns="0" rtlCol="0"/>
          <a:lstStyle/>
          <a:p>
            <a:endParaRPr/>
          </a:p>
        </p:txBody>
      </p:sp>
      <p:sp>
        <p:nvSpPr>
          <p:cNvPr id="105" name="object 105"/>
          <p:cNvSpPr/>
          <p:nvPr/>
        </p:nvSpPr>
        <p:spPr>
          <a:xfrm>
            <a:off x="732274" y="5240191"/>
            <a:ext cx="179997" cy="179514"/>
          </a:xfrm>
          <a:prstGeom prst="rect">
            <a:avLst/>
          </a:prstGeom>
          <a:blipFill>
            <a:blip r:embed="rId2" cstate="print"/>
            <a:stretch>
              <a:fillRect/>
            </a:stretch>
          </a:blipFill>
        </p:spPr>
        <p:txBody>
          <a:bodyPr wrap="square" lIns="0" tIns="0" rIns="0" bIns="0" rtlCol="0"/>
          <a:lstStyle/>
          <a:p>
            <a:endParaRPr/>
          </a:p>
        </p:txBody>
      </p:sp>
      <p:sp>
        <p:nvSpPr>
          <p:cNvPr id="106" name="object 106"/>
          <p:cNvSpPr/>
          <p:nvPr/>
        </p:nvSpPr>
        <p:spPr>
          <a:xfrm>
            <a:off x="0" y="266700"/>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107" name="object 107"/>
          <p:cNvSpPr/>
          <p:nvPr/>
        </p:nvSpPr>
        <p:spPr>
          <a:xfrm>
            <a:off x="7902905" y="266700"/>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108" name="object 108"/>
          <p:cNvSpPr/>
          <p:nvPr/>
        </p:nvSpPr>
        <p:spPr>
          <a:xfrm>
            <a:off x="0" y="10958703"/>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109" name="object 109"/>
          <p:cNvSpPr/>
          <p:nvPr/>
        </p:nvSpPr>
        <p:spPr>
          <a:xfrm>
            <a:off x="7902905" y="10958703"/>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110" name="object 110"/>
          <p:cNvSpPr/>
          <p:nvPr/>
        </p:nvSpPr>
        <p:spPr>
          <a:xfrm>
            <a:off x="266700"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111" name="object 111"/>
          <p:cNvSpPr/>
          <p:nvPr/>
        </p:nvSpPr>
        <p:spPr>
          <a:xfrm>
            <a:off x="266700"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112" name="object 112"/>
          <p:cNvSpPr/>
          <p:nvPr/>
        </p:nvSpPr>
        <p:spPr>
          <a:xfrm>
            <a:off x="7826705"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113" name="object 113"/>
          <p:cNvSpPr/>
          <p:nvPr/>
        </p:nvSpPr>
        <p:spPr>
          <a:xfrm>
            <a:off x="7826705"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115" name="object 115"/>
          <p:cNvSpPr txBox="1"/>
          <p:nvPr/>
        </p:nvSpPr>
        <p:spPr>
          <a:xfrm>
            <a:off x="7399852" y="10628416"/>
            <a:ext cx="151130" cy="170815"/>
          </a:xfrm>
          <a:prstGeom prst="rect">
            <a:avLst/>
          </a:prstGeom>
        </p:spPr>
        <p:txBody>
          <a:bodyPr vert="horz" wrap="square" lIns="0" tIns="12700" rIns="0" bIns="0" rtlCol="0">
            <a:spAutoFit/>
          </a:bodyPr>
          <a:lstStyle/>
          <a:p>
            <a:pPr marL="12700">
              <a:lnSpc>
                <a:spcPct val="100000"/>
              </a:lnSpc>
              <a:spcBef>
                <a:spcPts val="100"/>
              </a:spcBef>
            </a:pPr>
            <a:r>
              <a:rPr sz="1425" b="1" spc="-457" baseline="-8771" dirty="0">
                <a:latin typeface="Arial"/>
                <a:cs typeface="Arial"/>
              </a:rPr>
              <a:t>1</a:t>
            </a:r>
            <a:r>
              <a:rPr sz="700" spc="-55" dirty="0">
                <a:solidFill>
                  <a:srgbClr val="6078AD"/>
                </a:solidFill>
                <a:latin typeface="Calibri"/>
                <a:cs typeface="Calibri"/>
              </a:rPr>
              <a:t>1</a:t>
            </a:r>
            <a:r>
              <a:rPr sz="1425" b="1" spc="-682" baseline="-8771" dirty="0">
                <a:latin typeface="Arial"/>
                <a:cs typeface="Arial"/>
              </a:rPr>
              <a:t>4</a:t>
            </a:r>
            <a:r>
              <a:rPr sz="700" spc="25" dirty="0">
                <a:solidFill>
                  <a:srgbClr val="6078AD"/>
                </a:solidFill>
                <a:latin typeface="Calibri"/>
                <a:cs typeface="Calibri"/>
              </a:rPr>
              <a:t>3</a:t>
            </a:r>
            <a:endParaRPr sz="70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73999" y="10038379"/>
            <a:ext cx="3256279"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6078AD"/>
                </a:solidFill>
                <a:latin typeface="Calibri"/>
                <a:cs typeface="Calibri"/>
              </a:rPr>
              <a:t>¿Qué </a:t>
            </a:r>
            <a:r>
              <a:rPr sz="1100" spc="25" dirty="0">
                <a:solidFill>
                  <a:srgbClr val="6078AD"/>
                </a:solidFill>
                <a:latin typeface="Calibri"/>
                <a:cs typeface="Calibri"/>
              </a:rPr>
              <a:t>cantidad </a:t>
            </a:r>
            <a:r>
              <a:rPr sz="1100" spc="10" dirty="0">
                <a:solidFill>
                  <a:srgbClr val="6078AD"/>
                </a:solidFill>
                <a:latin typeface="Calibri"/>
                <a:cs typeface="Calibri"/>
              </a:rPr>
              <a:t>quiere </a:t>
            </a:r>
            <a:r>
              <a:rPr sz="1100" spc="20" dirty="0">
                <a:solidFill>
                  <a:srgbClr val="6078AD"/>
                </a:solidFill>
                <a:latin typeface="Calibri"/>
                <a:cs typeface="Calibri"/>
              </a:rPr>
              <a:t>destinar </a:t>
            </a:r>
            <a:r>
              <a:rPr sz="1100" spc="25" dirty="0">
                <a:solidFill>
                  <a:srgbClr val="6078AD"/>
                </a:solidFill>
                <a:latin typeface="Calibri"/>
                <a:cs typeface="Calibri"/>
              </a:rPr>
              <a:t>al futuro </a:t>
            </a:r>
            <a:r>
              <a:rPr sz="1100" spc="15" dirty="0">
                <a:solidFill>
                  <a:srgbClr val="6078AD"/>
                </a:solidFill>
                <a:latin typeface="Calibri"/>
                <a:cs typeface="Calibri"/>
              </a:rPr>
              <a:t>de su/s</a:t>
            </a:r>
            <a:r>
              <a:rPr sz="1100" spc="-135" dirty="0">
                <a:solidFill>
                  <a:srgbClr val="6078AD"/>
                </a:solidFill>
                <a:latin typeface="Calibri"/>
                <a:cs typeface="Calibri"/>
              </a:rPr>
              <a:t> </a:t>
            </a:r>
            <a:r>
              <a:rPr sz="1100" dirty="0">
                <a:solidFill>
                  <a:srgbClr val="6078AD"/>
                </a:solidFill>
                <a:latin typeface="Calibri"/>
                <a:cs typeface="Calibri"/>
              </a:rPr>
              <a:t>Hijo/s?</a:t>
            </a:r>
            <a:endParaRPr sz="1100">
              <a:latin typeface="Calibri"/>
              <a:cs typeface="Calibri"/>
            </a:endParaRPr>
          </a:p>
        </p:txBody>
      </p:sp>
      <p:sp>
        <p:nvSpPr>
          <p:cNvPr id="3" name="object 3"/>
          <p:cNvSpPr txBox="1"/>
          <p:nvPr/>
        </p:nvSpPr>
        <p:spPr>
          <a:xfrm>
            <a:off x="6003201" y="10038379"/>
            <a:ext cx="414655" cy="193040"/>
          </a:xfrm>
          <a:prstGeom prst="rect">
            <a:avLst/>
          </a:prstGeom>
        </p:spPr>
        <p:txBody>
          <a:bodyPr vert="horz" wrap="square" lIns="0" tIns="12700" rIns="0" bIns="0" rtlCol="0">
            <a:spAutoFit/>
          </a:bodyPr>
          <a:lstStyle/>
          <a:p>
            <a:pPr marL="12700">
              <a:lnSpc>
                <a:spcPct val="100000"/>
              </a:lnSpc>
              <a:spcBef>
                <a:spcPts val="100"/>
              </a:spcBef>
            </a:pPr>
            <a:r>
              <a:rPr sz="1100" spc="25" dirty="0">
                <a:solidFill>
                  <a:srgbClr val="6078AD"/>
                </a:solidFill>
                <a:latin typeface="Calibri"/>
                <a:cs typeface="Calibri"/>
              </a:rPr>
              <a:t>al</a:t>
            </a:r>
            <a:r>
              <a:rPr sz="1100" spc="-65" dirty="0">
                <a:solidFill>
                  <a:srgbClr val="6078AD"/>
                </a:solidFill>
                <a:latin typeface="Calibri"/>
                <a:cs typeface="Calibri"/>
              </a:rPr>
              <a:t> </a:t>
            </a:r>
            <a:r>
              <a:rPr sz="1100" spc="35" dirty="0">
                <a:solidFill>
                  <a:srgbClr val="6078AD"/>
                </a:solidFill>
                <a:latin typeface="Calibri"/>
                <a:cs typeface="Calibri"/>
              </a:rPr>
              <a:t>mes</a:t>
            </a:r>
            <a:endParaRPr sz="1100">
              <a:latin typeface="Calibri"/>
              <a:cs typeface="Calibri"/>
            </a:endParaRPr>
          </a:p>
        </p:txBody>
      </p:sp>
      <p:sp>
        <p:nvSpPr>
          <p:cNvPr id="4" name="object 4"/>
          <p:cNvSpPr txBox="1"/>
          <p:nvPr/>
        </p:nvSpPr>
        <p:spPr>
          <a:xfrm>
            <a:off x="1143951" y="3885822"/>
            <a:ext cx="5551170" cy="407034"/>
          </a:xfrm>
          <a:prstGeom prst="rect">
            <a:avLst/>
          </a:prstGeom>
        </p:spPr>
        <p:txBody>
          <a:bodyPr vert="horz" wrap="square" lIns="0" tIns="33020" rIns="0" bIns="0" rtlCol="0">
            <a:spAutoFit/>
          </a:bodyPr>
          <a:lstStyle/>
          <a:p>
            <a:pPr marL="12700">
              <a:lnSpc>
                <a:spcPct val="100000"/>
              </a:lnSpc>
              <a:spcBef>
                <a:spcPts val="260"/>
              </a:spcBef>
            </a:pPr>
            <a:r>
              <a:rPr sz="700" spc="10" dirty="0">
                <a:solidFill>
                  <a:srgbClr val="6078AD"/>
                </a:solidFill>
                <a:latin typeface="Calibri"/>
                <a:cs typeface="Calibri"/>
              </a:rPr>
              <a:t>El</a:t>
            </a:r>
            <a:r>
              <a:rPr sz="700" spc="-5" dirty="0">
                <a:solidFill>
                  <a:srgbClr val="6078AD"/>
                </a:solidFill>
                <a:latin typeface="Calibri"/>
                <a:cs typeface="Calibri"/>
              </a:rPr>
              <a:t> </a:t>
            </a:r>
            <a:r>
              <a:rPr sz="700" spc="30" dirty="0">
                <a:solidFill>
                  <a:srgbClr val="6078AD"/>
                </a:solidFill>
                <a:latin typeface="Calibri"/>
                <a:cs typeface="Calibri"/>
              </a:rPr>
              <a:t>gasto</a:t>
            </a:r>
            <a:r>
              <a:rPr sz="700" spc="-5" dirty="0">
                <a:solidFill>
                  <a:srgbClr val="6078AD"/>
                </a:solidFill>
                <a:latin typeface="Calibri"/>
                <a:cs typeface="Calibri"/>
              </a:rPr>
              <a:t> </a:t>
            </a:r>
            <a:r>
              <a:rPr sz="700" spc="25" dirty="0">
                <a:solidFill>
                  <a:srgbClr val="6078AD"/>
                </a:solidFill>
                <a:latin typeface="Calibri"/>
                <a:cs typeface="Calibri"/>
              </a:rPr>
              <a:t>medio</a:t>
            </a:r>
            <a:r>
              <a:rPr sz="700" spc="-5" dirty="0">
                <a:solidFill>
                  <a:srgbClr val="6078AD"/>
                </a:solidFill>
                <a:latin typeface="Calibri"/>
                <a:cs typeface="Calibri"/>
              </a:rPr>
              <a:t> </a:t>
            </a:r>
            <a:r>
              <a:rPr sz="700" spc="20" dirty="0">
                <a:solidFill>
                  <a:srgbClr val="6078AD"/>
                </a:solidFill>
                <a:latin typeface="Calibri"/>
                <a:cs typeface="Calibri"/>
              </a:rPr>
              <a:t>por</a:t>
            </a:r>
            <a:r>
              <a:rPr sz="700" spc="-5" dirty="0">
                <a:solidFill>
                  <a:srgbClr val="6078AD"/>
                </a:solidFill>
                <a:latin typeface="Calibri"/>
                <a:cs typeface="Calibri"/>
              </a:rPr>
              <a:t> </a:t>
            </a:r>
            <a:r>
              <a:rPr sz="700" spc="20" dirty="0">
                <a:solidFill>
                  <a:srgbClr val="6078AD"/>
                </a:solidFill>
                <a:latin typeface="Calibri"/>
                <a:cs typeface="Calibri"/>
              </a:rPr>
              <a:t>hijo</a:t>
            </a:r>
            <a:r>
              <a:rPr sz="700" spc="-5" dirty="0">
                <a:solidFill>
                  <a:srgbClr val="6078AD"/>
                </a:solidFill>
                <a:latin typeface="Calibri"/>
                <a:cs typeface="Calibri"/>
              </a:rPr>
              <a:t> </a:t>
            </a:r>
            <a:r>
              <a:rPr sz="700" spc="20" dirty="0">
                <a:solidFill>
                  <a:srgbClr val="6078AD"/>
                </a:solidFill>
                <a:latin typeface="Calibri"/>
                <a:cs typeface="Calibri"/>
              </a:rPr>
              <a:t>desde</a:t>
            </a:r>
            <a:r>
              <a:rPr sz="700" spc="-5" dirty="0">
                <a:solidFill>
                  <a:srgbClr val="6078AD"/>
                </a:solidFill>
                <a:latin typeface="Calibri"/>
                <a:cs typeface="Calibri"/>
              </a:rPr>
              <a:t> </a:t>
            </a:r>
            <a:r>
              <a:rPr sz="700" spc="20" dirty="0">
                <a:solidFill>
                  <a:srgbClr val="6078AD"/>
                </a:solidFill>
                <a:latin typeface="Calibri"/>
                <a:cs typeface="Calibri"/>
              </a:rPr>
              <a:t>que</a:t>
            </a:r>
            <a:r>
              <a:rPr sz="700" spc="-5" dirty="0">
                <a:solidFill>
                  <a:srgbClr val="6078AD"/>
                </a:solidFill>
                <a:latin typeface="Calibri"/>
                <a:cs typeface="Calibri"/>
              </a:rPr>
              <a:t> </a:t>
            </a:r>
            <a:r>
              <a:rPr sz="700" spc="20" dirty="0">
                <a:solidFill>
                  <a:srgbClr val="6078AD"/>
                </a:solidFill>
                <a:latin typeface="Calibri"/>
                <a:cs typeface="Calibri"/>
              </a:rPr>
              <a:t>nace</a:t>
            </a:r>
            <a:r>
              <a:rPr sz="700" dirty="0">
                <a:solidFill>
                  <a:srgbClr val="6078AD"/>
                </a:solidFill>
                <a:latin typeface="Calibri"/>
                <a:cs typeface="Calibri"/>
              </a:rPr>
              <a:t> </a:t>
            </a:r>
            <a:r>
              <a:rPr sz="700" spc="30" dirty="0">
                <a:solidFill>
                  <a:srgbClr val="6078AD"/>
                </a:solidFill>
                <a:latin typeface="Calibri"/>
                <a:cs typeface="Calibri"/>
              </a:rPr>
              <a:t>hasta</a:t>
            </a:r>
            <a:r>
              <a:rPr sz="700" spc="-5" dirty="0">
                <a:solidFill>
                  <a:srgbClr val="6078AD"/>
                </a:solidFill>
                <a:latin typeface="Calibri"/>
                <a:cs typeface="Calibri"/>
              </a:rPr>
              <a:t> </a:t>
            </a:r>
            <a:r>
              <a:rPr sz="700" spc="20" dirty="0">
                <a:solidFill>
                  <a:srgbClr val="6078AD"/>
                </a:solidFill>
                <a:latin typeface="Calibri"/>
                <a:cs typeface="Calibri"/>
              </a:rPr>
              <a:t>que</a:t>
            </a:r>
            <a:r>
              <a:rPr sz="700" spc="-5" dirty="0">
                <a:solidFill>
                  <a:srgbClr val="6078AD"/>
                </a:solidFill>
                <a:latin typeface="Calibri"/>
                <a:cs typeface="Calibri"/>
              </a:rPr>
              <a:t> </a:t>
            </a:r>
            <a:r>
              <a:rPr sz="700" spc="15" dirty="0">
                <a:solidFill>
                  <a:srgbClr val="6078AD"/>
                </a:solidFill>
                <a:latin typeface="Calibri"/>
                <a:cs typeface="Calibri"/>
              </a:rPr>
              <a:t>se</a:t>
            </a:r>
            <a:r>
              <a:rPr sz="700" spc="-5" dirty="0">
                <a:solidFill>
                  <a:srgbClr val="6078AD"/>
                </a:solidFill>
                <a:latin typeface="Calibri"/>
                <a:cs typeface="Calibri"/>
              </a:rPr>
              <a:t> </a:t>
            </a:r>
            <a:r>
              <a:rPr sz="700" spc="25" dirty="0">
                <a:solidFill>
                  <a:srgbClr val="6078AD"/>
                </a:solidFill>
                <a:latin typeface="Calibri"/>
                <a:cs typeface="Calibri"/>
              </a:rPr>
              <a:t>independiza</a:t>
            </a:r>
            <a:r>
              <a:rPr sz="700" spc="-5" dirty="0">
                <a:solidFill>
                  <a:srgbClr val="6078AD"/>
                </a:solidFill>
                <a:latin typeface="Calibri"/>
                <a:cs typeface="Calibri"/>
              </a:rPr>
              <a:t> </a:t>
            </a:r>
            <a:r>
              <a:rPr sz="700" spc="25" dirty="0">
                <a:solidFill>
                  <a:srgbClr val="6078AD"/>
                </a:solidFill>
                <a:latin typeface="Calibri"/>
                <a:cs typeface="Calibri"/>
              </a:rPr>
              <a:t>económicamente</a:t>
            </a:r>
            <a:r>
              <a:rPr sz="700" spc="-5" dirty="0">
                <a:solidFill>
                  <a:srgbClr val="6078AD"/>
                </a:solidFill>
                <a:latin typeface="Calibri"/>
                <a:cs typeface="Calibri"/>
              </a:rPr>
              <a:t> </a:t>
            </a:r>
            <a:r>
              <a:rPr sz="700" spc="15" dirty="0">
                <a:solidFill>
                  <a:srgbClr val="6078AD"/>
                </a:solidFill>
                <a:latin typeface="Calibri"/>
                <a:cs typeface="Calibri"/>
              </a:rPr>
              <a:t>es</a:t>
            </a:r>
            <a:r>
              <a:rPr sz="700" spc="-5" dirty="0">
                <a:solidFill>
                  <a:srgbClr val="6078AD"/>
                </a:solidFill>
                <a:latin typeface="Calibri"/>
                <a:cs typeface="Calibri"/>
              </a:rPr>
              <a:t> </a:t>
            </a:r>
            <a:r>
              <a:rPr sz="700" spc="15" dirty="0">
                <a:solidFill>
                  <a:srgbClr val="6078AD"/>
                </a:solidFill>
                <a:latin typeface="Calibri"/>
                <a:cs typeface="Calibri"/>
              </a:rPr>
              <a:t>de</a:t>
            </a:r>
            <a:r>
              <a:rPr sz="700" dirty="0">
                <a:solidFill>
                  <a:srgbClr val="6078AD"/>
                </a:solidFill>
                <a:latin typeface="Calibri"/>
                <a:cs typeface="Calibri"/>
              </a:rPr>
              <a:t> </a:t>
            </a:r>
            <a:r>
              <a:rPr sz="700" spc="25" dirty="0">
                <a:solidFill>
                  <a:srgbClr val="6078AD"/>
                </a:solidFill>
                <a:latin typeface="Calibri"/>
                <a:cs typeface="Calibri"/>
              </a:rPr>
              <a:t>“185.000€”</a:t>
            </a:r>
            <a:endParaRPr sz="700">
              <a:latin typeface="Calibri"/>
              <a:cs typeface="Calibri"/>
            </a:endParaRPr>
          </a:p>
          <a:p>
            <a:pPr marL="12700" marR="5080">
              <a:lnSpc>
                <a:spcPct val="119100"/>
              </a:lnSpc>
            </a:pPr>
            <a:r>
              <a:rPr sz="700" spc="25" dirty="0">
                <a:solidFill>
                  <a:srgbClr val="6078AD"/>
                </a:solidFill>
                <a:latin typeface="Calibri"/>
                <a:cs typeface="Calibri"/>
              </a:rPr>
              <a:t>Con</a:t>
            </a:r>
            <a:r>
              <a:rPr sz="700" dirty="0">
                <a:solidFill>
                  <a:srgbClr val="6078AD"/>
                </a:solidFill>
                <a:latin typeface="Calibri"/>
                <a:cs typeface="Calibri"/>
              </a:rPr>
              <a:t> </a:t>
            </a:r>
            <a:r>
              <a:rPr sz="700" spc="25" dirty="0">
                <a:solidFill>
                  <a:srgbClr val="6078AD"/>
                </a:solidFill>
                <a:latin typeface="Calibri"/>
                <a:cs typeface="Calibri"/>
              </a:rPr>
              <a:t>26</a:t>
            </a:r>
            <a:r>
              <a:rPr sz="700" dirty="0">
                <a:solidFill>
                  <a:srgbClr val="6078AD"/>
                </a:solidFill>
                <a:latin typeface="Calibri"/>
                <a:cs typeface="Calibri"/>
              </a:rPr>
              <a:t> </a:t>
            </a:r>
            <a:r>
              <a:rPr sz="700" spc="25" dirty="0">
                <a:solidFill>
                  <a:srgbClr val="6078AD"/>
                </a:solidFill>
                <a:latin typeface="Calibri"/>
                <a:cs typeface="Calibri"/>
              </a:rPr>
              <a:t>años</a:t>
            </a:r>
            <a:r>
              <a:rPr sz="700" dirty="0">
                <a:solidFill>
                  <a:srgbClr val="6078AD"/>
                </a:solidFill>
                <a:latin typeface="Calibri"/>
                <a:cs typeface="Calibri"/>
              </a:rPr>
              <a:t> </a:t>
            </a:r>
            <a:r>
              <a:rPr sz="700" spc="15" dirty="0">
                <a:solidFill>
                  <a:srgbClr val="6078AD"/>
                </a:solidFill>
                <a:latin typeface="Calibri"/>
                <a:cs typeface="Calibri"/>
              </a:rPr>
              <a:t>es</a:t>
            </a:r>
            <a:r>
              <a:rPr sz="700" dirty="0">
                <a:solidFill>
                  <a:srgbClr val="6078AD"/>
                </a:solidFill>
                <a:latin typeface="Calibri"/>
                <a:cs typeface="Calibri"/>
              </a:rPr>
              <a:t> </a:t>
            </a:r>
            <a:r>
              <a:rPr sz="700" spc="25" dirty="0">
                <a:solidFill>
                  <a:srgbClr val="6078AD"/>
                </a:solidFill>
                <a:latin typeface="Calibri"/>
                <a:cs typeface="Calibri"/>
              </a:rPr>
              <a:t>la</a:t>
            </a:r>
            <a:r>
              <a:rPr sz="700" dirty="0">
                <a:solidFill>
                  <a:srgbClr val="6078AD"/>
                </a:solidFill>
                <a:latin typeface="Calibri"/>
                <a:cs typeface="Calibri"/>
              </a:rPr>
              <a:t> </a:t>
            </a:r>
            <a:r>
              <a:rPr sz="700" spc="30" dirty="0">
                <a:solidFill>
                  <a:srgbClr val="6078AD"/>
                </a:solidFill>
                <a:latin typeface="Calibri"/>
                <a:cs typeface="Calibri"/>
              </a:rPr>
              <a:t>media</a:t>
            </a:r>
            <a:r>
              <a:rPr sz="700" spc="5" dirty="0">
                <a:solidFill>
                  <a:srgbClr val="6078AD"/>
                </a:solidFill>
                <a:latin typeface="Calibri"/>
                <a:cs typeface="Calibri"/>
              </a:rPr>
              <a:t> </a:t>
            </a:r>
            <a:r>
              <a:rPr sz="700" spc="15" dirty="0">
                <a:solidFill>
                  <a:srgbClr val="6078AD"/>
                </a:solidFill>
                <a:latin typeface="Calibri"/>
                <a:cs typeface="Calibri"/>
              </a:rPr>
              <a:t>de</a:t>
            </a:r>
            <a:r>
              <a:rPr sz="700" dirty="0">
                <a:solidFill>
                  <a:srgbClr val="6078AD"/>
                </a:solidFill>
                <a:latin typeface="Calibri"/>
                <a:cs typeface="Calibri"/>
              </a:rPr>
              <a:t> </a:t>
            </a:r>
            <a:r>
              <a:rPr sz="700" spc="20" dirty="0">
                <a:solidFill>
                  <a:srgbClr val="6078AD"/>
                </a:solidFill>
                <a:latin typeface="Calibri"/>
                <a:cs typeface="Calibri"/>
              </a:rPr>
              <a:t>edad</a:t>
            </a:r>
            <a:r>
              <a:rPr sz="700" dirty="0">
                <a:solidFill>
                  <a:srgbClr val="6078AD"/>
                </a:solidFill>
                <a:latin typeface="Calibri"/>
                <a:cs typeface="Calibri"/>
              </a:rPr>
              <a:t> </a:t>
            </a:r>
            <a:r>
              <a:rPr sz="700" spc="20" dirty="0">
                <a:solidFill>
                  <a:srgbClr val="6078AD"/>
                </a:solidFill>
                <a:latin typeface="Calibri"/>
                <a:cs typeface="Calibri"/>
              </a:rPr>
              <a:t>en</a:t>
            </a:r>
            <a:r>
              <a:rPr sz="700" dirty="0">
                <a:solidFill>
                  <a:srgbClr val="6078AD"/>
                </a:solidFill>
                <a:latin typeface="Calibri"/>
                <a:cs typeface="Calibri"/>
              </a:rPr>
              <a:t> </a:t>
            </a:r>
            <a:r>
              <a:rPr sz="700" spc="25" dirty="0">
                <a:solidFill>
                  <a:srgbClr val="6078AD"/>
                </a:solidFill>
                <a:latin typeface="Calibri"/>
                <a:cs typeface="Calibri"/>
              </a:rPr>
              <a:t>la</a:t>
            </a:r>
            <a:r>
              <a:rPr sz="700" dirty="0">
                <a:solidFill>
                  <a:srgbClr val="6078AD"/>
                </a:solidFill>
                <a:latin typeface="Calibri"/>
                <a:cs typeface="Calibri"/>
              </a:rPr>
              <a:t> </a:t>
            </a:r>
            <a:r>
              <a:rPr sz="700" spc="20" dirty="0">
                <a:solidFill>
                  <a:srgbClr val="6078AD"/>
                </a:solidFill>
                <a:latin typeface="Calibri"/>
                <a:cs typeface="Calibri"/>
              </a:rPr>
              <a:t>que</a:t>
            </a:r>
            <a:r>
              <a:rPr sz="700" spc="5" dirty="0">
                <a:solidFill>
                  <a:srgbClr val="6078AD"/>
                </a:solidFill>
                <a:latin typeface="Calibri"/>
                <a:cs typeface="Calibri"/>
              </a:rPr>
              <a:t> </a:t>
            </a:r>
            <a:r>
              <a:rPr sz="700" spc="20" dirty="0">
                <a:solidFill>
                  <a:srgbClr val="6078AD"/>
                </a:solidFill>
                <a:latin typeface="Calibri"/>
                <a:cs typeface="Calibri"/>
              </a:rPr>
              <a:t>los</a:t>
            </a:r>
            <a:r>
              <a:rPr sz="700" dirty="0">
                <a:solidFill>
                  <a:srgbClr val="6078AD"/>
                </a:solidFill>
                <a:latin typeface="Calibri"/>
                <a:cs typeface="Calibri"/>
              </a:rPr>
              <a:t> </a:t>
            </a:r>
            <a:r>
              <a:rPr sz="700" spc="20" dirty="0">
                <a:solidFill>
                  <a:srgbClr val="6078AD"/>
                </a:solidFill>
                <a:latin typeface="Calibri"/>
                <a:cs typeface="Calibri"/>
              </a:rPr>
              <a:t>hijos</a:t>
            </a:r>
            <a:r>
              <a:rPr sz="700" dirty="0">
                <a:solidFill>
                  <a:srgbClr val="6078AD"/>
                </a:solidFill>
                <a:latin typeface="Calibri"/>
                <a:cs typeface="Calibri"/>
              </a:rPr>
              <a:t> </a:t>
            </a:r>
            <a:r>
              <a:rPr sz="700" spc="15" dirty="0">
                <a:solidFill>
                  <a:srgbClr val="6078AD"/>
                </a:solidFill>
                <a:latin typeface="Calibri"/>
                <a:cs typeface="Calibri"/>
              </a:rPr>
              <a:t>se</a:t>
            </a:r>
            <a:r>
              <a:rPr sz="700" dirty="0">
                <a:solidFill>
                  <a:srgbClr val="6078AD"/>
                </a:solidFill>
                <a:latin typeface="Calibri"/>
                <a:cs typeface="Calibri"/>
              </a:rPr>
              <a:t> </a:t>
            </a:r>
            <a:r>
              <a:rPr sz="700" spc="25" dirty="0">
                <a:solidFill>
                  <a:srgbClr val="6078AD"/>
                </a:solidFill>
                <a:latin typeface="Calibri"/>
                <a:cs typeface="Calibri"/>
              </a:rPr>
              <a:t>independizan</a:t>
            </a:r>
            <a:r>
              <a:rPr sz="700" dirty="0">
                <a:solidFill>
                  <a:srgbClr val="6078AD"/>
                </a:solidFill>
                <a:latin typeface="Calibri"/>
                <a:cs typeface="Calibri"/>
              </a:rPr>
              <a:t> </a:t>
            </a:r>
            <a:r>
              <a:rPr sz="700" spc="25" dirty="0">
                <a:solidFill>
                  <a:srgbClr val="6078AD"/>
                </a:solidFill>
                <a:latin typeface="Calibri"/>
                <a:cs typeface="Calibri"/>
              </a:rPr>
              <a:t>económicamente</a:t>
            </a:r>
            <a:r>
              <a:rPr sz="700" dirty="0">
                <a:solidFill>
                  <a:srgbClr val="6078AD"/>
                </a:solidFill>
                <a:latin typeface="Calibri"/>
                <a:cs typeface="Calibri"/>
              </a:rPr>
              <a:t> </a:t>
            </a:r>
            <a:r>
              <a:rPr sz="700" spc="15" dirty="0">
                <a:solidFill>
                  <a:srgbClr val="6078AD"/>
                </a:solidFill>
                <a:latin typeface="Calibri"/>
                <a:cs typeface="Calibri"/>
              </a:rPr>
              <a:t>de</a:t>
            </a:r>
            <a:r>
              <a:rPr sz="700" spc="5" dirty="0">
                <a:solidFill>
                  <a:srgbClr val="6078AD"/>
                </a:solidFill>
                <a:latin typeface="Calibri"/>
                <a:cs typeface="Calibri"/>
              </a:rPr>
              <a:t> </a:t>
            </a:r>
            <a:r>
              <a:rPr sz="700" spc="25" dirty="0">
                <a:solidFill>
                  <a:srgbClr val="6078AD"/>
                </a:solidFill>
                <a:latin typeface="Calibri"/>
                <a:cs typeface="Calibri"/>
              </a:rPr>
              <a:t>sus</a:t>
            </a:r>
            <a:r>
              <a:rPr sz="700" dirty="0">
                <a:solidFill>
                  <a:srgbClr val="6078AD"/>
                </a:solidFill>
                <a:latin typeface="Calibri"/>
                <a:cs typeface="Calibri"/>
              </a:rPr>
              <a:t> </a:t>
            </a:r>
            <a:r>
              <a:rPr sz="700" spc="15" dirty="0">
                <a:solidFill>
                  <a:srgbClr val="6078AD"/>
                </a:solidFill>
                <a:latin typeface="Calibri"/>
                <a:cs typeface="Calibri"/>
              </a:rPr>
              <a:t>padres.</a:t>
            </a:r>
            <a:r>
              <a:rPr sz="700" dirty="0">
                <a:solidFill>
                  <a:srgbClr val="6078AD"/>
                </a:solidFill>
                <a:latin typeface="Calibri"/>
                <a:cs typeface="Calibri"/>
              </a:rPr>
              <a:t> </a:t>
            </a:r>
            <a:r>
              <a:rPr sz="700" spc="25" dirty="0">
                <a:solidFill>
                  <a:srgbClr val="6078AD"/>
                </a:solidFill>
                <a:latin typeface="Calibri"/>
                <a:cs typeface="Calibri"/>
              </a:rPr>
              <a:t>Esta</a:t>
            </a:r>
            <a:r>
              <a:rPr sz="700" dirty="0">
                <a:solidFill>
                  <a:srgbClr val="6078AD"/>
                </a:solidFill>
                <a:latin typeface="Calibri"/>
                <a:cs typeface="Calibri"/>
              </a:rPr>
              <a:t> </a:t>
            </a:r>
            <a:r>
              <a:rPr sz="700" spc="20" dirty="0">
                <a:solidFill>
                  <a:srgbClr val="6078AD"/>
                </a:solidFill>
                <a:latin typeface="Calibri"/>
                <a:cs typeface="Calibri"/>
              </a:rPr>
              <a:t>edad</a:t>
            </a:r>
            <a:r>
              <a:rPr sz="700" dirty="0">
                <a:solidFill>
                  <a:srgbClr val="6078AD"/>
                </a:solidFill>
                <a:latin typeface="Calibri"/>
                <a:cs typeface="Calibri"/>
              </a:rPr>
              <a:t> </a:t>
            </a:r>
            <a:r>
              <a:rPr sz="700" spc="15" dirty="0">
                <a:solidFill>
                  <a:srgbClr val="6078AD"/>
                </a:solidFill>
                <a:latin typeface="Calibri"/>
                <a:cs typeface="Calibri"/>
              </a:rPr>
              <a:t>se</a:t>
            </a:r>
            <a:r>
              <a:rPr sz="700" spc="5" dirty="0">
                <a:solidFill>
                  <a:srgbClr val="6078AD"/>
                </a:solidFill>
                <a:latin typeface="Calibri"/>
                <a:cs typeface="Calibri"/>
              </a:rPr>
              <a:t> </a:t>
            </a:r>
            <a:r>
              <a:rPr sz="700" spc="20" dirty="0">
                <a:solidFill>
                  <a:srgbClr val="6078AD"/>
                </a:solidFill>
                <a:latin typeface="Calibri"/>
                <a:cs typeface="Calibri"/>
              </a:rPr>
              <a:t>retrasa</a:t>
            </a:r>
            <a:r>
              <a:rPr sz="700" dirty="0">
                <a:solidFill>
                  <a:srgbClr val="6078AD"/>
                </a:solidFill>
                <a:latin typeface="Calibri"/>
                <a:cs typeface="Calibri"/>
              </a:rPr>
              <a:t> </a:t>
            </a:r>
            <a:r>
              <a:rPr sz="700" spc="20" dirty="0">
                <a:solidFill>
                  <a:srgbClr val="6078AD"/>
                </a:solidFill>
                <a:latin typeface="Calibri"/>
                <a:cs typeface="Calibri"/>
              </a:rPr>
              <a:t>con</a:t>
            </a:r>
            <a:r>
              <a:rPr sz="700" dirty="0">
                <a:solidFill>
                  <a:srgbClr val="6078AD"/>
                </a:solidFill>
                <a:latin typeface="Calibri"/>
                <a:cs typeface="Calibri"/>
              </a:rPr>
              <a:t> </a:t>
            </a:r>
            <a:r>
              <a:rPr sz="700" spc="25" dirty="0">
                <a:solidFill>
                  <a:srgbClr val="6078AD"/>
                </a:solidFill>
                <a:latin typeface="Calibri"/>
                <a:cs typeface="Calibri"/>
              </a:rPr>
              <a:t>cada</a:t>
            </a:r>
            <a:r>
              <a:rPr sz="700" dirty="0">
                <a:solidFill>
                  <a:srgbClr val="6078AD"/>
                </a:solidFill>
                <a:latin typeface="Calibri"/>
                <a:cs typeface="Calibri"/>
              </a:rPr>
              <a:t> </a:t>
            </a:r>
            <a:r>
              <a:rPr sz="700" spc="25" dirty="0">
                <a:solidFill>
                  <a:srgbClr val="6078AD"/>
                </a:solidFill>
                <a:latin typeface="Calibri"/>
                <a:cs typeface="Calibri"/>
              </a:rPr>
              <a:t>generación  </a:t>
            </a:r>
            <a:r>
              <a:rPr sz="700" spc="10" dirty="0">
                <a:solidFill>
                  <a:srgbClr val="6078AD"/>
                </a:solidFill>
                <a:latin typeface="Calibri"/>
                <a:cs typeface="Calibri"/>
              </a:rPr>
              <a:t>El</a:t>
            </a:r>
            <a:r>
              <a:rPr sz="700" spc="-5" dirty="0">
                <a:solidFill>
                  <a:srgbClr val="6078AD"/>
                </a:solidFill>
                <a:latin typeface="Calibri"/>
                <a:cs typeface="Calibri"/>
              </a:rPr>
              <a:t> </a:t>
            </a:r>
            <a:r>
              <a:rPr sz="700" spc="25" dirty="0">
                <a:solidFill>
                  <a:srgbClr val="6078AD"/>
                </a:solidFill>
                <a:latin typeface="Calibri"/>
                <a:cs typeface="Calibri"/>
              </a:rPr>
              <a:t>mayor</a:t>
            </a:r>
            <a:r>
              <a:rPr sz="700" spc="-5" dirty="0">
                <a:solidFill>
                  <a:srgbClr val="6078AD"/>
                </a:solidFill>
                <a:latin typeface="Calibri"/>
                <a:cs typeface="Calibri"/>
              </a:rPr>
              <a:t> </a:t>
            </a:r>
            <a:r>
              <a:rPr sz="700" spc="30" dirty="0">
                <a:solidFill>
                  <a:srgbClr val="6078AD"/>
                </a:solidFill>
                <a:latin typeface="Calibri"/>
                <a:cs typeface="Calibri"/>
              </a:rPr>
              <a:t>gasto</a:t>
            </a:r>
            <a:r>
              <a:rPr sz="700" spc="-5" dirty="0">
                <a:solidFill>
                  <a:srgbClr val="6078AD"/>
                </a:solidFill>
                <a:latin typeface="Calibri"/>
                <a:cs typeface="Calibri"/>
              </a:rPr>
              <a:t> </a:t>
            </a:r>
            <a:r>
              <a:rPr sz="700" spc="15" dirty="0">
                <a:solidFill>
                  <a:srgbClr val="6078AD"/>
                </a:solidFill>
                <a:latin typeface="Calibri"/>
                <a:cs typeface="Calibri"/>
              </a:rPr>
              <a:t>de</a:t>
            </a:r>
            <a:r>
              <a:rPr sz="700" spc="-5" dirty="0">
                <a:solidFill>
                  <a:srgbClr val="6078AD"/>
                </a:solidFill>
                <a:latin typeface="Calibri"/>
                <a:cs typeface="Calibri"/>
              </a:rPr>
              <a:t> </a:t>
            </a:r>
            <a:r>
              <a:rPr sz="700" spc="25" dirty="0">
                <a:solidFill>
                  <a:srgbClr val="6078AD"/>
                </a:solidFill>
                <a:latin typeface="Calibri"/>
                <a:cs typeface="Calibri"/>
              </a:rPr>
              <a:t>manutención</a:t>
            </a:r>
            <a:r>
              <a:rPr sz="700" spc="-5" dirty="0">
                <a:solidFill>
                  <a:srgbClr val="6078AD"/>
                </a:solidFill>
                <a:latin typeface="Calibri"/>
                <a:cs typeface="Calibri"/>
              </a:rPr>
              <a:t> </a:t>
            </a:r>
            <a:r>
              <a:rPr sz="700" spc="15" dirty="0">
                <a:solidFill>
                  <a:srgbClr val="6078AD"/>
                </a:solidFill>
                <a:latin typeface="Calibri"/>
                <a:cs typeface="Calibri"/>
              </a:rPr>
              <a:t>se</a:t>
            </a:r>
            <a:r>
              <a:rPr sz="700" spc="-5" dirty="0">
                <a:solidFill>
                  <a:srgbClr val="6078AD"/>
                </a:solidFill>
                <a:latin typeface="Calibri"/>
                <a:cs typeface="Calibri"/>
              </a:rPr>
              <a:t> </a:t>
            </a:r>
            <a:r>
              <a:rPr sz="700" spc="20" dirty="0">
                <a:solidFill>
                  <a:srgbClr val="6078AD"/>
                </a:solidFill>
                <a:latin typeface="Calibri"/>
                <a:cs typeface="Calibri"/>
              </a:rPr>
              <a:t>produce</a:t>
            </a:r>
            <a:r>
              <a:rPr sz="700" spc="-5" dirty="0">
                <a:solidFill>
                  <a:srgbClr val="6078AD"/>
                </a:solidFill>
                <a:latin typeface="Calibri"/>
                <a:cs typeface="Calibri"/>
              </a:rPr>
              <a:t> </a:t>
            </a:r>
            <a:r>
              <a:rPr sz="700" spc="15" dirty="0">
                <a:solidFill>
                  <a:srgbClr val="6078AD"/>
                </a:solidFill>
                <a:latin typeface="Calibri"/>
                <a:cs typeface="Calibri"/>
              </a:rPr>
              <a:t>entre</a:t>
            </a:r>
            <a:r>
              <a:rPr sz="700" spc="-5" dirty="0">
                <a:solidFill>
                  <a:srgbClr val="6078AD"/>
                </a:solidFill>
                <a:latin typeface="Calibri"/>
                <a:cs typeface="Calibri"/>
              </a:rPr>
              <a:t> </a:t>
            </a:r>
            <a:r>
              <a:rPr sz="700" spc="20" dirty="0">
                <a:solidFill>
                  <a:srgbClr val="6078AD"/>
                </a:solidFill>
                <a:latin typeface="Calibri"/>
                <a:cs typeface="Calibri"/>
              </a:rPr>
              <a:t>los</a:t>
            </a:r>
            <a:r>
              <a:rPr sz="700" spc="-5" dirty="0">
                <a:solidFill>
                  <a:srgbClr val="6078AD"/>
                </a:solidFill>
                <a:latin typeface="Calibri"/>
                <a:cs typeface="Calibri"/>
              </a:rPr>
              <a:t> </a:t>
            </a:r>
            <a:r>
              <a:rPr sz="700" spc="30" dirty="0">
                <a:solidFill>
                  <a:srgbClr val="6078AD"/>
                </a:solidFill>
                <a:latin typeface="Calibri"/>
                <a:cs typeface="Calibri"/>
              </a:rPr>
              <a:t>18</a:t>
            </a:r>
            <a:r>
              <a:rPr sz="700" spc="-5" dirty="0">
                <a:solidFill>
                  <a:srgbClr val="6078AD"/>
                </a:solidFill>
                <a:latin typeface="Calibri"/>
                <a:cs typeface="Calibri"/>
              </a:rPr>
              <a:t> </a:t>
            </a:r>
            <a:r>
              <a:rPr sz="700" spc="15" dirty="0">
                <a:solidFill>
                  <a:srgbClr val="6078AD"/>
                </a:solidFill>
                <a:latin typeface="Calibri"/>
                <a:cs typeface="Calibri"/>
              </a:rPr>
              <a:t>y</a:t>
            </a:r>
            <a:r>
              <a:rPr sz="700" spc="-5" dirty="0">
                <a:solidFill>
                  <a:srgbClr val="6078AD"/>
                </a:solidFill>
                <a:latin typeface="Calibri"/>
                <a:cs typeface="Calibri"/>
              </a:rPr>
              <a:t> </a:t>
            </a:r>
            <a:r>
              <a:rPr sz="700" spc="20" dirty="0">
                <a:solidFill>
                  <a:srgbClr val="6078AD"/>
                </a:solidFill>
                <a:latin typeface="Calibri"/>
                <a:cs typeface="Calibri"/>
              </a:rPr>
              <a:t>los</a:t>
            </a:r>
            <a:r>
              <a:rPr sz="700" spc="-5" dirty="0">
                <a:solidFill>
                  <a:srgbClr val="6078AD"/>
                </a:solidFill>
                <a:latin typeface="Calibri"/>
                <a:cs typeface="Calibri"/>
              </a:rPr>
              <a:t> </a:t>
            </a:r>
            <a:r>
              <a:rPr sz="700" spc="25" dirty="0">
                <a:solidFill>
                  <a:srgbClr val="6078AD"/>
                </a:solidFill>
                <a:latin typeface="Calibri"/>
                <a:cs typeface="Calibri"/>
              </a:rPr>
              <a:t>26</a:t>
            </a:r>
            <a:r>
              <a:rPr sz="700" spc="-5" dirty="0">
                <a:solidFill>
                  <a:srgbClr val="6078AD"/>
                </a:solidFill>
                <a:latin typeface="Calibri"/>
                <a:cs typeface="Calibri"/>
              </a:rPr>
              <a:t> </a:t>
            </a:r>
            <a:r>
              <a:rPr sz="700" spc="25" dirty="0">
                <a:solidFill>
                  <a:srgbClr val="6078AD"/>
                </a:solidFill>
                <a:latin typeface="Calibri"/>
                <a:cs typeface="Calibri"/>
              </a:rPr>
              <a:t>años</a:t>
            </a:r>
            <a:endParaRPr sz="700">
              <a:latin typeface="Calibri"/>
              <a:cs typeface="Calibri"/>
            </a:endParaRPr>
          </a:p>
        </p:txBody>
      </p:sp>
      <p:sp>
        <p:nvSpPr>
          <p:cNvPr id="5" name="object 5"/>
          <p:cNvSpPr txBox="1"/>
          <p:nvPr/>
        </p:nvSpPr>
        <p:spPr>
          <a:xfrm>
            <a:off x="4700301" y="2252730"/>
            <a:ext cx="2278380" cy="1163320"/>
          </a:xfrm>
          <a:prstGeom prst="rect">
            <a:avLst/>
          </a:prstGeom>
        </p:spPr>
        <p:txBody>
          <a:bodyPr vert="horz" wrap="square" lIns="0" tIns="33020" rIns="0" bIns="0" rtlCol="0">
            <a:spAutoFit/>
          </a:bodyPr>
          <a:lstStyle/>
          <a:p>
            <a:pPr marL="12700">
              <a:lnSpc>
                <a:spcPct val="100000"/>
              </a:lnSpc>
              <a:spcBef>
                <a:spcPts val="260"/>
              </a:spcBef>
            </a:pPr>
            <a:r>
              <a:rPr sz="700" spc="25" dirty="0">
                <a:solidFill>
                  <a:srgbClr val="6078AD"/>
                </a:solidFill>
                <a:latin typeface="Calibri"/>
                <a:cs typeface="Calibri"/>
              </a:rPr>
              <a:t>Costes medios</a:t>
            </a:r>
            <a:r>
              <a:rPr sz="700" spc="-40" dirty="0">
                <a:solidFill>
                  <a:srgbClr val="6078AD"/>
                </a:solidFill>
                <a:latin typeface="Calibri"/>
                <a:cs typeface="Calibri"/>
              </a:rPr>
              <a:t> </a:t>
            </a:r>
            <a:r>
              <a:rPr sz="700" spc="20" dirty="0">
                <a:solidFill>
                  <a:srgbClr val="6078AD"/>
                </a:solidFill>
                <a:latin typeface="Calibri"/>
                <a:cs typeface="Calibri"/>
              </a:rPr>
              <a:t>2018:</a:t>
            </a:r>
            <a:endParaRPr sz="700">
              <a:latin typeface="Calibri"/>
              <a:cs typeface="Calibri"/>
            </a:endParaRPr>
          </a:p>
          <a:p>
            <a:pPr marL="12700" marR="835025">
              <a:lnSpc>
                <a:spcPct val="119100"/>
              </a:lnSpc>
            </a:pPr>
            <a:r>
              <a:rPr sz="700" spc="20" dirty="0">
                <a:solidFill>
                  <a:srgbClr val="6078AD"/>
                </a:solidFill>
                <a:latin typeface="Calibri"/>
                <a:cs typeface="Calibri"/>
              </a:rPr>
              <a:t>Universidad Pública: </a:t>
            </a:r>
            <a:r>
              <a:rPr sz="700" spc="25" dirty="0">
                <a:solidFill>
                  <a:srgbClr val="6078AD"/>
                </a:solidFill>
                <a:latin typeface="Calibri"/>
                <a:cs typeface="Calibri"/>
              </a:rPr>
              <a:t>1.500 </a:t>
            </a:r>
            <a:r>
              <a:rPr sz="700" spc="30" dirty="0">
                <a:solidFill>
                  <a:srgbClr val="6078AD"/>
                </a:solidFill>
                <a:latin typeface="Calibri"/>
                <a:cs typeface="Calibri"/>
              </a:rPr>
              <a:t>€ </a:t>
            </a:r>
            <a:r>
              <a:rPr sz="700" spc="20" dirty="0">
                <a:solidFill>
                  <a:srgbClr val="6078AD"/>
                </a:solidFill>
                <a:latin typeface="Calibri"/>
                <a:cs typeface="Calibri"/>
              </a:rPr>
              <a:t>al </a:t>
            </a:r>
            <a:r>
              <a:rPr sz="700" spc="25" dirty="0">
                <a:solidFill>
                  <a:srgbClr val="6078AD"/>
                </a:solidFill>
                <a:latin typeface="Calibri"/>
                <a:cs typeface="Calibri"/>
              </a:rPr>
              <a:t>año  </a:t>
            </a:r>
            <a:r>
              <a:rPr sz="700" spc="20" dirty="0">
                <a:solidFill>
                  <a:srgbClr val="6078AD"/>
                </a:solidFill>
                <a:latin typeface="Calibri"/>
                <a:cs typeface="Calibri"/>
              </a:rPr>
              <a:t>Universidad </a:t>
            </a:r>
            <a:r>
              <a:rPr sz="700" spc="15" dirty="0">
                <a:solidFill>
                  <a:srgbClr val="6078AD"/>
                </a:solidFill>
                <a:latin typeface="Calibri"/>
                <a:cs typeface="Calibri"/>
              </a:rPr>
              <a:t>Privada: </a:t>
            </a:r>
            <a:r>
              <a:rPr sz="700" spc="30" dirty="0">
                <a:solidFill>
                  <a:srgbClr val="6078AD"/>
                </a:solidFill>
                <a:latin typeface="Calibri"/>
                <a:cs typeface="Calibri"/>
              </a:rPr>
              <a:t>15.000 €</a:t>
            </a:r>
            <a:r>
              <a:rPr sz="700" spc="-105" dirty="0">
                <a:solidFill>
                  <a:srgbClr val="6078AD"/>
                </a:solidFill>
                <a:latin typeface="Calibri"/>
                <a:cs typeface="Calibri"/>
              </a:rPr>
              <a:t> </a:t>
            </a:r>
            <a:r>
              <a:rPr sz="700" spc="20" dirty="0">
                <a:solidFill>
                  <a:srgbClr val="6078AD"/>
                </a:solidFill>
                <a:latin typeface="Calibri"/>
                <a:cs typeface="Calibri"/>
              </a:rPr>
              <a:t>al </a:t>
            </a:r>
            <a:r>
              <a:rPr sz="700" spc="25" dirty="0">
                <a:solidFill>
                  <a:srgbClr val="6078AD"/>
                </a:solidFill>
                <a:latin typeface="Calibri"/>
                <a:cs typeface="Calibri"/>
              </a:rPr>
              <a:t>año</a:t>
            </a:r>
            <a:endParaRPr sz="700">
              <a:latin typeface="Calibri"/>
              <a:cs typeface="Calibri"/>
            </a:endParaRPr>
          </a:p>
          <a:p>
            <a:pPr marL="12700" marR="480695">
              <a:lnSpc>
                <a:spcPct val="119100"/>
              </a:lnSpc>
            </a:pPr>
            <a:r>
              <a:rPr sz="700" spc="20" dirty="0">
                <a:solidFill>
                  <a:srgbClr val="6078AD"/>
                </a:solidFill>
                <a:latin typeface="Calibri"/>
                <a:cs typeface="Calibri"/>
              </a:rPr>
              <a:t>Máster</a:t>
            </a:r>
            <a:r>
              <a:rPr sz="700" spc="-10" dirty="0">
                <a:solidFill>
                  <a:srgbClr val="6078AD"/>
                </a:solidFill>
                <a:latin typeface="Calibri"/>
                <a:cs typeface="Calibri"/>
              </a:rPr>
              <a:t> </a:t>
            </a:r>
            <a:r>
              <a:rPr sz="700" spc="15" dirty="0">
                <a:solidFill>
                  <a:srgbClr val="6078AD"/>
                </a:solidFill>
                <a:latin typeface="Calibri"/>
                <a:cs typeface="Calibri"/>
              </a:rPr>
              <a:t>Público:</a:t>
            </a:r>
            <a:r>
              <a:rPr sz="700" spc="-5" dirty="0">
                <a:solidFill>
                  <a:srgbClr val="6078AD"/>
                </a:solidFill>
                <a:latin typeface="Calibri"/>
                <a:cs typeface="Calibri"/>
              </a:rPr>
              <a:t> </a:t>
            </a:r>
            <a:r>
              <a:rPr sz="700" spc="15" dirty="0">
                <a:solidFill>
                  <a:srgbClr val="6078AD"/>
                </a:solidFill>
                <a:latin typeface="Calibri"/>
                <a:cs typeface="Calibri"/>
              </a:rPr>
              <a:t>entre</a:t>
            </a:r>
            <a:r>
              <a:rPr sz="700" spc="-5" dirty="0">
                <a:solidFill>
                  <a:srgbClr val="6078AD"/>
                </a:solidFill>
                <a:latin typeface="Calibri"/>
                <a:cs typeface="Calibri"/>
              </a:rPr>
              <a:t> </a:t>
            </a:r>
            <a:r>
              <a:rPr sz="700" spc="25" dirty="0">
                <a:solidFill>
                  <a:srgbClr val="6078AD"/>
                </a:solidFill>
                <a:latin typeface="Calibri"/>
                <a:cs typeface="Calibri"/>
              </a:rPr>
              <a:t>1.500</a:t>
            </a:r>
            <a:r>
              <a:rPr sz="700" spc="-5" dirty="0">
                <a:solidFill>
                  <a:srgbClr val="6078AD"/>
                </a:solidFill>
                <a:latin typeface="Calibri"/>
                <a:cs typeface="Calibri"/>
              </a:rPr>
              <a:t> </a:t>
            </a:r>
            <a:r>
              <a:rPr sz="700" spc="30" dirty="0">
                <a:solidFill>
                  <a:srgbClr val="6078AD"/>
                </a:solidFill>
                <a:latin typeface="Calibri"/>
                <a:cs typeface="Calibri"/>
              </a:rPr>
              <a:t>€</a:t>
            </a:r>
            <a:r>
              <a:rPr sz="700" spc="-5" dirty="0">
                <a:solidFill>
                  <a:srgbClr val="6078AD"/>
                </a:solidFill>
                <a:latin typeface="Calibri"/>
                <a:cs typeface="Calibri"/>
              </a:rPr>
              <a:t> </a:t>
            </a:r>
            <a:r>
              <a:rPr sz="700" spc="15" dirty="0">
                <a:solidFill>
                  <a:srgbClr val="6078AD"/>
                </a:solidFill>
                <a:latin typeface="Calibri"/>
                <a:cs typeface="Calibri"/>
              </a:rPr>
              <a:t>y</a:t>
            </a:r>
            <a:r>
              <a:rPr sz="700" spc="-5" dirty="0">
                <a:solidFill>
                  <a:srgbClr val="6078AD"/>
                </a:solidFill>
                <a:latin typeface="Calibri"/>
                <a:cs typeface="Calibri"/>
              </a:rPr>
              <a:t> </a:t>
            </a:r>
            <a:r>
              <a:rPr sz="700" spc="30" dirty="0">
                <a:solidFill>
                  <a:srgbClr val="6078AD"/>
                </a:solidFill>
                <a:latin typeface="Calibri"/>
                <a:cs typeface="Calibri"/>
              </a:rPr>
              <a:t>2.000</a:t>
            </a:r>
            <a:r>
              <a:rPr sz="700" spc="-5" dirty="0">
                <a:solidFill>
                  <a:srgbClr val="6078AD"/>
                </a:solidFill>
                <a:latin typeface="Calibri"/>
                <a:cs typeface="Calibri"/>
              </a:rPr>
              <a:t> </a:t>
            </a:r>
            <a:r>
              <a:rPr sz="700" spc="30" dirty="0">
                <a:solidFill>
                  <a:srgbClr val="6078AD"/>
                </a:solidFill>
                <a:latin typeface="Calibri"/>
                <a:cs typeface="Calibri"/>
              </a:rPr>
              <a:t>€</a:t>
            </a:r>
            <a:r>
              <a:rPr sz="700" spc="-5" dirty="0">
                <a:solidFill>
                  <a:srgbClr val="6078AD"/>
                </a:solidFill>
                <a:latin typeface="Calibri"/>
                <a:cs typeface="Calibri"/>
              </a:rPr>
              <a:t> </a:t>
            </a:r>
            <a:r>
              <a:rPr sz="700" spc="20" dirty="0">
                <a:solidFill>
                  <a:srgbClr val="6078AD"/>
                </a:solidFill>
                <a:latin typeface="Calibri"/>
                <a:cs typeface="Calibri"/>
              </a:rPr>
              <a:t>al</a:t>
            </a:r>
            <a:r>
              <a:rPr sz="700" spc="-5" dirty="0">
                <a:solidFill>
                  <a:srgbClr val="6078AD"/>
                </a:solidFill>
                <a:latin typeface="Calibri"/>
                <a:cs typeface="Calibri"/>
              </a:rPr>
              <a:t> </a:t>
            </a:r>
            <a:r>
              <a:rPr sz="700" spc="25" dirty="0">
                <a:solidFill>
                  <a:srgbClr val="6078AD"/>
                </a:solidFill>
                <a:latin typeface="Calibri"/>
                <a:cs typeface="Calibri"/>
              </a:rPr>
              <a:t>año  </a:t>
            </a:r>
            <a:r>
              <a:rPr sz="700" spc="20" dirty="0">
                <a:solidFill>
                  <a:srgbClr val="6078AD"/>
                </a:solidFill>
                <a:latin typeface="Calibri"/>
                <a:cs typeface="Calibri"/>
              </a:rPr>
              <a:t>Máster </a:t>
            </a:r>
            <a:r>
              <a:rPr sz="700" spc="15" dirty="0">
                <a:solidFill>
                  <a:srgbClr val="6078AD"/>
                </a:solidFill>
                <a:latin typeface="Calibri"/>
                <a:cs typeface="Calibri"/>
              </a:rPr>
              <a:t>Privado: </a:t>
            </a:r>
            <a:r>
              <a:rPr sz="700" spc="30" dirty="0">
                <a:solidFill>
                  <a:srgbClr val="6078AD"/>
                </a:solidFill>
                <a:latin typeface="Calibri"/>
                <a:cs typeface="Calibri"/>
              </a:rPr>
              <a:t>hasta 20.000</a:t>
            </a:r>
            <a:r>
              <a:rPr sz="700" spc="-90" dirty="0">
                <a:solidFill>
                  <a:srgbClr val="6078AD"/>
                </a:solidFill>
                <a:latin typeface="Calibri"/>
                <a:cs typeface="Calibri"/>
              </a:rPr>
              <a:t> </a:t>
            </a:r>
            <a:r>
              <a:rPr sz="700" spc="30" dirty="0">
                <a:solidFill>
                  <a:srgbClr val="6078AD"/>
                </a:solidFill>
                <a:latin typeface="Calibri"/>
                <a:cs typeface="Calibri"/>
              </a:rPr>
              <a:t>€</a:t>
            </a:r>
            <a:endParaRPr sz="700">
              <a:latin typeface="Calibri"/>
              <a:cs typeface="Calibri"/>
            </a:endParaRPr>
          </a:p>
          <a:p>
            <a:pPr marL="12700" marR="1020444">
              <a:lnSpc>
                <a:spcPct val="119100"/>
              </a:lnSpc>
            </a:pPr>
            <a:r>
              <a:rPr sz="700" spc="15" dirty="0">
                <a:solidFill>
                  <a:srgbClr val="6078AD"/>
                </a:solidFill>
                <a:latin typeface="Calibri"/>
                <a:cs typeface="Calibri"/>
              </a:rPr>
              <a:t>Boda:</a:t>
            </a:r>
            <a:r>
              <a:rPr sz="700" spc="-15" dirty="0">
                <a:solidFill>
                  <a:srgbClr val="6078AD"/>
                </a:solidFill>
                <a:latin typeface="Calibri"/>
                <a:cs typeface="Calibri"/>
              </a:rPr>
              <a:t> </a:t>
            </a:r>
            <a:r>
              <a:rPr sz="700" spc="15" dirty="0">
                <a:solidFill>
                  <a:srgbClr val="6078AD"/>
                </a:solidFill>
                <a:latin typeface="Calibri"/>
                <a:cs typeface="Calibri"/>
              </a:rPr>
              <a:t>entre</a:t>
            </a:r>
            <a:r>
              <a:rPr sz="700" spc="-10" dirty="0">
                <a:solidFill>
                  <a:srgbClr val="6078AD"/>
                </a:solidFill>
                <a:latin typeface="Calibri"/>
                <a:cs typeface="Calibri"/>
              </a:rPr>
              <a:t> </a:t>
            </a:r>
            <a:r>
              <a:rPr sz="700" spc="30" dirty="0">
                <a:solidFill>
                  <a:srgbClr val="6078AD"/>
                </a:solidFill>
                <a:latin typeface="Calibri"/>
                <a:cs typeface="Calibri"/>
              </a:rPr>
              <a:t>15.000</a:t>
            </a:r>
            <a:r>
              <a:rPr sz="700" spc="-10" dirty="0">
                <a:solidFill>
                  <a:srgbClr val="6078AD"/>
                </a:solidFill>
                <a:latin typeface="Calibri"/>
                <a:cs typeface="Calibri"/>
              </a:rPr>
              <a:t> </a:t>
            </a:r>
            <a:r>
              <a:rPr sz="700" spc="30" dirty="0">
                <a:solidFill>
                  <a:srgbClr val="6078AD"/>
                </a:solidFill>
                <a:latin typeface="Calibri"/>
                <a:cs typeface="Calibri"/>
              </a:rPr>
              <a:t>€</a:t>
            </a:r>
            <a:r>
              <a:rPr sz="700" spc="-10" dirty="0">
                <a:solidFill>
                  <a:srgbClr val="6078AD"/>
                </a:solidFill>
                <a:latin typeface="Calibri"/>
                <a:cs typeface="Calibri"/>
              </a:rPr>
              <a:t> </a:t>
            </a:r>
            <a:r>
              <a:rPr sz="700" spc="15" dirty="0">
                <a:solidFill>
                  <a:srgbClr val="6078AD"/>
                </a:solidFill>
                <a:latin typeface="Calibri"/>
                <a:cs typeface="Calibri"/>
              </a:rPr>
              <a:t>y</a:t>
            </a:r>
            <a:r>
              <a:rPr sz="700" spc="-15" dirty="0">
                <a:solidFill>
                  <a:srgbClr val="6078AD"/>
                </a:solidFill>
                <a:latin typeface="Calibri"/>
                <a:cs typeface="Calibri"/>
              </a:rPr>
              <a:t> </a:t>
            </a:r>
            <a:r>
              <a:rPr sz="700" spc="30" dirty="0">
                <a:solidFill>
                  <a:srgbClr val="6078AD"/>
                </a:solidFill>
                <a:latin typeface="Calibri"/>
                <a:cs typeface="Calibri"/>
              </a:rPr>
              <a:t>25.000</a:t>
            </a:r>
            <a:r>
              <a:rPr sz="700" spc="-10" dirty="0">
                <a:solidFill>
                  <a:srgbClr val="6078AD"/>
                </a:solidFill>
                <a:latin typeface="Calibri"/>
                <a:cs typeface="Calibri"/>
              </a:rPr>
              <a:t> </a:t>
            </a:r>
            <a:r>
              <a:rPr sz="700" spc="30" dirty="0">
                <a:solidFill>
                  <a:srgbClr val="6078AD"/>
                </a:solidFill>
                <a:latin typeface="Calibri"/>
                <a:cs typeface="Calibri"/>
              </a:rPr>
              <a:t>€  </a:t>
            </a:r>
            <a:r>
              <a:rPr sz="700" spc="25" dirty="0">
                <a:solidFill>
                  <a:srgbClr val="6078AD"/>
                </a:solidFill>
                <a:latin typeface="Calibri"/>
                <a:cs typeface="Calibri"/>
              </a:rPr>
              <a:t>Amueblar </a:t>
            </a:r>
            <a:r>
              <a:rPr sz="700" spc="20" dirty="0">
                <a:solidFill>
                  <a:srgbClr val="6078AD"/>
                </a:solidFill>
                <a:latin typeface="Calibri"/>
                <a:cs typeface="Calibri"/>
              </a:rPr>
              <a:t>vivienda: </a:t>
            </a:r>
            <a:r>
              <a:rPr sz="700" spc="30" dirty="0">
                <a:solidFill>
                  <a:srgbClr val="6078AD"/>
                </a:solidFill>
                <a:latin typeface="Calibri"/>
                <a:cs typeface="Calibri"/>
              </a:rPr>
              <a:t>15.000</a:t>
            </a:r>
            <a:r>
              <a:rPr sz="700" spc="-75" dirty="0">
                <a:solidFill>
                  <a:srgbClr val="6078AD"/>
                </a:solidFill>
                <a:latin typeface="Calibri"/>
                <a:cs typeface="Calibri"/>
              </a:rPr>
              <a:t> </a:t>
            </a:r>
            <a:r>
              <a:rPr sz="700" spc="30" dirty="0">
                <a:solidFill>
                  <a:srgbClr val="6078AD"/>
                </a:solidFill>
                <a:latin typeface="Calibri"/>
                <a:cs typeface="Calibri"/>
              </a:rPr>
              <a:t>€</a:t>
            </a:r>
            <a:endParaRPr sz="700">
              <a:latin typeface="Calibri"/>
              <a:cs typeface="Calibri"/>
            </a:endParaRPr>
          </a:p>
          <a:p>
            <a:pPr marL="12700">
              <a:lnSpc>
                <a:spcPct val="100000"/>
              </a:lnSpc>
              <a:spcBef>
                <a:spcPts val="160"/>
              </a:spcBef>
            </a:pPr>
            <a:r>
              <a:rPr sz="700" spc="15" dirty="0">
                <a:solidFill>
                  <a:srgbClr val="6078AD"/>
                </a:solidFill>
                <a:latin typeface="Calibri"/>
                <a:cs typeface="Calibri"/>
              </a:rPr>
              <a:t>Alquilar:</a:t>
            </a:r>
            <a:r>
              <a:rPr sz="700" spc="-10" dirty="0">
                <a:solidFill>
                  <a:srgbClr val="6078AD"/>
                </a:solidFill>
                <a:latin typeface="Calibri"/>
                <a:cs typeface="Calibri"/>
              </a:rPr>
              <a:t> </a:t>
            </a:r>
            <a:r>
              <a:rPr sz="700" spc="25" dirty="0">
                <a:solidFill>
                  <a:srgbClr val="6078AD"/>
                </a:solidFill>
                <a:latin typeface="Calibri"/>
                <a:cs typeface="Calibri"/>
              </a:rPr>
              <a:t>fianza</a:t>
            </a:r>
            <a:r>
              <a:rPr sz="700" spc="-5" dirty="0">
                <a:solidFill>
                  <a:srgbClr val="6078AD"/>
                </a:solidFill>
                <a:latin typeface="Calibri"/>
                <a:cs typeface="Calibri"/>
              </a:rPr>
              <a:t> </a:t>
            </a:r>
            <a:r>
              <a:rPr sz="700" dirty="0">
                <a:solidFill>
                  <a:srgbClr val="6078AD"/>
                </a:solidFill>
                <a:latin typeface="Calibri"/>
                <a:cs typeface="Calibri"/>
              </a:rPr>
              <a:t>y/o</a:t>
            </a:r>
            <a:r>
              <a:rPr sz="700" spc="-5" dirty="0">
                <a:solidFill>
                  <a:srgbClr val="6078AD"/>
                </a:solidFill>
                <a:latin typeface="Calibri"/>
                <a:cs typeface="Calibri"/>
              </a:rPr>
              <a:t> </a:t>
            </a:r>
            <a:r>
              <a:rPr sz="700" spc="25" dirty="0">
                <a:solidFill>
                  <a:srgbClr val="6078AD"/>
                </a:solidFill>
                <a:latin typeface="Calibri"/>
                <a:cs typeface="Calibri"/>
              </a:rPr>
              <a:t>aval</a:t>
            </a:r>
            <a:r>
              <a:rPr sz="700" spc="-5" dirty="0">
                <a:solidFill>
                  <a:srgbClr val="6078AD"/>
                </a:solidFill>
                <a:latin typeface="Calibri"/>
                <a:cs typeface="Calibri"/>
              </a:rPr>
              <a:t> </a:t>
            </a:r>
            <a:r>
              <a:rPr sz="700" spc="20" dirty="0">
                <a:solidFill>
                  <a:srgbClr val="6078AD"/>
                </a:solidFill>
                <a:latin typeface="Calibri"/>
                <a:cs typeface="Calibri"/>
              </a:rPr>
              <a:t>puede</a:t>
            </a:r>
            <a:r>
              <a:rPr sz="700" spc="-5" dirty="0">
                <a:solidFill>
                  <a:srgbClr val="6078AD"/>
                </a:solidFill>
                <a:latin typeface="Calibri"/>
                <a:cs typeface="Calibri"/>
              </a:rPr>
              <a:t> </a:t>
            </a:r>
            <a:r>
              <a:rPr sz="700" spc="25" dirty="0">
                <a:solidFill>
                  <a:srgbClr val="6078AD"/>
                </a:solidFill>
                <a:latin typeface="Calibri"/>
                <a:cs typeface="Calibri"/>
              </a:rPr>
              <a:t>llegar</a:t>
            </a:r>
            <a:r>
              <a:rPr sz="700" spc="-10" dirty="0">
                <a:solidFill>
                  <a:srgbClr val="6078AD"/>
                </a:solidFill>
                <a:latin typeface="Calibri"/>
                <a:cs typeface="Calibri"/>
              </a:rPr>
              <a:t> </a:t>
            </a:r>
            <a:r>
              <a:rPr sz="700" spc="25" dirty="0">
                <a:solidFill>
                  <a:srgbClr val="6078AD"/>
                </a:solidFill>
                <a:latin typeface="Calibri"/>
                <a:cs typeface="Calibri"/>
              </a:rPr>
              <a:t>a</a:t>
            </a:r>
            <a:r>
              <a:rPr sz="700" spc="-5" dirty="0">
                <a:solidFill>
                  <a:srgbClr val="6078AD"/>
                </a:solidFill>
                <a:latin typeface="Calibri"/>
                <a:cs typeface="Calibri"/>
              </a:rPr>
              <a:t> </a:t>
            </a:r>
            <a:r>
              <a:rPr sz="700" spc="20" dirty="0">
                <a:solidFill>
                  <a:srgbClr val="6078AD"/>
                </a:solidFill>
                <a:latin typeface="Calibri"/>
                <a:cs typeface="Calibri"/>
              </a:rPr>
              <a:t>seis</a:t>
            </a:r>
            <a:r>
              <a:rPr sz="700" spc="-5" dirty="0">
                <a:solidFill>
                  <a:srgbClr val="6078AD"/>
                </a:solidFill>
                <a:latin typeface="Calibri"/>
                <a:cs typeface="Calibri"/>
              </a:rPr>
              <a:t> </a:t>
            </a:r>
            <a:r>
              <a:rPr sz="700" spc="25" dirty="0">
                <a:solidFill>
                  <a:srgbClr val="6078AD"/>
                </a:solidFill>
                <a:latin typeface="Calibri"/>
                <a:cs typeface="Calibri"/>
              </a:rPr>
              <a:t>mensualidades</a:t>
            </a:r>
            <a:endParaRPr sz="700">
              <a:latin typeface="Calibri"/>
              <a:cs typeface="Calibri"/>
            </a:endParaRPr>
          </a:p>
          <a:p>
            <a:pPr marL="12700">
              <a:lnSpc>
                <a:spcPct val="100000"/>
              </a:lnSpc>
              <a:spcBef>
                <a:spcPts val="355"/>
              </a:spcBef>
            </a:pPr>
            <a:r>
              <a:rPr sz="500" spc="10" dirty="0">
                <a:solidFill>
                  <a:srgbClr val="6078AD"/>
                </a:solidFill>
                <a:latin typeface="Calibri"/>
                <a:cs typeface="Calibri"/>
              </a:rPr>
              <a:t>Fuente: </a:t>
            </a:r>
            <a:r>
              <a:rPr sz="500" spc="15" dirty="0">
                <a:solidFill>
                  <a:srgbClr val="6078AD"/>
                </a:solidFill>
                <a:latin typeface="Calibri"/>
                <a:cs typeface="Calibri"/>
              </a:rPr>
              <a:t>estudios en</a:t>
            </a:r>
            <a:r>
              <a:rPr sz="500" spc="-45" dirty="0">
                <a:solidFill>
                  <a:srgbClr val="6078AD"/>
                </a:solidFill>
                <a:latin typeface="Calibri"/>
                <a:cs typeface="Calibri"/>
              </a:rPr>
              <a:t> </a:t>
            </a:r>
            <a:r>
              <a:rPr sz="500" spc="15" dirty="0">
                <a:solidFill>
                  <a:srgbClr val="6078AD"/>
                </a:solidFill>
                <a:latin typeface="Calibri"/>
                <a:cs typeface="Calibri"/>
              </a:rPr>
              <a:t>prensa</a:t>
            </a:r>
            <a:endParaRPr sz="500">
              <a:latin typeface="Calibri"/>
              <a:cs typeface="Calibri"/>
            </a:endParaRPr>
          </a:p>
        </p:txBody>
      </p:sp>
      <p:sp>
        <p:nvSpPr>
          <p:cNvPr id="6" name="object 6"/>
          <p:cNvSpPr txBox="1">
            <a:spLocks noGrp="1"/>
          </p:cNvSpPr>
          <p:nvPr>
            <p:ph type="title"/>
          </p:nvPr>
        </p:nvSpPr>
        <p:spPr>
          <a:xfrm>
            <a:off x="973998" y="903635"/>
            <a:ext cx="6134100" cy="1082675"/>
          </a:xfrm>
          <a:prstGeom prst="rect">
            <a:avLst/>
          </a:prstGeom>
        </p:spPr>
        <p:txBody>
          <a:bodyPr vert="horz" wrap="square" lIns="0" tIns="53340" rIns="0" bIns="0" rtlCol="0">
            <a:spAutoFit/>
          </a:bodyPr>
          <a:lstStyle/>
          <a:p>
            <a:pPr marL="12700" marR="493395">
              <a:lnSpc>
                <a:spcPts val="2600"/>
              </a:lnSpc>
              <a:spcBef>
                <a:spcPts val="420"/>
              </a:spcBef>
            </a:pPr>
            <a:r>
              <a:rPr spc="114" dirty="0"/>
              <a:t>¿Cómo</a:t>
            </a:r>
            <a:r>
              <a:rPr dirty="0"/>
              <a:t> </a:t>
            </a:r>
            <a:r>
              <a:rPr spc="175" dirty="0"/>
              <a:t>asegurarse</a:t>
            </a:r>
            <a:r>
              <a:rPr dirty="0"/>
              <a:t> </a:t>
            </a:r>
            <a:r>
              <a:rPr spc="165" dirty="0"/>
              <a:t>de</a:t>
            </a:r>
            <a:r>
              <a:rPr dirty="0"/>
              <a:t> </a:t>
            </a:r>
            <a:r>
              <a:rPr spc="165" dirty="0"/>
              <a:t>que</a:t>
            </a:r>
            <a:r>
              <a:rPr dirty="0"/>
              <a:t> </a:t>
            </a:r>
            <a:r>
              <a:rPr spc="185" dirty="0"/>
              <a:t>su</a:t>
            </a:r>
            <a:r>
              <a:rPr dirty="0"/>
              <a:t> </a:t>
            </a:r>
            <a:r>
              <a:rPr spc="85" dirty="0"/>
              <a:t>hijo</a:t>
            </a:r>
            <a:r>
              <a:rPr dirty="0"/>
              <a:t> </a:t>
            </a:r>
            <a:r>
              <a:rPr spc="160" dirty="0"/>
              <a:t>llega</a:t>
            </a:r>
            <a:r>
              <a:rPr dirty="0"/>
              <a:t> </a:t>
            </a:r>
            <a:r>
              <a:rPr spc="225" dirty="0"/>
              <a:t>a</a:t>
            </a:r>
            <a:r>
              <a:rPr dirty="0"/>
              <a:t> </a:t>
            </a:r>
            <a:r>
              <a:rPr spc="175" dirty="0"/>
              <a:t>la  </a:t>
            </a:r>
            <a:r>
              <a:rPr spc="150" dirty="0"/>
              <a:t>etapa </a:t>
            </a:r>
            <a:r>
              <a:rPr spc="165" dirty="0"/>
              <a:t>adulta </a:t>
            </a:r>
            <a:r>
              <a:rPr spc="140" dirty="0"/>
              <a:t>sin</a:t>
            </a:r>
            <a:r>
              <a:rPr spc="-320" dirty="0"/>
              <a:t> </a:t>
            </a:r>
            <a:r>
              <a:rPr spc="120" dirty="0"/>
              <a:t>preocupaciones?</a:t>
            </a:r>
          </a:p>
          <a:p>
            <a:pPr marL="12700" marR="5080">
              <a:lnSpc>
                <a:spcPct val="100000"/>
              </a:lnSpc>
              <a:spcBef>
                <a:spcPts val="400"/>
              </a:spcBef>
            </a:pPr>
            <a:r>
              <a:rPr sz="1000" spc="10" dirty="0">
                <a:solidFill>
                  <a:srgbClr val="6078AD"/>
                </a:solidFill>
                <a:latin typeface="Calibri"/>
                <a:cs typeface="Calibri"/>
              </a:rPr>
              <a:t>¿Ha</a:t>
            </a:r>
            <a:r>
              <a:rPr sz="1000" dirty="0">
                <a:solidFill>
                  <a:srgbClr val="6078AD"/>
                </a:solidFill>
                <a:latin typeface="Calibri"/>
                <a:cs typeface="Calibri"/>
              </a:rPr>
              <a:t> </a:t>
            </a:r>
            <a:r>
              <a:rPr sz="1000" spc="25" dirty="0">
                <a:solidFill>
                  <a:srgbClr val="6078AD"/>
                </a:solidFill>
                <a:latin typeface="Calibri"/>
                <a:cs typeface="Calibri"/>
              </a:rPr>
              <a:t>pensado</a:t>
            </a:r>
            <a:r>
              <a:rPr sz="1000" spc="5" dirty="0">
                <a:solidFill>
                  <a:srgbClr val="6078AD"/>
                </a:solidFill>
                <a:latin typeface="Calibri"/>
                <a:cs typeface="Calibri"/>
              </a:rPr>
              <a:t> </a:t>
            </a:r>
            <a:r>
              <a:rPr sz="1000" spc="35" dirty="0">
                <a:solidFill>
                  <a:srgbClr val="6078AD"/>
                </a:solidFill>
                <a:latin typeface="Calibri"/>
                <a:cs typeface="Calibri"/>
              </a:rPr>
              <a:t>alguna</a:t>
            </a:r>
            <a:r>
              <a:rPr sz="1000" dirty="0">
                <a:solidFill>
                  <a:srgbClr val="6078AD"/>
                </a:solidFill>
                <a:latin typeface="Calibri"/>
                <a:cs typeface="Calibri"/>
              </a:rPr>
              <a:t> </a:t>
            </a:r>
            <a:r>
              <a:rPr sz="1000" spc="20" dirty="0">
                <a:solidFill>
                  <a:srgbClr val="6078AD"/>
                </a:solidFill>
                <a:latin typeface="Calibri"/>
                <a:cs typeface="Calibri"/>
              </a:rPr>
              <a:t>vez</a:t>
            </a:r>
            <a:r>
              <a:rPr sz="1000" spc="5" dirty="0">
                <a:solidFill>
                  <a:srgbClr val="6078AD"/>
                </a:solidFill>
                <a:latin typeface="Calibri"/>
                <a:cs typeface="Calibri"/>
              </a:rPr>
              <a:t> </a:t>
            </a:r>
            <a:r>
              <a:rPr sz="1000" spc="25" dirty="0">
                <a:solidFill>
                  <a:srgbClr val="6078AD"/>
                </a:solidFill>
                <a:latin typeface="Calibri"/>
                <a:cs typeface="Calibri"/>
              </a:rPr>
              <a:t>en</a:t>
            </a:r>
            <a:r>
              <a:rPr sz="1000" dirty="0">
                <a:solidFill>
                  <a:srgbClr val="6078AD"/>
                </a:solidFill>
                <a:latin typeface="Calibri"/>
                <a:cs typeface="Calibri"/>
              </a:rPr>
              <a:t> </a:t>
            </a:r>
            <a:r>
              <a:rPr sz="1000" spc="20" dirty="0">
                <a:solidFill>
                  <a:srgbClr val="6078AD"/>
                </a:solidFill>
                <a:latin typeface="Calibri"/>
                <a:cs typeface="Calibri"/>
              </a:rPr>
              <a:t>los</a:t>
            </a:r>
            <a:r>
              <a:rPr sz="1000" spc="5" dirty="0">
                <a:solidFill>
                  <a:srgbClr val="6078AD"/>
                </a:solidFill>
                <a:latin typeface="Calibri"/>
                <a:cs typeface="Calibri"/>
              </a:rPr>
              <a:t> </a:t>
            </a:r>
            <a:r>
              <a:rPr sz="1000" spc="20" dirty="0">
                <a:solidFill>
                  <a:srgbClr val="6078AD"/>
                </a:solidFill>
                <a:latin typeface="Calibri"/>
                <a:cs typeface="Calibri"/>
              </a:rPr>
              <a:t>costes</a:t>
            </a:r>
            <a:r>
              <a:rPr sz="1000" spc="5" dirty="0">
                <a:solidFill>
                  <a:srgbClr val="6078AD"/>
                </a:solidFill>
                <a:latin typeface="Calibri"/>
                <a:cs typeface="Calibri"/>
              </a:rPr>
              <a:t> </a:t>
            </a:r>
            <a:r>
              <a:rPr sz="1000" spc="20" dirty="0">
                <a:solidFill>
                  <a:srgbClr val="6078AD"/>
                </a:solidFill>
                <a:latin typeface="Calibri"/>
                <a:cs typeface="Calibri"/>
              </a:rPr>
              <a:t>que</a:t>
            </a:r>
            <a:r>
              <a:rPr sz="1000" dirty="0">
                <a:solidFill>
                  <a:srgbClr val="6078AD"/>
                </a:solidFill>
                <a:latin typeface="Calibri"/>
                <a:cs typeface="Calibri"/>
              </a:rPr>
              <a:t> </a:t>
            </a:r>
            <a:r>
              <a:rPr sz="1000" spc="20" dirty="0">
                <a:solidFill>
                  <a:srgbClr val="6078AD"/>
                </a:solidFill>
                <a:latin typeface="Calibri"/>
                <a:cs typeface="Calibri"/>
              </a:rPr>
              <a:t>deberá</a:t>
            </a:r>
            <a:r>
              <a:rPr sz="1000" spc="5" dirty="0">
                <a:solidFill>
                  <a:srgbClr val="6078AD"/>
                </a:solidFill>
                <a:latin typeface="Calibri"/>
                <a:cs typeface="Calibri"/>
              </a:rPr>
              <a:t> </a:t>
            </a:r>
            <a:r>
              <a:rPr sz="1000" spc="25" dirty="0">
                <a:solidFill>
                  <a:srgbClr val="6078AD"/>
                </a:solidFill>
                <a:latin typeface="Calibri"/>
                <a:cs typeface="Calibri"/>
              </a:rPr>
              <a:t>afrontar</a:t>
            </a:r>
            <a:r>
              <a:rPr sz="1000" dirty="0">
                <a:solidFill>
                  <a:srgbClr val="6078AD"/>
                </a:solidFill>
                <a:latin typeface="Calibri"/>
                <a:cs typeface="Calibri"/>
              </a:rPr>
              <a:t> </a:t>
            </a:r>
            <a:r>
              <a:rPr sz="1000" spc="25" dirty="0">
                <a:solidFill>
                  <a:srgbClr val="6078AD"/>
                </a:solidFill>
                <a:latin typeface="Calibri"/>
                <a:cs typeface="Calibri"/>
              </a:rPr>
              <a:t>mientras</a:t>
            </a:r>
            <a:r>
              <a:rPr sz="1000" spc="5" dirty="0">
                <a:solidFill>
                  <a:srgbClr val="6078AD"/>
                </a:solidFill>
                <a:latin typeface="Calibri"/>
                <a:cs typeface="Calibri"/>
              </a:rPr>
              <a:t> </a:t>
            </a:r>
            <a:r>
              <a:rPr sz="1000" spc="30" dirty="0">
                <a:solidFill>
                  <a:srgbClr val="6078AD"/>
                </a:solidFill>
                <a:latin typeface="Calibri"/>
                <a:cs typeface="Calibri"/>
              </a:rPr>
              <a:t>su</a:t>
            </a:r>
            <a:r>
              <a:rPr sz="1000" dirty="0">
                <a:solidFill>
                  <a:srgbClr val="6078AD"/>
                </a:solidFill>
                <a:latin typeface="Calibri"/>
                <a:cs typeface="Calibri"/>
              </a:rPr>
              <a:t> </a:t>
            </a:r>
            <a:r>
              <a:rPr sz="1000" spc="20" dirty="0">
                <a:solidFill>
                  <a:srgbClr val="6078AD"/>
                </a:solidFill>
                <a:latin typeface="Calibri"/>
                <a:cs typeface="Calibri"/>
              </a:rPr>
              <a:t>hijo</a:t>
            </a:r>
            <a:r>
              <a:rPr sz="1000" spc="5" dirty="0">
                <a:solidFill>
                  <a:srgbClr val="6078AD"/>
                </a:solidFill>
                <a:latin typeface="Calibri"/>
                <a:cs typeface="Calibri"/>
              </a:rPr>
              <a:t> </a:t>
            </a:r>
            <a:r>
              <a:rPr sz="1000" spc="20" dirty="0">
                <a:solidFill>
                  <a:srgbClr val="6078AD"/>
                </a:solidFill>
                <a:latin typeface="Calibri"/>
                <a:cs typeface="Calibri"/>
              </a:rPr>
              <a:t>dependa</a:t>
            </a:r>
            <a:r>
              <a:rPr sz="1000" spc="5" dirty="0">
                <a:solidFill>
                  <a:srgbClr val="6078AD"/>
                </a:solidFill>
                <a:latin typeface="Calibri"/>
                <a:cs typeface="Calibri"/>
              </a:rPr>
              <a:t> </a:t>
            </a:r>
            <a:r>
              <a:rPr sz="1000" spc="25" dirty="0">
                <a:solidFill>
                  <a:srgbClr val="6078AD"/>
                </a:solidFill>
                <a:latin typeface="Calibri"/>
                <a:cs typeface="Calibri"/>
              </a:rPr>
              <a:t>económicamente</a:t>
            </a:r>
            <a:r>
              <a:rPr sz="1000" dirty="0">
                <a:solidFill>
                  <a:srgbClr val="6078AD"/>
                </a:solidFill>
                <a:latin typeface="Calibri"/>
                <a:cs typeface="Calibri"/>
              </a:rPr>
              <a:t> </a:t>
            </a:r>
            <a:r>
              <a:rPr sz="1000" spc="15" dirty="0">
                <a:solidFill>
                  <a:srgbClr val="6078AD"/>
                </a:solidFill>
                <a:latin typeface="Calibri"/>
                <a:cs typeface="Calibri"/>
              </a:rPr>
              <a:t>de</a:t>
            </a:r>
            <a:r>
              <a:rPr sz="1000" spc="5" dirty="0">
                <a:solidFill>
                  <a:srgbClr val="6078AD"/>
                </a:solidFill>
                <a:latin typeface="Calibri"/>
                <a:cs typeface="Calibri"/>
              </a:rPr>
              <a:t> </a:t>
            </a:r>
            <a:r>
              <a:rPr sz="1000" spc="10" dirty="0">
                <a:solidFill>
                  <a:srgbClr val="6078AD"/>
                </a:solidFill>
                <a:latin typeface="Calibri"/>
                <a:cs typeface="Calibri"/>
              </a:rPr>
              <a:t>usted?  </a:t>
            </a:r>
            <a:r>
              <a:rPr sz="1000" spc="20" dirty="0">
                <a:solidFill>
                  <a:srgbClr val="6078AD"/>
                </a:solidFill>
                <a:latin typeface="Calibri"/>
                <a:cs typeface="Calibri"/>
              </a:rPr>
              <a:t>Manutención, </a:t>
            </a:r>
            <a:r>
              <a:rPr sz="1000" spc="15" dirty="0">
                <a:solidFill>
                  <a:srgbClr val="6078AD"/>
                </a:solidFill>
                <a:latin typeface="Calibri"/>
                <a:cs typeface="Calibri"/>
              </a:rPr>
              <a:t>Estudios, Universidad, </a:t>
            </a:r>
            <a:r>
              <a:rPr sz="1000" spc="5" dirty="0">
                <a:solidFill>
                  <a:srgbClr val="6078AD"/>
                </a:solidFill>
                <a:latin typeface="Calibri"/>
                <a:cs typeface="Calibri"/>
              </a:rPr>
              <a:t>Master, </a:t>
            </a:r>
            <a:r>
              <a:rPr sz="1000" spc="30" dirty="0">
                <a:solidFill>
                  <a:srgbClr val="6078AD"/>
                </a:solidFill>
                <a:latin typeface="Calibri"/>
                <a:cs typeface="Calibri"/>
              </a:rPr>
              <a:t>Carnet </a:t>
            </a:r>
            <a:r>
              <a:rPr sz="1000" spc="15" dirty="0">
                <a:solidFill>
                  <a:srgbClr val="6078AD"/>
                </a:solidFill>
                <a:latin typeface="Calibri"/>
                <a:cs typeface="Calibri"/>
              </a:rPr>
              <a:t>de </a:t>
            </a:r>
            <a:r>
              <a:rPr sz="1000" spc="10" dirty="0">
                <a:solidFill>
                  <a:srgbClr val="6078AD"/>
                </a:solidFill>
                <a:latin typeface="Calibri"/>
                <a:cs typeface="Calibri"/>
              </a:rPr>
              <a:t>conducir, </a:t>
            </a:r>
            <a:r>
              <a:rPr sz="1000" spc="15" dirty="0">
                <a:solidFill>
                  <a:srgbClr val="6078AD"/>
                </a:solidFill>
                <a:latin typeface="Calibri"/>
                <a:cs typeface="Calibri"/>
              </a:rPr>
              <a:t>Coche, </a:t>
            </a:r>
            <a:r>
              <a:rPr sz="1000" spc="20" dirty="0">
                <a:solidFill>
                  <a:srgbClr val="6078AD"/>
                </a:solidFill>
                <a:latin typeface="Calibri"/>
                <a:cs typeface="Calibri"/>
              </a:rPr>
              <a:t>Idiomas,</a:t>
            </a:r>
            <a:r>
              <a:rPr sz="1000" spc="-160" dirty="0">
                <a:solidFill>
                  <a:srgbClr val="6078AD"/>
                </a:solidFill>
                <a:latin typeface="Calibri"/>
                <a:cs typeface="Calibri"/>
              </a:rPr>
              <a:t> </a:t>
            </a:r>
            <a:r>
              <a:rPr sz="1000" spc="10" dirty="0">
                <a:solidFill>
                  <a:srgbClr val="6078AD"/>
                </a:solidFill>
                <a:latin typeface="Calibri"/>
                <a:cs typeface="Calibri"/>
              </a:rPr>
              <a:t>Ocio, </a:t>
            </a:r>
            <a:r>
              <a:rPr sz="1000" spc="20" dirty="0">
                <a:solidFill>
                  <a:srgbClr val="6078AD"/>
                </a:solidFill>
                <a:latin typeface="Calibri"/>
                <a:cs typeface="Calibri"/>
              </a:rPr>
              <a:t>Vivienda…</a:t>
            </a:r>
            <a:endParaRPr sz="1000">
              <a:latin typeface="Calibri"/>
              <a:cs typeface="Calibri"/>
            </a:endParaRPr>
          </a:p>
        </p:txBody>
      </p:sp>
      <p:sp>
        <p:nvSpPr>
          <p:cNvPr id="7" name="object 7"/>
          <p:cNvSpPr txBox="1"/>
          <p:nvPr/>
        </p:nvSpPr>
        <p:spPr>
          <a:xfrm>
            <a:off x="974000" y="6113785"/>
            <a:ext cx="5914390" cy="269240"/>
          </a:xfrm>
          <a:prstGeom prst="rect">
            <a:avLst/>
          </a:prstGeom>
        </p:spPr>
        <p:txBody>
          <a:bodyPr vert="horz" wrap="square" lIns="0" tIns="12700" rIns="0" bIns="0" rtlCol="0">
            <a:spAutoFit/>
          </a:bodyPr>
          <a:lstStyle/>
          <a:p>
            <a:pPr marL="12700">
              <a:lnSpc>
                <a:spcPct val="100000"/>
              </a:lnSpc>
              <a:spcBef>
                <a:spcPts val="100"/>
              </a:spcBef>
            </a:pPr>
            <a:r>
              <a:rPr sz="1600" spc="85" dirty="0">
                <a:solidFill>
                  <a:srgbClr val="004689"/>
                </a:solidFill>
                <a:latin typeface="Garamond"/>
                <a:cs typeface="Garamond"/>
              </a:rPr>
              <a:t>¿Para</a:t>
            </a:r>
            <a:r>
              <a:rPr sz="1600" spc="5" dirty="0">
                <a:solidFill>
                  <a:srgbClr val="004689"/>
                </a:solidFill>
                <a:latin typeface="Garamond"/>
                <a:cs typeface="Garamond"/>
              </a:rPr>
              <a:t> </a:t>
            </a:r>
            <a:r>
              <a:rPr sz="1600" spc="110" dirty="0">
                <a:solidFill>
                  <a:srgbClr val="004689"/>
                </a:solidFill>
                <a:latin typeface="Garamond"/>
                <a:cs typeface="Garamond"/>
              </a:rPr>
              <a:t>qué</a:t>
            </a:r>
            <a:r>
              <a:rPr sz="1600" spc="5" dirty="0">
                <a:solidFill>
                  <a:srgbClr val="004689"/>
                </a:solidFill>
                <a:latin typeface="Garamond"/>
                <a:cs typeface="Garamond"/>
              </a:rPr>
              <a:t> </a:t>
            </a:r>
            <a:r>
              <a:rPr sz="1600" spc="60" dirty="0">
                <a:solidFill>
                  <a:srgbClr val="004689"/>
                </a:solidFill>
                <a:latin typeface="Garamond"/>
                <a:cs typeface="Garamond"/>
              </a:rPr>
              <a:t>objetivos</a:t>
            </a:r>
            <a:r>
              <a:rPr sz="1600" spc="5" dirty="0">
                <a:solidFill>
                  <a:srgbClr val="004689"/>
                </a:solidFill>
                <a:latin typeface="Garamond"/>
                <a:cs typeface="Garamond"/>
              </a:rPr>
              <a:t> </a:t>
            </a:r>
            <a:r>
              <a:rPr sz="1600" spc="110" dirty="0">
                <a:solidFill>
                  <a:srgbClr val="004689"/>
                </a:solidFill>
                <a:latin typeface="Garamond"/>
                <a:cs typeface="Garamond"/>
              </a:rPr>
              <a:t>de</a:t>
            </a:r>
            <a:r>
              <a:rPr sz="1600" spc="5" dirty="0">
                <a:solidFill>
                  <a:srgbClr val="004689"/>
                </a:solidFill>
                <a:latin typeface="Garamond"/>
                <a:cs typeface="Garamond"/>
              </a:rPr>
              <a:t> </a:t>
            </a:r>
            <a:r>
              <a:rPr sz="1600" spc="80" dirty="0">
                <a:solidFill>
                  <a:srgbClr val="004689"/>
                </a:solidFill>
                <a:latin typeface="Garamond"/>
                <a:cs typeface="Garamond"/>
              </a:rPr>
              <a:t>su/s</a:t>
            </a:r>
            <a:r>
              <a:rPr sz="1600" spc="10" dirty="0">
                <a:solidFill>
                  <a:srgbClr val="004689"/>
                </a:solidFill>
                <a:latin typeface="Garamond"/>
                <a:cs typeface="Garamond"/>
              </a:rPr>
              <a:t> </a:t>
            </a:r>
            <a:r>
              <a:rPr sz="1600" spc="50" dirty="0">
                <a:solidFill>
                  <a:srgbClr val="004689"/>
                </a:solidFill>
                <a:latin typeface="Garamond"/>
                <a:cs typeface="Garamond"/>
              </a:rPr>
              <a:t>hijo/s</a:t>
            </a:r>
            <a:r>
              <a:rPr sz="1600" spc="5" dirty="0">
                <a:solidFill>
                  <a:srgbClr val="004689"/>
                </a:solidFill>
                <a:latin typeface="Garamond"/>
                <a:cs typeface="Garamond"/>
              </a:rPr>
              <a:t> </a:t>
            </a:r>
            <a:r>
              <a:rPr sz="1600" spc="110" dirty="0">
                <a:solidFill>
                  <a:srgbClr val="004689"/>
                </a:solidFill>
                <a:latin typeface="Garamond"/>
                <a:cs typeface="Garamond"/>
              </a:rPr>
              <a:t>desearía</a:t>
            </a:r>
            <a:r>
              <a:rPr sz="1600" spc="5" dirty="0">
                <a:solidFill>
                  <a:srgbClr val="004689"/>
                </a:solidFill>
                <a:latin typeface="Garamond"/>
                <a:cs typeface="Garamond"/>
              </a:rPr>
              <a:t> </a:t>
            </a:r>
            <a:r>
              <a:rPr sz="1600" spc="95" dirty="0">
                <a:solidFill>
                  <a:srgbClr val="004689"/>
                </a:solidFill>
                <a:latin typeface="Garamond"/>
                <a:cs typeface="Garamond"/>
              </a:rPr>
              <a:t>disponer</a:t>
            </a:r>
            <a:r>
              <a:rPr sz="1600" spc="5" dirty="0">
                <a:solidFill>
                  <a:srgbClr val="004689"/>
                </a:solidFill>
                <a:latin typeface="Garamond"/>
                <a:cs typeface="Garamond"/>
              </a:rPr>
              <a:t> </a:t>
            </a:r>
            <a:r>
              <a:rPr sz="1600" spc="110" dirty="0">
                <a:solidFill>
                  <a:srgbClr val="004689"/>
                </a:solidFill>
                <a:latin typeface="Garamond"/>
                <a:cs typeface="Garamond"/>
              </a:rPr>
              <a:t>de</a:t>
            </a:r>
            <a:r>
              <a:rPr sz="1600" spc="10" dirty="0">
                <a:solidFill>
                  <a:srgbClr val="004689"/>
                </a:solidFill>
                <a:latin typeface="Garamond"/>
                <a:cs typeface="Garamond"/>
              </a:rPr>
              <a:t> </a:t>
            </a:r>
            <a:r>
              <a:rPr sz="1600" spc="150" dirty="0">
                <a:solidFill>
                  <a:srgbClr val="004689"/>
                </a:solidFill>
                <a:latin typeface="Garamond"/>
                <a:cs typeface="Garamond"/>
              </a:rPr>
              <a:t>un</a:t>
            </a:r>
            <a:r>
              <a:rPr sz="1600" spc="5" dirty="0">
                <a:solidFill>
                  <a:srgbClr val="004689"/>
                </a:solidFill>
                <a:latin typeface="Garamond"/>
                <a:cs typeface="Garamond"/>
              </a:rPr>
              <a:t> </a:t>
            </a:r>
            <a:r>
              <a:rPr sz="1600" spc="85" dirty="0">
                <a:solidFill>
                  <a:srgbClr val="004689"/>
                </a:solidFill>
                <a:latin typeface="Garamond"/>
                <a:cs typeface="Garamond"/>
              </a:rPr>
              <a:t>capital?</a:t>
            </a:r>
            <a:endParaRPr sz="1600">
              <a:latin typeface="Garamond"/>
              <a:cs typeface="Garamond"/>
            </a:endParaRPr>
          </a:p>
        </p:txBody>
      </p:sp>
      <p:sp>
        <p:nvSpPr>
          <p:cNvPr id="8" name="object 8"/>
          <p:cNvSpPr txBox="1"/>
          <p:nvPr/>
        </p:nvSpPr>
        <p:spPr>
          <a:xfrm>
            <a:off x="973999" y="7320399"/>
            <a:ext cx="6070600" cy="1454785"/>
          </a:xfrm>
          <a:prstGeom prst="rect">
            <a:avLst/>
          </a:prstGeom>
        </p:spPr>
        <p:txBody>
          <a:bodyPr vert="horz" wrap="square" lIns="0" tIns="27939" rIns="0" bIns="0" rtlCol="0">
            <a:spAutoFit/>
          </a:bodyPr>
          <a:lstStyle/>
          <a:p>
            <a:pPr marL="12700">
              <a:lnSpc>
                <a:spcPct val="100000"/>
              </a:lnSpc>
              <a:spcBef>
                <a:spcPts val="219"/>
              </a:spcBef>
              <a:tabLst>
                <a:tab pos="1578610" algn="l"/>
                <a:tab pos="2241550" algn="l"/>
                <a:tab pos="3602354" algn="l"/>
                <a:tab pos="4688840" algn="l"/>
              </a:tabLst>
            </a:pPr>
            <a:r>
              <a:rPr sz="900" spc="20" dirty="0">
                <a:solidFill>
                  <a:srgbClr val="6078AD"/>
                </a:solidFill>
                <a:latin typeface="Calibri"/>
                <a:cs typeface="Calibri"/>
              </a:rPr>
              <a:t>¿Capital</a:t>
            </a:r>
            <a:r>
              <a:rPr sz="900" spc="5" dirty="0">
                <a:solidFill>
                  <a:srgbClr val="6078AD"/>
                </a:solidFill>
                <a:latin typeface="Calibri"/>
                <a:cs typeface="Calibri"/>
              </a:rPr>
              <a:t> </a:t>
            </a:r>
            <a:r>
              <a:rPr sz="900" spc="20" dirty="0">
                <a:solidFill>
                  <a:srgbClr val="6078AD"/>
                </a:solidFill>
                <a:latin typeface="Calibri"/>
                <a:cs typeface="Calibri"/>
              </a:rPr>
              <a:t>disponible</a:t>
            </a:r>
            <a:r>
              <a:rPr sz="900" spc="10" dirty="0">
                <a:solidFill>
                  <a:srgbClr val="6078AD"/>
                </a:solidFill>
                <a:latin typeface="Calibri"/>
                <a:cs typeface="Calibri"/>
              </a:rPr>
              <a:t> deseado?	</a:t>
            </a:r>
            <a:r>
              <a:rPr sz="900" u="dash" spc="10" dirty="0">
                <a:solidFill>
                  <a:srgbClr val="6078AD"/>
                </a:solidFill>
                <a:uFill>
                  <a:solidFill>
                    <a:srgbClr val="91A7D1"/>
                  </a:solidFill>
                </a:uFill>
                <a:latin typeface="Calibri"/>
                <a:cs typeface="Calibri"/>
              </a:rPr>
              <a:t> 	</a:t>
            </a:r>
            <a:r>
              <a:rPr sz="900" dirty="0">
                <a:solidFill>
                  <a:srgbClr val="6078AD"/>
                </a:solidFill>
                <a:latin typeface="Calibri"/>
                <a:cs typeface="Calibri"/>
              </a:rPr>
              <a:t>€, </a:t>
            </a:r>
            <a:r>
              <a:rPr sz="900" spc="35" dirty="0">
                <a:solidFill>
                  <a:srgbClr val="6078AD"/>
                </a:solidFill>
                <a:latin typeface="Calibri"/>
                <a:cs typeface="Calibri"/>
              </a:rPr>
              <a:t>a </a:t>
            </a:r>
            <a:r>
              <a:rPr sz="900" spc="25" dirty="0">
                <a:solidFill>
                  <a:srgbClr val="6078AD"/>
                </a:solidFill>
                <a:latin typeface="Calibri"/>
                <a:cs typeface="Calibri"/>
              </a:rPr>
              <a:t>la</a:t>
            </a:r>
            <a:r>
              <a:rPr sz="900" spc="-35" dirty="0">
                <a:solidFill>
                  <a:srgbClr val="6078AD"/>
                </a:solidFill>
                <a:latin typeface="Calibri"/>
                <a:cs typeface="Calibri"/>
              </a:rPr>
              <a:t> </a:t>
            </a:r>
            <a:r>
              <a:rPr sz="900" spc="20" dirty="0">
                <a:solidFill>
                  <a:srgbClr val="6078AD"/>
                </a:solidFill>
                <a:latin typeface="Calibri"/>
                <a:cs typeface="Calibri"/>
              </a:rPr>
              <a:t>edad</a:t>
            </a:r>
            <a:r>
              <a:rPr sz="900" dirty="0">
                <a:solidFill>
                  <a:srgbClr val="6078AD"/>
                </a:solidFill>
                <a:latin typeface="Calibri"/>
                <a:cs typeface="Calibri"/>
              </a:rPr>
              <a:t> </a:t>
            </a:r>
            <a:r>
              <a:rPr sz="900" spc="15" dirty="0">
                <a:solidFill>
                  <a:srgbClr val="6078AD"/>
                </a:solidFill>
                <a:latin typeface="Calibri"/>
                <a:cs typeface="Calibri"/>
              </a:rPr>
              <a:t>de</a:t>
            </a:r>
            <a:r>
              <a:rPr sz="900" u="dash" spc="15" dirty="0">
                <a:solidFill>
                  <a:srgbClr val="6078AD"/>
                </a:solidFill>
                <a:uFill>
                  <a:solidFill>
                    <a:srgbClr val="91A7D1"/>
                  </a:solidFill>
                </a:uFill>
                <a:latin typeface="Calibri"/>
                <a:cs typeface="Calibri"/>
              </a:rPr>
              <a:t> 	</a:t>
            </a:r>
            <a:r>
              <a:rPr sz="900" spc="15" dirty="0">
                <a:solidFill>
                  <a:srgbClr val="6078AD"/>
                </a:solidFill>
                <a:latin typeface="Calibri"/>
                <a:cs typeface="Calibri"/>
              </a:rPr>
              <a:t>Plazo   </a:t>
            </a:r>
            <a:r>
              <a:rPr sz="900" spc="-45" dirty="0">
                <a:solidFill>
                  <a:srgbClr val="6078AD"/>
                </a:solidFill>
                <a:latin typeface="Calibri"/>
                <a:cs typeface="Calibri"/>
              </a:rPr>
              <a:t> </a:t>
            </a:r>
            <a:r>
              <a:rPr sz="900" u="dash" dirty="0">
                <a:solidFill>
                  <a:srgbClr val="6078AD"/>
                </a:solidFill>
                <a:uFill>
                  <a:solidFill>
                    <a:srgbClr val="91A7D1"/>
                  </a:solidFill>
                </a:uFill>
                <a:latin typeface="Times New Roman"/>
                <a:cs typeface="Times New Roman"/>
              </a:rPr>
              <a:t> 	</a:t>
            </a:r>
            <a:endParaRPr sz="900">
              <a:latin typeface="Times New Roman"/>
              <a:cs typeface="Times New Roman"/>
            </a:endParaRPr>
          </a:p>
          <a:p>
            <a:pPr marL="12700">
              <a:lnSpc>
                <a:spcPct val="100000"/>
              </a:lnSpc>
              <a:spcBef>
                <a:spcPts val="120"/>
              </a:spcBef>
              <a:tabLst>
                <a:tab pos="2235200" algn="l"/>
                <a:tab pos="4695190" algn="l"/>
              </a:tabLst>
            </a:pPr>
            <a:r>
              <a:rPr sz="900" dirty="0">
                <a:solidFill>
                  <a:srgbClr val="6078AD"/>
                </a:solidFill>
                <a:latin typeface="Calibri"/>
                <a:cs typeface="Calibri"/>
              </a:rPr>
              <a:t>¿Recibe </a:t>
            </a:r>
            <a:r>
              <a:rPr sz="900" spc="35" dirty="0">
                <a:solidFill>
                  <a:srgbClr val="6078AD"/>
                </a:solidFill>
                <a:latin typeface="Calibri"/>
                <a:cs typeface="Calibri"/>
              </a:rPr>
              <a:t>alguna </a:t>
            </a:r>
            <a:r>
              <a:rPr sz="900" spc="25" dirty="0">
                <a:solidFill>
                  <a:srgbClr val="6078AD"/>
                </a:solidFill>
                <a:latin typeface="Calibri"/>
                <a:cs typeface="Calibri"/>
              </a:rPr>
              <a:t>ayuda económica </a:t>
            </a:r>
            <a:r>
              <a:rPr sz="900" spc="20" dirty="0">
                <a:solidFill>
                  <a:srgbClr val="6078AD"/>
                </a:solidFill>
                <a:latin typeface="Calibri"/>
                <a:cs typeface="Calibri"/>
              </a:rPr>
              <a:t>por</a:t>
            </a:r>
            <a:r>
              <a:rPr sz="900" spc="-90" dirty="0">
                <a:solidFill>
                  <a:srgbClr val="6078AD"/>
                </a:solidFill>
                <a:latin typeface="Calibri"/>
                <a:cs typeface="Calibri"/>
              </a:rPr>
              <a:t> </a:t>
            </a:r>
            <a:r>
              <a:rPr sz="900" spc="5" dirty="0">
                <a:solidFill>
                  <a:srgbClr val="6078AD"/>
                </a:solidFill>
                <a:latin typeface="Calibri"/>
                <a:cs typeface="Calibri"/>
              </a:rPr>
              <a:t>hijo?	</a:t>
            </a:r>
            <a:r>
              <a:rPr sz="900" u="dash" spc="5" dirty="0">
                <a:solidFill>
                  <a:srgbClr val="6078AD"/>
                </a:solidFill>
                <a:uFill>
                  <a:solidFill>
                    <a:srgbClr val="91A7D1"/>
                  </a:solidFill>
                </a:uFill>
                <a:latin typeface="Times New Roman"/>
                <a:cs typeface="Times New Roman"/>
              </a:rPr>
              <a:t> 	</a:t>
            </a:r>
            <a:endParaRPr sz="900">
              <a:latin typeface="Times New Roman"/>
              <a:cs typeface="Times New Roman"/>
            </a:endParaRPr>
          </a:p>
          <a:p>
            <a:pPr marL="12700">
              <a:lnSpc>
                <a:spcPct val="100000"/>
              </a:lnSpc>
              <a:spcBef>
                <a:spcPts val="120"/>
              </a:spcBef>
              <a:tabLst>
                <a:tab pos="4695190" algn="l"/>
              </a:tabLst>
            </a:pPr>
            <a:r>
              <a:rPr sz="900" spc="-15" dirty="0">
                <a:solidFill>
                  <a:srgbClr val="6078AD"/>
                </a:solidFill>
                <a:latin typeface="Calibri"/>
                <a:cs typeface="Calibri"/>
              </a:rPr>
              <a:t>¿A </a:t>
            </a:r>
            <a:r>
              <a:rPr sz="900" spc="20" dirty="0">
                <a:solidFill>
                  <a:srgbClr val="6078AD"/>
                </a:solidFill>
                <a:latin typeface="Calibri"/>
                <a:cs typeface="Calibri"/>
              </a:rPr>
              <a:t>qué </a:t>
            </a:r>
            <a:r>
              <a:rPr sz="900" spc="25" dirty="0">
                <a:solidFill>
                  <a:srgbClr val="6078AD"/>
                </a:solidFill>
                <a:latin typeface="Calibri"/>
                <a:cs typeface="Calibri"/>
              </a:rPr>
              <a:t>la</a:t>
            </a:r>
            <a:r>
              <a:rPr sz="900" spc="-85" dirty="0">
                <a:solidFill>
                  <a:srgbClr val="6078AD"/>
                </a:solidFill>
                <a:latin typeface="Calibri"/>
                <a:cs typeface="Calibri"/>
              </a:rPr>
              <a:t> </a:t>
            </a:r>
            <a:r>
              <a:rPr sz="900" spc="15" dirty="0">
                <a:solidFill>
                  <a:srgbClr val="6078AD"/>
                </a:solidFill>
                <a:latin typeface="Calibri"/>
                <a:cs typeface="Calibri"/>
              </a:rPr>
              <a:t>destina?   </a:t>
            </a:r>
            <a:r>
              <a:rPr sz="900" spc="-45" dirty="0">
                <a:solidFill>
                  <a:srgbClr val="6078AD"/>
                </a:solidFill>
                <a:latin typeface="Calibri"/>
                <a:cs typeface="Calibri"/>
              </a:rPr>
              <a:t> </a:t>
            </a:r>
            <a:r>
              <a:rPr sz="900" u="dash" dirty="0">
                <a:solidFill>
                  <a:srgbClr val="6078AD"/>
                </a:solidFill>
                <a:uFill>
                  <a:solidFill>
                    <a:srgbClr val="91A7D1"/>
                  </a:solidFill>
                </a:uFill>
                <a:latin typeface="Times New Roman"/>
                <a:cs typeface="Times New Roman"/>
              </a:rPr>
              <a:t> 	</a:t>
            </a:r>
            <a:endParaRPr sz="900">
              <a:latin typeface="Times New Roman"/>
              <a:cs typeface="Times New Roman"/>
            </a:endParaRPr>
          </a:p>
          <a:p>
            <a:pPr marL="12700" marR="5080">
              <a:lnSpc>
                <a:spcPct val="100000"/>
              </a:lnSpc>
              <a:spcBef>
                <a:spcPts val="545"/>
              </a:spcBef>
            </a:pPr>
            <a:r>
              <a:rPr sz="1000" spc="-20" dirty="0">
                <a:solidFill>
                  <a:srgbClr val="6078AD"/>
                </a:solidFill>
                <a:latin typeface="Calibri"/>
                <a:cs typeface="Calibri"/>
              </a:rPr>
              <a:t>¡¡El</a:t>
            </a:r>
            <a:r>
              <a:rPr sz="1000" dirty="0">
                <a:solidFill>
                  <a:srgbClr val="6078AD"/>
                </a:solidFill>
                <a:latin typeface="Calibri"/>
                <a:cs typeface="Calibri"/>
              </a:rPr>
              <a:t> </a:t>
            </a:r>
            <a:r>
              <a:rPr sz="1000" spc="25" dirty="0">
                <a:solidFill>
                  <a:srgbClr val="6078AD"/>
                </a:solidFill>
                <a:latin typeface="Calibri"/>
                <a:cs typeface="Calibri"/>
              </a:rPr>
              <a:t>futuro</a:t>
            </a:r>
            <a:r>
              <a:rPr sz="1000" dirty="0">
                <a:solidFill>
                  <a:srgbClr val="6078AD"/>
                </a:solidFill>
                <a:latin typeface="Calibri"/>
                <a:cs typeface="Calibri"/>
              </a:rPr>
              <a:t> </a:t>
            </a:r>
            <a:r>
              <a:rPr sz="1000" spc="15" dirty="0">
                <a:solidFill>
                  <a:srgbClr val="6078AD"/>
                </a:solidFill>
                <a:latin typeface="Calibri"/>
                <a:cs typeface="Calibri"/>
              </a:rPr>
              <a:t>de</a:t>
            </a:r>
            <a:r>
              <a:rPr sz="1000" dirty="0">
                <a:solidFill>
                  <a:srgbClr val="6078AD"/>
                </a:solidFill>
                <a:latin typeface="Calibri"/>
                <a:cs typeface="Calibri"/>
              </a:rPr>
              <a:t> </a:t>
            </a:r>
            <a:r>
              <a:rPr sz="1000" spc="25" dirty="0">
                <a:solidFill>
                  <a:srgbClr val="6078AD"/>
                </a:solidFill>
                <a:latin typeface="Calibri"/>
                <a:cs typeface="Calibri"/>
              </a:rPr>
              <a:t>sus</a:t>
            </a:r>
            <a:r>
              <a:rPr sz="1000" spc="5" dirty="0">
                <a:solidFill>
                  <a:srgbClr val="6078AD"/>
                </a:solidFill>
                <a:latin typeface="Calibri"/>
                <a:cs typeface="Calibri"/>
              </a:rPr>
              <a:t> </a:t>
            </a:r>
            <a:r>
              <a:rPr sz="1000" spc="20" dirty="0">
                <a:solidFill>
                  <a:srgbClr val="6078AD"/>
                </a:solidFill>
                <a:latin typeface="Calibri"/>
                <a:cs typeface="Calibri"/>
              </a:rPr>
              <a:t>hijos</a:t>
            </a:r>
            <a:r>
              <a:rPr sz="1000" dirty="0">
                <a:solidFill>
                  <a:srgbClr val="6078AD"/>
                </a:solidFill>
                <a:latin typeface="Calibri"/>
                <a:cs typeface="Calibri"/>
              </a:rPr>
              <a:t> </a:t>
            </a:r>
            <a:r>
              <a:rPr sz="1000" spc="30" dirty="0">
                <a:solidFill>
                  <a:srgbClr val="6078AD"/>
                </a:solidFill>
                <a:latin typeface="Calibri"/>
                <a:cs typeface="Calibri"/>
              </a:rPr>
              <a:t>está</a:t>
            </a:r>
            <a:r>
              <a:rPr sz="1000" dirty="0">
                <a:solidFill>
                  <a:srgbClr val="6078AD"/>
                </a:solidFill>
                <a:latin typeface="Calibri"/>
                <a:cs typeface="Calibri"/>
              </a:rPr>
              <a:t> </a:t>
            </a:r>
            <a:r>
              <a:rPr sz="1000" spc="25" dirty="0">
                <a:solidFill>
                  <a:srgbClr val="6078AD"/>
                </a:solidFill>
                <a:latin typeface="Calibri"/>
                <a:cs typeface="Calibri"/>
              </a:rPr>
              <a:t>en</a:t>
            </a:r>
            <a:r>
              <a:rPr sz="1000" spc="5" dirty="0">
                <a:solidFill>
                  <a:srgbClr val="6078AD"/>
                </a:solidFill>
                <a:latin typeface="Calibri"/>
                <a:cs typeface="Calibri"/>
              </a:rPr>
              <a:t> </a:t>
            </a:r>
            <a:r>
              <a:rPr sz="1000" spc="25" dirty="0">
                <a:solidFill>
                  <a:srgbClr val="6078AD"/>
                </a:solidFill>
                <a:latin typeface="Calibri"/>
                <a:cs typeface="Calibri"/>
              </a:rPr>
              <a:t>sus</a:t>
            </a:r>
            <a:r>
              <a:rPr sz="1000" dirty="0">
                <a:solidFill>
                  <a:srgbClr val="6078AD"/>
                </a:solidFill>
                <a:latin typeface="Calibri"/>
                <a:cs typeface="Calibri"/>
              </a:rPr>
              <a:t> </a:t>
            </a:r>
            <a:r>
              <a:rPr sz="1000" spc="25" dirty="0">
                <a:solidFill>
                  <a:srgbClr val="6078AD"/>
                </a:solidFill>
                <a:latin typeface="Calibri"/>
                <a:cs typeface="Calibri"/>
              </a:rPr>
              <a:t>manos,</a:t>
            </a:r>
            <a:r>
              <a:rPr sz="1000" dirty="0">
                <a:solidFill>
                  <a:srgbClr val="6078AD"/>
                </a:solidFill>
                <a:latin typeface="Calibri"/>
                <a:cs typeface="Calibri"/>
              </a:rPr>
              <a:t> </a:t>
            </a:r>
            <a:r>
              <a:rPr sz="1000" spc="20" dirty="0">
                <a:solidFill>
                  <a:srgbClr val="6078AD"/>
                </a:solidFill>
                <a:latin typeface="Calibri"/>
                <a:cs typeface="Calibri"/>
              </a:rPr>
              <a:t>ayúdeles</a:t>
            </a:r>
            <a:r>
              <a:rPr sz="1000" spc="5" dirty="0">
                <a:solidFill>
                  <a:srgbClr val="6078AD"/>
                </a:solidFill>
                <a:latin typeface="Calibri"/>
                <a:cs typeface="Calibri"/>
              </a:rPr>
              <a:t> </a:t>
            </a:r>
            <a:r>
              <a:rPr sz="1000" spc="40" dirty="0">
                <a:solidFill>
                  <a:srgbClr val="6078AD"/>
                </a:solidFill>
                <a:latin typeface="Calibri"/>
                <a:cs typeface="Calibri"/>
              </a:rPr>
              <a:t>a</a:t>
            </a:r>
            <a:r>
              <a:rPr sz="1000" dirty="0">
                <a:solidFill>
                  <a:srgbClr val="6078AD"/>
                </a:solidFill>
                <a:latin typeface="Calibri"/>
                <a:cs typeface="Calibri"/>
              </a:rPr>
              <a:t> </a:t>
            </a:r>
            <a:r>
              <a:rPr sz="1000" spc="25" dirty="0">
                <a:solidFill>
                  <a:srgbClr val="6078AD"/>
                </a:solidFill>
                <a:latin typeface="Calibri"/>
                <a:cs typeface="Calibri"/>
              </a:rPr>
              <a:t>conseguir</a:t>
            </a:r>
            <a:r>
              <a:rPr sz="1000" dirty="0">
                <a:solidFill>
                  <a:srgbClr val="6078AD"/>
                </a:solidFill>
                <a:latin typeface="Calibri"/>
                <a:cs typeface="Calibri"/>
              </a:rPr>
              <a:t> </a:t>
            </a:r>
            <a:r>
              <a:rPr sz="1000" spc="20" dirty="0">
                <a:solidFill>
                  <a:srgbClr val="6078AD"/>
                </a:solidFill>
                <a:latin typeface="Calibri"/>
                <a:cs typeface="Calibri"/>
              </a:rPr>
              <a:t>lo</a:t>
            </a:r>
            <a:r>
              <a:rPr sz="1000" spc="5" dirty="0">
                <a:solidFill>
                  <a:srgbClr val="6078AD"/>
                </a:solidFill>
                <a:latin typeface="Calibri"/>
                <a:cs typeface="Calibri"/>
              </a:rPr>
              <a:t> </a:t>
            </a:r>
            <a:r>
              <a:rPr sz="1000" spc="20" dirty="0">
                <a:solidFill>
                  <a:srgbClr val="6078AD"/>
                </a:solidFill>
                <a:latin typeface="Calibri"/>
                <a:cs typeface="Calibri"/>
              </a:rPr>
              <a:t>que</a:t>
            </a:r>
            <a:r>
              <a:rPr sz="1000" dirty="0">
                <a:solidFill>
                  <a:srgbClr val="6078AD"/>
                </a:solidFill>
                <a:latin typeface="Calibri"/>
                <a:cs typeface="Calibri"/>
              </a:rPr>
              <a:t> </a:t>
            </a:r>
            <a:r>
              <a:rPr sz="1000" spc="30" dirty="0">
                <a:solidFill>
                  <a:srgbClr val="6078AD"/>
                </a:solidFill>
                <a:latin typeface="Calibri"/>
                <a:cs typeface="Calibri"/>
              </a:rPr>
              <a:t>quizá</a:t>
            </a:r>
            <a:r>
              <a:rPr sz="1000" dirty="0">
                <a:solidFill>
                  <a:srgbClr val="6078AD"/>
                </a:solidFill>
                <a:latin typeface="Calibri"/>
                <a:cs typeface="Calibri"/>
              </a:rPr>
              <a:t> </a:t>
            </a:r>
            <a:r>
              <a:rPr sz="1000" spc="25" dirty="0">
                <a:solidFill>
                  <a:srgbClr val="6078AD"/>
                </a:solidFill>
                <a:latin typeface="Calibri"/>
                <a:cs typeface="Calibri"/>
              </a:rPr>
              <a:t>usted</a:t>
            </a:r>
            <a:r>
              <a:rPr sz="1000" spc="5" dirty="0">
                <a:solidFill>
                  <a:srgbClr val="6078AD"/>
                </a:solidFill>
                <a:latin typeface="Calibri"/>
                <a:cs typeface="Calibri"/>
              </a:rPr>
              <a:t> </a:t>
            </a:r>
            <a:r>
              <a:rPr sz="1000" spc="30" dirty="0">
                <a:solidFill>
                  <a:srgbClr val="6078AD"/>
                </a:solidFill>
                <a:latin typeface="Calibri"/>
                <a:cs typeface="Calibri"/>
              </a:rPr>
              <a:t>no</a:t>
            </a:r>
            <a:r>
              <a:rPr sz="1000" dirty="0">
                <a:solidFill>
                  <a:srgbClr val="6078AD"/>
                </a:solidFill>
                <a:latin typeface="Calibri"/>
                <a:cs typeface="Calibri"/>
              </a:rPr>
              <a:t> </a:t>
            </a:r>
            <a:r>
              <a:rPr sz="1000" spc="25" dirty="0">
                <a:solidFill>
                  <a:srgbClr val="6078AD"/>
                </a:solidFill>
                <a:latin typeface="Calibri"/>
                <a:cs typeface="Calibri"/>
              </a:rPr>
              <a:t>pudo</a:t>
            </a:r>
            <a:r>
              <a:rPr sz="1000" dirty="0">
                <a:solidFill>
                  <a:srgbClr val="6078AD"/>
                </a:solidFill>
                <a:latin typeface="Calibri"/>
                <a:cs typeface="Calibri"/>
              </a:rPr>
              <a:t> tener…Es</a:t>
            </a:r>
            <a:r>
              <a:rPr sz="1000" spc="5" dirty="0">
                <a:solidFill>
                  <a:srgbClr val="6078AD"/>
                </a:solidFill>
                <a:latin typeface="Calibri"/>
                <a:cs typeface="Calibri"/>
              </a:rPr>
              <a:t> </a:t>
            </a:r>
            <a:r>
              <a:rPr sz="1000" spc="10" dirty="0">
                <a:solidFill>
                  <a:srgbClr val="6078AD"/>
                </a:solidFill>
                <a:latin typeface="Calibri"/>
                <a:cs typeface="Calibri"/>
              </a:rPr>
              <a:t>sencillo,</a:t>
            </a:r>
            <a:r>
              <a:rPr sz="1000" dirty="0">
                <a:solidFill>
                  <a:srgbClr val="6078AD"/>
                </a:solidFill>
                <a:latin typeface="Calibri"/>
                <a:cs typeface="Calibri"/>
              </a:rPr>
              <a:t> </a:t>
            </a:r>
            <a:r>
              <a:rPr sz="1000" spc="20" dirty="0">
                <a:solidFill>
                  <a:srgbClr val="6078AD"/>
                </a:solidFill>
                <a:latin typeface="Calibri"/>
                <a:cs typeface="Calibri"/>
              </a:rPr>
              <a:t>lo  </a:t>
            </a:r>
            <a:r>
              <a:rPr sz="1000" spc="30" dirty="0">
                <a:solidFill>
                  <a:srgbClr val="6078AD"/>
                </a:solidFill>
                <a:latin typeface="Calibri"/>
                <a:cs typeface="Calibri"/>
              </a:rPr>
              <a:t>importante </a:t>
            </a:r>
            <a:r>
              <a:rPr sz="1000" spc="15" dirty="0">
                <a:solidFill>
                  <a:srgbClr val="6078AD"/>
                </a:solidFill>
                <a:latin typeface="Calibri"/>
                <a:cs typeface="Calibri"/>
              </a:rPr>
              <a:t>es </a:t>
            </a:r>
            <a:r>
              <a:rPr sz="1000" spc="20" dirty="0">
                <a:solidFill>
                  <a:srgbClr val="6078AD"/>
                </a:solidFill>
                <a:latin typeface="Calibri"/>
                <a:cs typeface="Calibri"/>
              </a:rPr>
              <a:t>encontrar </a:t>
            </a:r>
            <a:r>
              <a:rPr sz="1000" spc="10" dirty="0">
                <a:solidFill>
                  <a:srgbClr val="6078AD"/>
                </a:solidFill>
                <a:latin typeface="Calibri"/>
                <a:cs typeface="Calibri"/>
              </a:rPr>
              <a:t>el </a:t>
            </a:r>
            <a:r>
              <a:rPr sz="1000" spc="25" dirty="0">
                <a:solidFill>
                  <a:srgbClr val="6078AD"/>
                </a:solidFill>
                <a:latin typeface="Calibri"/>
                <a:cs typeface="Calibri"/>
              </a:rPr>
              <a:t>sistema </a:t>
            </a:r>
            <a:r>
              <a:rPr sz="1000" spc="15" dirty="0">
                <a:solidFill>
                  <a:srgbClr val="6078AD"/>
                </a:solidFill>
                <a:latin typeface="Calibri"/>
                <a:cs typeface="Calibri"/>
              </a:rPr>
              <a:t>de ahorro</a:t>
            </a:r>
            <a:r>
              <a:rPr sz="1000" spc="-150" dirty="0">
                <a:solidFill>
                  <a:srgbClr val="6078AD"/>
                </a:solidFill>
                <a:latin typeface="Calibri"/>
                <a:cs typeface="Calibri"/>
              </a:rPr>
              <a:t> </a:t>
            </a:r>
            <a:r>
              <a:rPr sz="1000" spc="5" dirty="0">
                <a:solidFill>
                  <a:srgbClr val="6078AD"/>
                </a:solidFill>
                <a:latin typeface="Calibri"/>
                <a:cs typeface="Calibri"/>
              </a:rPr>
              <a:t>adecuado!!</a:t>
            </a:r>
            <a:endParaRPr sz="1000">
              <a:latin typeface="Calibri"/>
              <a:cs typeface="Calibri"/>
            </a:endParaRPr>
          </a:p>
          <a:p>
            <a:pPr>
              <a:lnSpc>
                <a:spcPct val="100000"/>
              </a:lnSpc>
              <a:spcBef>
                <a:spcPts val="40"/>
              </a:spcBef>
            </a:pPr>
            <a:endParaRPr sz="1100">
              <a:latin typeface="Times New Roman"/>
              <a:cs typeface="Times New Roman"/>
            </a:endParaRPr>
          </a:p>
          <a:p>
            <a:pPr marL="12700" marR="169545">
              <a:lnSpc>
                <a:spcPct val="101200"/>
              </a:lnSpc>
            </a:pPr>
            <a:r>
              <a:rPr sz="1400" spc="65" dirty="0">
                <a:solidFill>
                  <a:srgbClr val="004689"/>
                </a:solidFill>
                <a:latin typeface="Garamond"/>
                <a:cs typeface="Garamond"/>
              </a:rPr>
              <a:t>Le</a:t>
            </a:r>
            <a:r>
              <a:rPr sz="1400" spc="5" dirty="0">
                <a:solidFill>
                  <a:srgbClr val="004689"/>
                </a:solidFill>
                <a:latin typeface="Garamond"/>
                <a:cs typeface="Garamond"/>
              </a:rPr>
              <a:t> </a:t>
            </a:r>
            <a:r>
              <a:rPr sz="1400" spc="105" dirty="0">
                <a:solidFill>
                  <a:srgbClr val="004689"/>
                </a:solidFill>
                <a:latin typeface="Garamond"/>
                <a:cs typeface="Garamond"/>
              </a:rPr>
              <a:t>ayudaremos</a:t>
            </a:r>
            <a:r>
              <a:rPr sz="1400" spc="10" dirty="0">
                <a:solidFill>
                  <a:srgbClr val="004689"/>
                </a:solidFill>
                <a:latin typeface="Garamond"/>
                <a:cs typeface="Garamond"/>
              </a:rPr>
              <a:t> </a:t>
            </a:r>
            <a:r>
              <a:rPr sz="1400" spc="130" dirty="0">
                <a:solidFill>
                  <a:srgbClr val="004689"/>
                </a:solidFill>
                <a:latin typeface="Garamond"/>
                <a:cs typeface="Garamond"/>
              </a:rPr>
              <a:t>a</a:t>
            </a:r>
            <a:r>
              <a:rPr sz="1400" spc="10" dirty="0">
                <a:solidFill>
                  <a:srgbClr val="004689"/>
                </a:solidFill>
                <a:latin typeface="Garamond"/>
                <a:cs typeface="Garamond"/>
              </a:rPr>
              <a:t> </a:t>
            </a:r>
            <a:r>
              <a:rPr sz="1400" spc="45" dirty="0">
                <a:solidFill>
                  <a:srgbClr val="004689"/>
                </a:solidFill>
                <a:latin typeface="Garamond"/>
                <a:cs typeface="Garamond"/>
              </a:rPr>
              <a:t>encontrarlo…</a:t>
            </a:r>
            <a:r>
              <a:rPr sz="1400" spc="5" dirty="0">
                <a:solidFill>
                  <a:srgbClr val="004689"/>
                </a:solidFill>
                <a:latin typeface="Garamond"/>
                <a:cs typeface="Garamond"/>
              </a:rPr>
              <a:t> </a:t>
            </a:r>
            <a:r>
              <a:rPr sz="1400" spc="45" dirty="0">
                <a:solidFill>
                  <a:srgbClr val="004689"/>
                </a:solidFill>
                <a:latin typeface="Garamond"/>
                <a:cs typeface="Garamond"/>
              </a:rPr>
              <a:t>Sólo</a:t>
            </a:r>
            <a:r>
              <a:rPr sz="1400" spc="10" dirty="0">
                <a:solidFill>
                  <a:srgbClr val="004689"/>
                </a:solidFill>
                <a:latin typeface="Garamond"/>
                <a:cs typeface="Garamond"/>
              </a:rPr>
              <a:t> </a:t>
            </a:r>
            <a:r>
              <a:rPr sz="1400" spc="95" dirty="0">
                <a:solidFill>
                  <a:srgbClr val="004689"/>
                </a:solidFill>
                <a:latin typeface="Garamond"/>
                <a:cs typeface="Garamond"/>
              </a:rPr>
              <a:t>díganos</a:t>
            </a:r>
            <a:r>
              <a:rPr sz="1400" spc="10" dirty="0">
                <a:solidFill>
                  <a:srgbClr val="004689"/>
                </a:solidFill>
                <a:latin typeface="Garamond"/>
                <a:cs typeface="Garamond"/>
              </a:rPr>
              <a:t> </a:t>
            </a:r>
            <a:r>
              <a:rPr sz="1400" spc="95" dirty="0">
                <a:solidFill>
                  <a:srgbClr val="004689"/>
                </a:solidFill>
                <a:latin typeface="Garamond"/>
                <a:cs typeface="Garamond"/>
              </a:rPr>
              <a:t>las</a:t>
            </a:r>
            <a:r>
              <a:rPr sz="1400" spc="5" dirty="0">
                <a:solidFill>
                  <a:srgbClr val="004689"/>
                </a:solidFill>
                <a:latin typeface="Garamond"/>
                <a:cs typeface="Garamond"/>
              </a:rPr>
              <a:t> </a:t>
            </a:r>
            <a:r>
              <a:rPr sz="1400" spc="70" dirty="0">
                <a:solidFill>
                  <a:srgbClr val="004689"/>
                </a:solidFill>
                <a:latin typeface="Garamond"/>
                <a:cs typeface="Garamond"/>
              </a:rPr>
              <a:t>características</a:t>
            </a:r>
            <a:r>
              <a:rPr sz="1400" spc="10" dirty="0">
                <a:solidFill>
                  <a:srgbClr val="004689"/>
                </a:solidFill>
                <a:latin typeface="Garamond"/>
                <a:cs typeface="Garamond"/>
              </a:rPr>
              <a:t> </a:t>
            </a:r>
            <a:r>
              <a:rPr sz="1400" spc="95" dirty="0">
                <a:solidFill>
                  <a:srgbClr val="004689"/>
                </a:solidFill>
                <a:latin typeface="Garamond"/>
                <a:cs typeface="Garamond"/>
              </a:rPr>
              <a:t>que</a:t>
            </a:r>
            <a:r>
              <a:rPr sz="1400" spc="10" dirty="0">
                <a:solidFill>
                  <a:srgbClr val="004689"/>
                </a:solidFill>
                <a:latin typeface="Garamond"/>
                <a:cs typeface="Garamond"/>
              </a:rPr>
              <a:t> </a:t>
            </a:r>
            <a:r>
              <a:rPr sz="1400" spc="95" dirty="0">
                <a:solidFill>
                  <a:srgbClr val="004689"/>
                </a:solidFill>
                <a:latin typeface="Garamond"/>
                <a:cs typeface="Garamond"/>
              </a:rPr>
              <a:t>desearía  que </a:t>
            </a:r>
            <a:r>
              <a:rPr sz="1400" spc="90" dirty="0">
                <a:solidFill>
                  <a:srgbClr val="004689"/>
                </a:solidFill>
                <a:latin typeface="Garamond"/>
                <a:cs typeface="Garamond"/>
              </a:rPr>
              <a:t>tuviera </a:t>
            </a:r>
            <a:r>
              <a:rPr sz="1400" spc="80" dirty="0">
                <a:solidFill>
                  <a:srgbClr val="004689"/>
                </a:solidFill>
                <a:latin typeface="Garamond"/>
                <a:cs typeface="Garamond"/>
              </a:rPr>
              <a:t>el</a:t>
            </a:r>
            <a:r>
              <a:rPr sz="1400" spc="-190" dirty="0">
                <a:solidFill>
                  <a:srgbClr val="004689"/>
                </a:solidFill>
                <a:latin typeface="Garamond"/>
                <a:cs typeface="Garamond"/>
              </a:rPr>
              <a:t> </a:t>
            </a:r>
            <a:r>
              <a:rPr sz="1400" spc="85" dirty="0">
                <a:solidFill>
                  <a:srgbClr val="004689"/>
                </a:solidFill>
                <a:latin typeface="Garamond"/>
                <a:cs typeface="Garamond"/>
              </a:rPr>
              <a:t>plan:</a:t>
            </a:r>
            <a:endParaRPr sz="1400">
              <a:latin typeface="Garamond"/>
              <a:cs typeface="Garamond"/>
            </a:endParaRPr>
          </a:p>
        </p:txBody>
      </p:sp>
      <p:sp>
        <p:nvSpPr>
          <p:cNvPr id="9" name="object 9"/>
          <p:cNvSpPr txBox="1"/>
          <p:nvPr/>
        </p:nvSpPr>
        <p:spPr>
          <a:xfrm>
            <a:off x="4757000" y="10035349"/>
            <a:ext cx="990600" cy="216535"/>
          </a:xfrm>
          <a:prstGeom prst="rect">
            <a:avLst/>
          </a:prstGeom>
          <a:solidFill>
            <a:srgbClr val="FEE7DC"/>
          </a:solidFill>
          <a:ln w="6350">
            <a:solidFill>
              <a:srgbClr val="91A7D1"/>
            </a:solidFill>
          </a:ln>
        </p:spPr>
        <p:txBody>
          <a:bodyPr vert="horz" wrap="square" lIns="0" tIns="8255" rIns="0" bIns="0" rtlCol="0">
            <a:spAutoFit/>
          </a:bodyPr>
          <a:lstStyle/>
          <a:p>
            <a:pPr marR="31115" algn="r">
              <a:lnSpc>
                <a:spcPct val="100000"/>
              </a:lnSpc>
              <a:spcBef>
                <a:spcPts val="65"/>
              </a:spcBef>
            </a:pPr>
            <a:r>
              <a:rPr sz="1200" dirty="0">
                <a:solidFill>
                  <a:srgbClr val="004689"/>
                </a:solidFill>
                <a:latin typeface="Times New Roman"/>
                <a:cs typeface="Times New Roman"/>
              </a:rPr>
              <a:t>€</a:t>
            </a:r>
            <a:endParaRPr sz="1200">
              <a:latin typeface="Times New Roman"/>
              <a:cs typeface="Times New Roman"/>
            </a:endParaRPr>
          </a:p>
        </p:txBody>
      </p:sp>
      <p:sp>
        <p:nvSpPr>
          <p:cNvPr id="10" name="object 10"/>
          <p:cNvSpPr txBox="1"/>
          <p:nvPr/>
        </p:nvSpPr>
        <p:spPr>
          <a:xfrm>
            <a:off x="4631626" y="4735931"/>
            <a:ext cx="127635" cy="193040"/>
          </a:xfrm>
          <a:prstGeom prst="rect">
            <a:avLst/>
          </a:prstGeom>
        </p:spPr>
        <p:txBody>
          <a:bodyPr vert="horz" wrap="square" lIns="0" tIns="12700" rIns="0" bIns="0" rtlCol="0">
            <a:spAutoFit/>
          </a:bodyPr>
          <a:lstStyle/>
          <a:p>
            <a:pPr marL="12700">
              <a:lnSpc>
                <a:spcPct val="100000"/>
              </a:lnSpc>
              <a:spcBef>
                <a:spcPts val="100"/>
              </a:spcBef>
            </a:pPr>
            <a:r>
              <a:rPr sz="1100" spc="5" dirty="0">
                <a:solidFill>
                  <a:srgbClr val="6078AD"/>
                </a:solidFill>
                <a:latin typeface="Calibri"/>
                <a:cs typeface="Calibri"/>
              </a:rPr>
              <a:t>SI</a:t>
            </a:r>
            <a:endParaRPr sz="1100">
              <a:latin typeface="Calibri"/>
              <a:cs typeface="Calibri"/>
            </a:endParaRPr>
          </a:p>
        </p:txBody>
      </p:sp>
      <p:sp>
        <p:nvSpPr>
          <p:cNvPr id="11" name="object 11"/>
          <p:cNvSpPr txBox="1"/>
          <p:nvPr/>
        </p:nvSpPr>
        <p:spPr>
          <a:xfrm>
            <a:off x="5088864" y="4735931"/>
            <a:ext cx="222885" cy="193040"/>
          </a:xfrm>
          <a:prstGeom prst="rect">
            <a:avLst/>
          </a:prstGeom>
        </p:spPr>
        <p:txBody>
          <a:bodyPr vert="horz" wrap="square" lIns="0" tIns="12700" rIns="0" bIns="0" rtlCol="0">
            <a:spAutoFit/>
          </a:bodyPr>
          <a:lstStyle/>
          <a:p>
            <a:pPr marL="12700">
              <a:lnSpc>
                <a:spcPct val="100000"/>
              </a:lnSpc>
              <a:spcBef>
                <a:spcPts val="100"/>
              </a:spcBef>
            </a:pPr>
            <a:r>
              <a:rPr sz="1100" spc="55" dirty="0">
                <a:solidFill>
                  <a:srgbClr val="6078AD"/>
                </a:solidFill>
                <a:latin typeface="Calibri"/>
                <a:cs typeface="Calibri"/>
              </a:rPr>
              <a:t>NO</a:t>
            </a:r>
            <a:endParaRPr sz="1100">
              <a:latin typeface="Calibri"/>
              <a:cs typeface="Calibri"/>
            </a:endParaRPr>
          </a:p>
        </p:txBody>
      </p:sp>
      <p:sp>
        <p:nvSpPr>
          <p:cNvPr id="12" name="object 12"/>
          <p:cNvSpPr txBox="1"/>
          <p:nvPr/>
        </p:nvSpPr>
        <p:spPr>
          <a:xfrm>
            <a:off x="973999" y="4735931"/>
            <a:ext cx="2890520" cy="358775"/>
          </a:xfrm>
          <a:prstGeom prst="rect">
            <a:avLst/>
          </a:prstGeom>
        </p:spPr>
        <p:txBody>
          <a:bodyPr vert="horz" wrap="square" lIns="0" tIns="12700" rIns="0" bIns="0" rtlCol="0">
            <a:spAutoFit/>
          </a:bodyPr>
          <a:lstStyle/>
          <a:p>
            <a:pPr marL="120650" indent="-107950">
              <a:lnSpc>
                <a:spcPts val="1310"/>
              </a:lnSpc>
              <a:spcBef>
                <a:spcPts val="100"/>
              </a:spcBef>
              <a:buChar char="•"/>
              <a:tabLst>
                <a:tab pos="121285" algn="l"/>
              </a:tabLst>
            </a:pPr>
            <a:r>
              <a:rPr sz="1100" spc="5" dirty="0">
                <a:solidFill>
                  <a:srgbClr val="6078AD"/>
                </a:solidFill>
                <a:latin typeface="Calibri"/>
                <a:cs typeface="Calibri"/>
              </a:rPr>
              <a:t>¿Está </a:t>
            </a:r>
            <a:r>
              <a:rPr sz="1100" spc="20" dirty="0">
                <a:solidFill>
                  <a:srgbClr val="6078AD"/>
                </a:solidFill>
                <a:latin typeface="Calibri"/>
                <a:cs typeface="Calibri"/>
              </a:rPr>
              <a:t>ahorrando </a:t>
            </a:r>
            <a:r>
              <a:rPr sz="1100" spc="25" dirty="0">
                <a:solidFill>
                  <a:srgbClr val="6078AD"/>
                </a:solidFill>
                <a:latin typeface="Calibri"/>
                <a:cs typeface="Calibri"/>
              </a:rPr>
              <a:t>actualmente en </a:t>
            </a:r>
            <a:r>
              <a:rPr sz="1100" spc="15" dirty="0">
                <a:solidFill>
                  <a:srgbClr val="6078AD"/>
                </a:solidFill>
                <a:latin typeface="Calibri"/>
                <a:cs typeface="Calibri"/>
              </a:rPr>
              <a:t>este</a:t>
            </a:r>
            <a:r>
              <a:rPr sz="1100" spc="-75" dirty="0">
                <a:solidFill>
                  <a:srgbClr val="6078AD"/>
                </a:solidFill>
                <a:latin typeface="Calibri"/>
                <a:cs typeface="Calibri"/>
              </a:rPr>
              <a:t> </a:t>
            </a:r>
            <a:r>
              <a:rPr sz="1100" spc="10" dirty="0">
                <a:solidFill>
                  <a:srgbClr val="6078AD"/>
                </a:solidFill>
                <a:latin typeface="Calibri"/>
                <a:cs typeface="Calibri"/>
              </a:rPr>
              <a:t>sentido?</a:t>
            </a:r>
            <a:endParaRPr sz="1100">
              <a:latin typeface="Calibri"/>
              <a:cs typeface="Calibri"/>
            </a:endParaRPr>
          </a:p>
          <a:p>
            <a:pPr marL="120650" indent="-107950">
              <a:lnSpc>
                <a:spcPts val="1310"/>
              </a:lnSpc>
              <a:buChar char="•"/>
              <a:tabLst>
                <a:tab pos="121285" algn="l"/>
              </a:tabLst>
            </a:pPr>
            <a:r>
              <a:rPr sz="1100" dirty="0">
                <a:solidFill>
                  <a:srgbClr val="6078AD"/>
                </a:solidFill>
                <a:latin typeface="Calibri"/>
                <a:cs typeface="Calibri"/>
              </a:rPr>
              <a:t>¿Qué </a:t>
            </a:r>
            <a:r>
              <a:rPr sz="1100" spc="25" dirty="0">
                <a:solidFill>
                  <a:srgbClr val="6078AD"/>
                </a:solidFill>
                <a:latin typeface="Calibri"/>
                <a:cs typeface="Calibri"/>
              </a:rPr>
              <a:t>instrumento </a:t>
            </a:r>
            <a:r>
              <a:rPr sz="1100" spc="15" dirty="0">
                <a:solidFill>
                  <a:srgbClr val="6078AD"/>
                </a:solidFill>
                <a:latin typeface="Calibri"/>
                <a:cs typeface="Calibri"/>
              </a:rPr>
              <a:t>de ahorro</a:t>
            </a:r>
            <a:r>
              <a:rPr sz="1100" spc="-60" dirty="0">
                <a:solidFill>
                  <a:srgbClr val="6078AD"/>
                </a:solidFill>
                <a:latin typeface="Calibri"/>
                <a:cs typeface="Calibri"/>
              </a:rPr>
              <a:t> </a:t>
            </a:r>
            <a:r>
              <a:rPr sz="1100" spc="10" dirty="0">
                <a:solidFill>
                  <a:srgbClr val="6078AD"/>
                </a:solidFill>
                <a:latin typeface="Calibri"/>
                <a:cs typeface="Calibri"/>
              </a:rPr>
              <a:t>utiliza?</a:t>
            </a:r>
            <a:endParaRPr sz="1100">
              <a:latin typeface="Calibri"/>
              <a:cs typeface="Calibri"/>
            </a:endParaRPr>
          </a:p>
        </p:txBody>
      </p:sp>
      <p:sp>
        <p:nvSpPr>
          <p:cNvPr id="13" name="object 13"/>
          <p:cNvSpPr/>
          <p:nvPr/>
        </p:nvSpPr>
        <p:spPr>
          <a:xfrm>
            <a:off x="4478477" y="4787074"/>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4" name="object 14"/>
          <p:cNvSpPr/>
          <p:nvPr/>
        </p:nvSpPr>
        <p:spPr>
          <a:xfrm>
            <a:off x="4478477" y="4787074"/>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5" name="object 15"/>
          <p:cNvSpPr/>
          <p:nvPr/>
        </p:nvSpPr>
        <p:spPr>
          <a:xfrm>
            <a:off x="989876" y="6719061"/>
            <a:ext cx="102235" cy="102235"/>
          </a:xfrm>
          <a:custGeom>
            <a:avLst/>
            <a:gdLst/>
            <a:ahLst/>
            <a:cxnLst/>
            <a:rect l="l" t="t" r="r" b="b"/>
            <a:pathLst>
              <a:path w="102234" h="102234">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6" name="object 16"/>
          <p:cNvSpPr/>
          <p:nvPr/>
        </p:nvSpPr>
        <p:spPr>
          <a:xfrm>
            <a:off x="989876" y="6719061"/>
            <a:ext cx="102235" cy="102235"/>
          </a:xfrm>
          <a:custGeom>
            <a:avLst/>
            <a:gdLst/>
            <a:ahLst/>
            <a:cxnLst/>
            <a:rect l="l" t="t" r="r" b="b"/>
            <a:pathLst>
              <a:path w="102234"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7" name="object 17"/>
          <p:cNvSpPr/>
          <p:nvPr/>
        </p:nvSpPr>
        <p:spPr>
          <a:xfrm>
            <a:off x="2284729" y="6720599"/>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8" name="object 18"/>
          <p:cNvSpPr/>
          <p:nvPr/>
        </p:nvSpPr>
        <p:spPr>
          <a:xfrm>
            <a:off x="2284729" y="6720599"/>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9" name="object 19"/>
          <p:cNvSpPr/>
          <p:nvPr/>
        </p:nvSpPr>
        <p:spPr>
          <a:xfrm>
            <a:off x="3573221" y="6733184"/>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20" name="object 20"/>
          <p:cNvSpPr/>
          <p:nvPr/>
        </p:nvSpPr>
        <p:spPr>
          <a:xfrm>
            <a:off x="3573221" y="6733184"/>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21" name="object 21"/>
          <p:cNvSpPr/>
          <p:nvPr/>
        </p:nvSpPr>
        <p:spPr>
          <a:xfrm>
            <a:off x="4864137" y="6726949"/>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22" name="object 22"/>
          <p:cNvSpPr/>
          <p:nvPr/>
        </p:nvSpPr>
        <p:spPr>
          <a:xfrm>
            <a:off x="4864137" y="6726949"/>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23" name="object 23"/>
          <p:cNvSpPr/>
          <p:nvPr/>
        </p:nvSpPr>
        <p:spPr>
          <a:xfrm>
            <a:off x="6150228" y="6726949"/>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24" name="object 24"/>
          <p:cNvSpPr/>
          <p:nvPr/>
        </p:nvSpPr>
        <p:spPr>
          <a:xfrm>
            <a:off x="6150228" y="6726949"/>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25" name="object 25"/>
          <p:cNvSpPr/>
          <p:nvPr/>
        </p:nvSpPr>
        <p:spPr>
          <a:xfrm>
            <a:off x="4934127" y="4787074"/>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26" name="object 26"/>
          <p:cNvSpPr/>
          <p:nvPr/>
        </p:nvSpPr>
        <p:spPr>
          <a:xfrm>
            <a:off x="4934127" y="4787074"/>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graphicFrame>
        <p:nvGraphicFramePr>
          <p:cNvPr id="27" name="object 27"/>
          <p:cNvGraphicFramePr>
            <a:graphicFrameLocks noGrp="1"/>
          </p:cNvGraphicFramePr>
          <p:nvPr/>
        </p:nvGraphicFramePr>
        <p:xfrm>
          <a:off x="1022700" y="5166220"/>
          <a:ext cx="6116951" cy="883906"/>
        </p:xfrm>
        <a:graphic>
          <a:graphicData uri="http://schemas.openxmlformats.org/drawingml/2006/table">
            <a:tbl>
              <a:tblPr firstRow="1" bandRow="1">
                <a:tableStyleId>{2D5ABB26-0587-4C30-8999-92F81FD0307C}</a:tableStyleId>
              </a:tblPr>
              <a:tblGrid>
                <a:gridCol w="605790"/>
                <a:gridCol w="986790"/>
                <a:gridCol w="640080"/>
                <a:gridCol w="634364"/>
                <a:gridCol w="598170"/>
                <a:gridCol w="802639"/>
                <a:gridCol w="1085214"/>
                <a:gridCol w="763904"/>
              </a:tblGrid>
              <a:tr h="176784">
                <a:tc>
                  <a:txBody>
                    <a:bodyPr/>
                    <a:lstStyle/>
                    <a:p>
                      <a:pPr marL="182245">
                        <a:lnSpc>
                          <a:spcPct val="100000"/>
                        </a:lnSpc>
                        <a:spcBef>
                          <a:spcPts val="190"/>
                        </a:spcBef>
                      </a:pPr>
                      <a:r>
                        <a:rPr sz="800" b="1" spc="15" dirty="0">
                          <a:solidFill>
                            <a:srgbClr val="004689"/>
                          </a:solidFill>
                          <a:latin typeface="Calibri"/>
                          <a:cs typeface="Calibri"/>
                        </a:rPr>
                        <a:t>Hijo/a</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28905">
                        <a:lnSpc>
                          <a:spcPct val="100000"/>
                        </a:lnSpc>
                        <a:spcBef>
                          <a:spcPts val="190"/>
                        </a:spcBef>
                      </a:pPr>
                      <a:r>
                        <a:rPr sz="800" b="1" spc="20" dirty="0">
                          <a:solidFill>
                            <a:srgbClr val="004689"/>
                          </a:solidFill>
                          <a:latin typeface="Calibri"/>
                          <a:cs typeface="Calibri"/>
                        </a:rPr>
                        <a:t>Tipo </a:t>
                      </a:r>
                      <a:r>
                        <a:rPr sz="800" b="1" spc="15" dirty="0">
                          <a:solidFill>
                            <a:srgbClr val="004689"/>
                          </a:solidFill>
                          <a:latin typeface="Calibri"/>
                          <a:cs typeface="Calibri"/>
                        </a:rPr>
                        <a:t>de</a:t>
                      </a:r>
                      <a:r>
                        <a:rPr sz="800" b="1" spc="-55" dirty="0">
                          <a:solidFill>
                            <a:srgbClr val="004689"/>
                          </a:solidFill>
                          <a:latin typeface="Calibri"/>
                          <a:cs typeface="Calibri"/>
                        </a:rPr>
                        <a:t> </a:t>
                      </a:r>
                      <a:r>
                        <a:rPr sz="800" b="1" spc="20" dirty="0">
                          <a:solidFill>
                            <a:srgbClr val="004689"/>
                          </a:solidFill>
                          <a:latin typeface="Calibri"/>
                          <a:cs typeface="Calibri"/>
                        </a:rPr>
                        <a:t>producto</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64465">
                        <a:lnSpc>
                          <a:spcPct val="100000"/>
                        </a:lnSpc>
                        <a:spcBef>
                          <a:spcPts val="190"/>
                        </a:spcBef>
                      </a:pPr>
                      <a:r>
                        <a:rPr sz="800" b="1" spc="20" dirty="0">
                          <a:solidFill>
                            <a:srgbClr val="004689"/>
                          </a:solidFill>
                          <a:latin typeface="Calibri"/>
                          <a:cs typeface="Calibri"/>
                        </a:rPr>
                        <a:t>Entidad</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212090">
                        <a:lnSpc>
                          <a:spcPct val="100000"/>
                        </a:lnSpc>
                        <a:spcBef>
                          <a:spcPts val="190"/>
                        </a:spcBef>
                      </a:pPr>
                      <a:r>
                        <a:rPr sz="800" b="1" spc="15" dirty="0">
                          <a:solidFill>
                            <a:srgbClr val="004689"/>
                          </a:solidFill>
                          <a:latin typeface="Calibri"/>
                          <a:cs typeface="Calibri"/>
                        </a:rPr>
                        <a:t>Inicio</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44780">
                        <a:lnSpc>
                          <a:spcPct val="100000"/>
                        </a:lnSpc>
                        <a:spcBef>
                          <a:spcPts val="190"/>
                        </a:spcBef>
                      </a:pPr>
                      <a:r>
                        <a:rPr sz="800" b="1" spc="15" dirty="0">
                          <a:solidFill>
                            <a:srgbClr val="004689"/>
                          </a:solidFill>
                          <a:latin typeface="Calibri"/>
                          <a:cs typeface="Calibri"/>
                        </a:rPr>
                        <a:t>Rent.</a:t>
                      </a:r>
                      <a:r>
                        <a:rPr sz="800" b="1" spc="-20" dirty="0">
                          <a:solidFill>
                            <a:srgbClr val="004689"/>
                          </a:solidFill>
                          <a:latin typeface="Calibri"/>
                          <a:cs typeface="Calibri"/>
                        </a:rPr>
                        <a:t> </a:t>
                      </a:r>
                      <a:r>
                        <a:rPr sz="800" b="1" spc="70" dirty="0">
                          <a:solidFill>
                            <a:srgbClr val="004689"/>
                          </a:solidFill>
                          <a:latin typeface="Calibri"/>
                          <a:cs typeface="Calibri"/>
                        </a:rPr>
                        <a:t>%</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67005">
                        <a:lnSpc>
                          <a:spcPct val="100000"/>
                        </a:lnSpc>
                        <a:spcBef>
                          <a:spcPts val="190"/>
                        </a:spcBef>
                      </a:pPr>
                      <a:r>
                        <a:rPr sz="800" b="1" spc="20" dirty="0">
                          <a:solidFill>
                            <a:srgbClr val="004689"/>
                          </a:solidFill>
                          <a:latin typeface="Calibri"/>
                          <a:cs typeface="Calibri"/>
                        </a:rPr>
                        <a:t>Aportación</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33985">
                        <a:lnSpc>
                          <a:spcPct val="100000"/>
                        </a:lnSpc>
                        <a:spcBef>
                          <a:spcPts val="190"/>
                        </a:spcBef>
                      </a:pPr>
                      <a:r>
                        <a:rPr sz="800" b="1" spc="20" dirty="0">
                          <a:solidFill>
                            <a:srgbClr val="004689"/>
                          </a:solidFill>
                          <a:latin typeface="Calibri"/>
                          <a:cs typeface="Calibri"/>
                        </a:rPr>
                        <a:t>Capital</a:t>
                      </a:r>
                      <a:r>
                        <a:rPr sz="800" b="1" spc="-20" dirty="0">
                          <a:solidFill>
                            <a:srgbClr val="004689"/>
                          </a:solidFill>
                          <a:latin typeface="Calibri"/>
                          <a:cs typeface="Calibri"/>
                        </a:rPr>
                        <a:t> </a:t>
                      </a:r>
                      <a:r>
                        <a:rPr sz="800" b="1" spc="25" dirty="0">
                          <a:solidFill>
                            <a:srgbClr val="004689"/>
                          </a:solidFill>
                          <a:latin typeface="Calibri"/>
                          <a:cs typeface="Calibri"/>
                        </a:rPr>
                        <a:t>Acumulado</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92405">
                        <a:lnSpc>
                          <a:spcPct val="100000"/>
                        </a:lnSpc>
                        <a:spcBef>
                          <a:spcPts val="190"/>
                        </a:spcBef>
                      </a:pPr>
                      <a:r>
                        <a:rPr sz="800" b="1" spc="20" dirty="0">
                          <a:solidFill>
                            <a:srgbClr val="004689"/>
                          </a:solidFill>
                          <a:latin typeface="Calibri"/>
                          <a:cs typeface="Calibri"/>
                        </a:rPr>
                        <a:t>Finalidad</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176771">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4">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76783">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4">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sp>
        <p:nvSpPr>
          <p:cNvPr id="28" name="object 28"/>
          <p:cNvSpPr txBox="1"/>
          <p:nvPr/>
        </p:nvSpPr>
        <p:spPr>
          <a:xfrm>
            <a:off x="1107826" y="6450569"/>
            <a:ext cx="591185" cy="147320"/>
          </a:xfrm>
          <a:prstGeom prst="rect">
            <a:avLst/>
          </a:prstGeom>
        </p:spPr>
        <p:txBody>
          <a:bodyPr vert="horz" wrap="square" lIns="0" tIns="12700" rIns="0" bIns="0" rtlCol="0">
            <a:spAutoFit/>
          </a:bodyPr>
          <a:lstStyle/>
          <a:p>
            <a:pPr marL="12700">
              <a:lnSpc>
                <a:spcPct val="100000"/>
              </a:lnSpc>
              <a:spcBef>
                <a:spcPts val="100"/>
              </a:spcBef>
            </a:pPr>
            <a:r>
              <a:rPr sz="800" b="1" spc="15" dirty="0">
                <a:solidFill>
                  <a:srgbClr val="6078AD"/>
                </a:solidFill>
                <a:latin typeface="Calibri"/>
                <a:cs typeface="Calibri"/>
              </a:rPr>
              <a:t>Moto,</a:t>
            </a:r>
            <a:r>
              <a:rPr sz="800" b="1" spc="-60" dirty="0">
                <a:solidFill>
                  <a:srgbClr val="6078AD"/>
                </a:solidFill>
                <a:latin typeface="Calibri"/>
                <a:cs typeface="Calibri"/>
              </a:rPr>
              <a:t> </a:t>
            </a:r>
            <a:r>
              <a:rPr sz="800" b="1" spc="20" dirty="0">
                <a:solidFill>
                  <a:srgbClr val="6078AD"/>
                </a:solidFill>
                <a:latin typeface="Calibri"/>
                <a:cs typeface="Calibri"/>
              </a:rPr>
              <a:t>Coche</a:t>
            </a:r>
            <a:endParaRPr sz="800">
              <a:latin typeface="Calibri"/>
              <a:cs typeface="Calibri"/>
            </a:endParaRPr>
          </a:p>
        </p:txBody>
      </p:sp>
      <p:sp>
        <p:nvSpPr>
          <p:cNvPr id="29" name="object 29"/>
          <p:cNvSpPr txBox="1"/>
          <p:nvPr/>
        </p:nvSpPr>
        <p:spPr>
          <a:xfrm>
            <a:off x="6259250" y="6453921"/>
            <a:ext cx="577850" cy="261620"/>
          </a:xfrm>
          <a:prstGeom prst="rect">
            <a:avLst/>
          </a:prstGeom>
        </p:spPr>
        <p:txBody>
          <a:bodyPr vert="horz" wrap="square" lIns="0" tIns="12700" rIns="0" bIns="0" rtlCol="0">
            <a:spAutoFit/>
          </a:bodyPr>
          <a:lstStyle/>
          <a:p>
            <a:pPr marL="12700">
              <a:lnSpc>
                <a:spcPts val="930"/>
              </a:lnSpc>
              <a:spcBef>
                <a:spcPts val="100"/>
              </a:spcBef>
            </a:pPr>
            <a:r>
              <a:rPr sz="800" b="1" spc="20" dirty="0">
                <a:solidFill>
                  <a:srgbClr val="6078AD"/>
                </a:solidFill>
                <a:latin typeface="Calibri"/>
                <a:cs typeface="Calibri"/>
              </a:rPr>
              <a:t>Boda,</a:t>
            </a:r>
            <a:endParaRPr sz="800">
              <a:latin typeface="Calibri"/>
              <a:cs typeface="Calibri"/>
            </a:endParaRPr>
          </a:p>
          <a:p>
            <a:pPr marL="12700">
              <a:lnSpc>
                <a:spcPts val="930"/>
              </a:lnSpc>
            </a:pPr>
            <a:r>
              <a:rPr sz="800" b="1" spc="25" dirty="0">
                <a:solidFill>
                  <a:srgbClr val="6078AD"/>
                </a:solidFill>
                <a:latin typeface="Calibri"/>
                <a:cs typeface="Calibri"/>
              </a:rPr>
              <a:t>luna </a:t>
            </a:r>
            <a:r>
              <a:rPr sz="800" b="1" spc="15" dirty="0">
                <a:solidFill>
                  <a:srgbClr val="6078AD"/>
                </a:solidFill>
                <a:latin typeface="Calibri"/>
                <a:cs typeface="Calibri"/>
              </a:rPr>
              <a:t>de</a:t>
            </a:r>
            <a:r>
              <a:rPr sz="800" b="1" spc="-100" dirty="0">
                <a:solidFill>
                  <a:srgbClr val="6078AD"/>
                </a:solidFill>
                <a:latin typeface="Calibri"/>
                <a:cs typeface="Calibri"/>
              </a:rPr>
              <a:t> </a:t>
            </a:r>
            <a:r>
              <a:rPr sz="800" b="1" spc="25" dirty="0">
                <a:solidFill>
                  <a:srgbClr val="6078AD"/>
                </a:solidFill>
                <a:latin typeface="Calibri"/>
                <a:cs typeface="Calibri"/>
              </a:rPr>
              <a:t>miel</a:t>
            </a:r>
            <a:endParaRPr sz="800">
              <a:latin typeface="Calibri"/>
              <a:cs typeface="Calibri"/>
            </a:endParaRPr>
          </a:p>
        </p:txBody>
      </p:sp>
      <p:sp>
        <p:nvSpPr>
          <p:cNvPr id="30" name="object 30"/>
          <p:cNvSpPr txBox="1"/>
          <p:nvPr/>
        </p:nvSpPr>
        <p:spPr>
          <a:xfrm>
            <a:off x="2396317" y="6450569"/>
            <a:ext cx="1854835" cy="261620"/>
          </a:xfrm>
          <a:prstGeom prst="rect">
            <a:avLst/>
          </a:prstGeom>
        </p:spPr>
        <p:txBody>
          <a:bodyPr vert="horz" wrap="square" lIns="0" tIns="22860" rIns="0" bIns="0" rtlCol="0">
            <a:spAutoFit/>
          </a:bodyPr>
          <a:lstStyle/>
          <a:p>
            <a:pPr marL="12700" marR="5080">
              <a:lnSpc>
                <a:spcPts val="900"/>
              </a:lnSpc>
              <a:spcBef>
                <a:spcPts val="180"/>
              </a:spcBef>
              <a:tabLst>
                <a:tab pos="1301115" algn="l"/>
              </a:tabLst>
            </a:pPr>
            <a:r>
              <a:rPr sz="800" b="1" spc="5" dirty="0">
                <a:solidFill>
                  <a:srgbClr val="6078AD"/>
                </a:solidFill>
                <a:latin typeface="Calibri"/>
                <a:cs typeface="Calibri"/>
              </a:rPr>
              <a:t>E</a:t>
            </a:r>
            <a:r>
              <a:rPr sz="800" b="1" spc="15" dirty="0">
                <a:solidFill>
                  <a:srgbClr val="6078AD"/>
                </a:solidFill>
                <a:latin typeface="Calibri"/>
                <a:cs typeface="Calibri"/>
              </a:rPr>
              <a:t>s</a:t>
            </a:r>
            <a:r>
              <a:rPr sz="800" b="1" spc="25" dirty="0">
                <a:solidFill>
                  <a:srgbClr val="6078AD"/>
                </a:solidFill>
                <a:latin typeface="Calibri"/>
                <a:cs typeface="Calibri"/>
              </a:rPr>
              <a:t>ta</a:t>
            </a:r>
            <a:r>
              <a:rPr sz="800" b="1" spc="30" dirty="0">
                <a:solidFill>
                  <a:srgbClr val="6078AD"/>
                </a:solidFill>
                <a:latin typeface="Calibri"/>
                <a:cs typeface="Calibri"/>
              </a:rPr>
              <a:t>n</a:t>
            </a:r>
            <a:r>
              <a:rPr sz="800" b="1" spc="15" dirty="0">
                <a:solidFill>
                  <a:srgbClr val="6078AD"/>
                </a:solidFill>
                <a:latin typeface="Calibri"/>
                <a:cs typeface="Calibri"/>
              </a:rPr>
              <a:t>c</a:t>
            </a:r>
            <a:r>
              <a:rPr sz="800" b="1" spc="20" dirty="0">
                <a:solidFill>
                  <a:srgbClr val="6078AD"/>
                </a:solidFill>
                <a:latin typeface="Calibri"/>
                <a:cs typeface="Calibri"/>
              </a:rPr>
              <a:t>i</a:t>
            </a:r>
            <a:r>
              <a:rPr sz="800" b="1" spc="30" dirty="0">
                <a:solidFill>
                  <a:srgbClr val="6078AD"/>
                </a:solidFill>
                <a:latin typeface="Calibri"/>
                <a:cs typeface="Calibri"/>
              </a:rPr>
              <a:t>a</a:t>
            </a:r>
            <a:r>
              <a:rPr sz="800" b="1" spc="10" dirty="0">
                <a:solidFill>
                  <a:srgbClr val="6078AD"/>
                </a:solidFill>
                <a:latin typeface="Calibri"/>
                <a:cs typeface="Calibri"/>
              </a:rPr>
              <a:t>s</a:t>
            </a:r>
            <a:r>
              <a:rPr sz="800" b="1" spc="-5" dirty="0">
                <a:solidFill>
                  <a:srgbClr val="6078AD"/>
                </a:solidFill>
                <a:latin typeface="Calibri"/>
                <a:cs typeface="Calibri"/>
              </a:rPr>
              <a:t> </a:t>
            </a:r>
            <a:r>
              <a:rPr sz="800" b="1" spc="15" dirty="0">
                <a:solidFill>
                  <a:srgbClr val="6078AD"/>
                </a:solidFill>
                <a:latin typeface="Calibri"/>
                <a:cs typeface="Calibri"/>
              </a:rPr>
              <a:t>e</a:t>
            </a:r>
            <a:r>
              <a:rPr sz="800" b="1" spc="25" dirty="0">
                <a:solidFill>
                  <a:srgbClr val="6078AD"/>
                </a:solidFill>
                <a:latin typeface="Calibri"/>
                <a:cs typeface="Calibri"/>
              </a:rPr>
              <a:t>n</a:t>
            </a:r>
            <a:r>
              <a:rPr sz="800" b="1" dirty="0">
                <a:solidFill>
                  <a:srgbClr val="6078AD"/>
                </a:solidFill>
                <a:latin typeface="Calibri"/>
                <a:cs typeface="Calibri"/>
              </a:rPr>
              <a:t>	</a:t>
            </a:r>
            <a:r>
              <a:rPr sz="800" b="1" spc="25" dirty="0">
                <a:solidFill>
                  <a:srgbClr val="6078AD"/>
                </a:solidFill>
                <a:latin typeface="Calibri"/>
                <a:cs typeface="Calibri"/>
              </a:rPr>
              <a:t>Uni</a:t>
            </a:r>
            <a:r>
              <a:rPr sz="800" b="1" spc="30" dirty="0">
                <a:solidFill>
                  <a:srgbClr val="6078AD"/>
                </a:solidFill>
                <a:latin typeface="Calibri"/>
                <a:cs typeface="Calibri"/>
              </a:rPr>
              <a:t>v</a:t>
            </a:r>
            <a:r>
              <a:rPr sz="800" b="1" spc="15" dirty="0">
                <a:solidFill>
                  <a:srgbClr val="6078AD"/>
                </a:solidFill>
                <a:latin typeface="Calibri"/>
                <a:cs typeface="Calibri"/>
              </a:rPr>
              <a:t>er</a:t>
            </a:r>
            <a:r>
              <a:rPr sz="800" b="1" spc="10" dirty="0">
                <a:solidFill>
                  <a:srgbClr val="6078AD"/>
                </a:solidFill>
                <a:latin typeface="Calibri"/>
                <a:cs typeface="Calibri"/>
              </a:rPr>
              <a:t>s</a:t>
            </a:r>
            <a:r>
              <a:rPr sz="800" b="1" spc="20" dirty="0">
                <a:solidFill>
                  <a:srgbClr val="6078AD"/>
                </a:solidFill>
                <a:latin typeface="Calibri"/>
                <a:cs typeface="Calibri"/>
              </a:rPr>
              <a:t>id</a:t>
            </a:r>
            <a:r>
              <a:rPr sz="800" b="1" spc="30" dirty="0">
                <a:solidFill>
                  <a:srgbClr val="6078AD"/>
                </a:solidFill>
                <a:latin typeface="Calibri"/>
                <a:cs typeface="Calibri"/>
              </a:rPr>
              <a:t>a</a:t>
            </a:r>
            <a:r>
              <a:rPr sz="800" b="1" spc="10" dirty="0">
                <a:solidFill>
                  <a:srgbClr val="6078AD"/>
                </a:solidFill>
                <a:latin typeface="Calibri"/>
                <a:cs typeface="Calibri"/>
              </a:rPr>
              <a:t>d  </a:t>
            </a:r>
            <a:r>
              <a:rPr sz="800" b="1" spc="15" dirty="0">
                <a:solidFill>
                  <a:srgbClr val="6078AD"/>
                </a:solidFill>
                <a:latin typeface="Calibri"/>
                <a:cs typeface="Calibri"/>
              </a:rPr>
              <a:t>el</a:t>
            </a:r>
            <a:r>
              <a:rPr sz="800" b="1" spc="-10" dirty="0">
                <a:solidFill>
                  <a:srgbClr val="6078AD"/>
                </a:solidFill>
                <a:latin typeface="Calibri"/>
                <a:cs typeface="Calibri"/>
              </a:rPr>
              <a:t> </a:t>
            </a:r>
            <a:r>
              <a:rPr sz="800" b="1" spc="25" dirty="0">
                <a:solidFill>
                  <a:srgbClr val="6078AD"/>
                </a:solidFill>
                <a:latin typeface="Calibri"/>
                <a:cs typeface="Calibri"/>
              </a:rPr>
              <a:t>extranjero</a:t>
            </a:r>
            <a:endParaRPr sz="800">
              <a:latin typeface="Calibri"/>
              <a:cs typeface="Calibri"/>
            </a:endParaRPr>
          </a:p>
        </p:txBody>
      </p:sp>
      <p:sp>
        <p:nvSpPr>
          <p:cNvPr id="31" name="object 31"/>
          <p:cNvSpPr txBox="1"/>
          <p:nvPr/>
        </p:nvSpPr>
        <p:spPr>
          <a:xfrm>
            <a:off x="4975738" y="6436446"/>
            <a:ext cx="847725" cy="261620"/>
          </a:xfrm>
          <a:prstGeom prst="rect">
            <a:avLst/>
          </a:prstGeom>
        </p:spPr>
        <p:txBody>
          <a:bodyPr vert="horz" wrap="square" lIns="0" tIns="22860" rIns="0" bIns="0" rtlCol="0">
            <a:spAutoFit/>
          </a:bodyPr>
          <a:lstStyle/>
          <a:p>
            <a:pPr marL="12700" marR="5080">
              <a:lnSpc>
                <a:spcPts val="900"/>
              </a:lnSpc>
              <a:spcBef>
                <a:spcPts val="180"/>
              </a:spcBef>
            </a:pPr>
            <a:r>
              <a:rPr sz="800" b="1" spc="20" dirty="0">
                <a:solidFill>
                  <a:srgbClr val="6078AD"/>
                </a:solidFill>
                <a:latin typeface="Calibri"/>
                <a:cs typeface="Calibri"/>
              </a:rPr>
              <a:t>La primera  </a:t>
            </a:r>
            <a:r>
              <a:rPr sz="800" b="1" spc="25" dirty="0">
                <a:solidFill>
                  <a:srgbClr val="6078AD"/>
                </a:solidFill>
                <a:latin typeface="Calibri"/>
                <a:cs typeface="Calibri"/>
              </a:rPr>
              <a:t>vivienda,</a:t>
            </a:r>
            <a:r>
              <a:rPr sz="800" b="1" spc="-50" dirty="0">
                <a:solidFill>
                  <a:srgbClr val="6078AD"/>
                </a:solidFill>
                <a:latin typeface="Calibri"/>
                <a:cs typeface="Calibri"/>
              </a:rPr>
              <a:t> </a:t>
            </a:r>
            <a:r>
              <a:rPr sz="800" b="1" spc="20" dirty="0">
                <a:solidFill>
                  <a:srgbClr val="6078AD"/>
                </a:solidFill>
                <a:latin typeface="Calibri"/>
                <a:cs typeface="Calibri"/>
              </a:rPr>
              <a:t>muebles</a:t>
            </a:r>
            <a:endParaRPr sz="800">
              <a:latin typeface="Calibri"/>
              <a:cs typeface="Calibri"/>
            </a:endParaRPr>
          </a:p>
        </p:txBody>
      </p:sp>
      <p:sp>
        <p:nvSpPr>
          <p:cNvPr id="32" name="object 32"/>
          <p:cNvSpPr/>
          <p:nvPr/>
        </p:nvSpPr>
        <p:spPr>
          <a:xfrm>
            <a:off x="1119327" y="6723545"/>
            <a:ext cx="707085" cy="523316"/>
          </a:xfrm>
          <a:prstGeom prst="rect">
            <a:avLst/>
          </a:prstGeom>
          <a:blipFill>
            <a:blip r:embed="rId2" cstate="print"/>
            <a:stretch>
              <a:fillRect/>
            </a:stretch>
          </a:blipFill>
        </p:spPr>
        <p:txBody>
          <a:bodyPr wrap="square" lIns="0" tIns="0" rIns="0" bIns="0" rtlCol="0"/>
          <a:lstStyle/>
          <a:p>
            <a:endParaRPr/>
          </a:p>
        </p:txBody>
      </p:sp>
      <p:sp>
        <p:nvSpPr>
          <p:cNvPr id="33" name="object 33"/>
          <p:cNvSpPr/>
          <p:nvPr/>
        </p:nvSpPr>
        <p:spPr>
          <a:xfrm>
            <a:off x="1119339" y="6723557"/>
            <a:ext cx="707390" cy="523875"/>
          </a:xfrm>
          <a:custGeom>
            <a:avLst/>
            <a:gdLst/>
            <a:ahLst/>
            <a:cxnLst/>
            <a:rect l="l" t="t" r="r" b="b"/>
            <a:pathLst>
              <a:path w="707389" h="523875">
                <a:moveTo>
                  <a:pt x="0" y="523303"/>
                </a:moveTo>
                <a:lnTo>
                  <a:pt x="707085" y="523303"/>
                </a:lnTo>
                <a:lnTo>
                  <a:pt x="707085" y="0"/>
                </a:lnTo>
                <a:lnTo>
                  <a:pt x="0" y="0"/>
                </a:lnTo>
                <a:lnTo>
                  <a:pt x="0" y="523303"/>
                </a:lnTo>
                <a:close/>
              </a:path>
            </a:pathLst>
          </a:custGeom>
          <a:ln w="6350">
            <a:solidFill>
              <a:srgbClr val="91A7D1"/>
            </a:solidFill>
          </a:ln>
        </p:spPr>
        <p:txBody>
          <a:bodyPr wrap="square" lIns="0" tIns="0" rIns="0" bIns="0" rtlCol="0"/>
          <a:lstStyle/>
          <a:p>
            <a:endParaRPr/>
          </a:p>
        </p:txBody>
      </p:sp>
      <p:sp>
        <p:nvSpPr>
          <p:cNvPr id="34" name="object 34"/>
          <p:cNvSpPr/>
          <p:nvPr/>
        </p:nvSpPr>
        <p:spPr>
          <a:xfrm>
            <a:off x="2407831" y="6726847"/>
            <a:ext cx="707085" cy="523316"/>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2407831" y="6726859"/>
            <a:ext cx="707390" cy="523875"/>
          </a:xfrm>
          <a:custGeom>
            <a:avLst/>
            <a:gdLst/>
            <a:ahLst/>
            <a:cxnLst/>
            <a:rect l="l" t="t" r="r" b="b"/>
            <a:pathLst>
              <a:path w="707389" h="523875">
                <a:moveTo>
                  <a:pt x="0" y="523303"/>
                </a:moveTo>
                <a:lnTo>
                  <a:pt x="707085" y="523303"/>
                </a:lnTo>
                <a:lnTo>
                  <a:pt x="707085" y="0"/>
                </a:lnTo>
                <a:lnTo>
                  <a:pt x="0" y="0"/>
                </a:lnTo>
                <a:lnTo>
                  <a:pt x="0" y="523303"/>
                </a:lnTo>
                <a:close/>
              </a:path>
            </a:pathLst>
          </a:custGeom>
          <a:ln w="6350">
            <a:solidFill>
              <a:srgbClr val="91A7D1"/>
            </a:solidFill>
          </a:ln>
        </p:spPr>
        <p:txBody>
          <a:bodyPr wrap="square" lIns="0" tIns="0" rIns="0" bIns="0" rtlCol="0"/>
          <a:lstStyle/>
          <a:p>
            <a:endParaRPr/>
          </a:p>
        </p:txBody>
      </p:sp>
      <p:sp>
        <p:nvSpPr>
          <p:cNvPr id="36" name="object 36"/>
          <p:cNvSpPr/>
          <p:nvPr/>
        </p:nvSpPr>
        <p:spPr>
          <a:xfrm>
            <a:off x="3696334" y="6726847"/>
            <a:ext cx="707085" cy="523316"/>
          </a:xfrm>
          <a:prstGeom prst="rect">
            <a:avLst/>
          </a:prstGeom>
          <a:blipFill>
            <a:blip r:embed="rId4" cstate="print"/>
            <a:stretch>
              <a:fillRect/>
            </a:stretch>
          </a:blipFill>
        </p:spPr>
        <p:txBody>
          <a:bodyPr wrap="square" lIns="0" tIns="0" rIns="0" bIns="0" rtlCol="0"/>
          <a:lstStyle/>
          <a:p>
            <a:endParaRPr/>
          </a:p>
        </p:txBody>
      </p:sp>
      <p:sp>
        <p:nvSpPr>
          <p:cNvPr id="37" name="object 37"/>
          <p:cNvSpPr/>
          <p:nvPr/>
        </p:nvSpPr>
        <p:spPr>
          <a:xfrm>
            <a:off x="3696334" y="6726859"/>
            <a:ext cx="707390" cy="523875"/>
          </a:xfrm>
          <a:custGeom>
            <a:avLst/>
            <a:gdLst/>
            <a:ahLst/>
            <a:cxnLst/>
            <a:rect l="l" t="t" r="r" b="b"/>
            <a:pathLst>
              <a:path w="707389" h="523875">
                <a:moveTo>
                  <a:pt x="0" y="523303"/>
                </a:moveTo>
                <a:lnTo>
                  <a:pt x="707085" y="523303"/>
                </a:lnTo>
                <a:lnTo>
                  <a:pt x="707085" y="0"/>
                </a:lnTo>
                <a:lnTo>
                  <a:pt x="0" y="0"/>
                </a:lnTo>
                <a:lnTo>
                  <a:pt x="0" y="523303"/>
                </a:lnTo>
                <a:close/>
              </a:path>
            </a:pathLst>
          </a:custGeom>
          <a:ln w="6350">
            <a:solidFill>
              <a:srgbClr val="91A7D1"/>
            </a:solidFill>
          </a:ln>
        </p:spPr>
        <p:txBody>
          <a:bodyPr wrap="square" lIns="0" tIns="0" rIns="0" bIns="0" rtlCol="0"/>
          <a:lstStyle/>
          <a:p>
            <a:endParaRPr/>
          </a:p>
        </p:txBody>
      </p:sp>
      <p:sp>
        <p:nvSpPr>
          <p:cNvPr id="38" name="object 38"/>
          <p:cNvSpPr/>
          <p:nvPr/>
        </p:nvSpPr>
        <p:spPr>
          <a:xfrm>
            <a:off x="4984826" y="6726852"/>
            <a:ext cx="707085" cy="523311"/>
          </a:xfrm>
          <a:prstGeom prst="rect">
            <a:avLst/>
          </a:prstGeom>
          <a:blipFill>
            <a:blip r:embed="rId5" cstate="print"/>
            <a:stretch>
              <a:fillRect/>
            </a:stretch>
          </a:blipFill>
        </p:spPr>
        <p:txBody>
          <a:bodyPr wrap="square" lIns="0" tIns="0" rIns="0" bIns="0" rtlCol="0"/>
          <a:lstStyle/>
          <a:p>
            <a:endParaRPr/>
          </a:p>
        </p:txBody>
      </p:sp>
      <p:sp>
        <p:nvSpPr>
          <p:cNvPr id="39" name="object 39"/>
          <p:cNvSpPr/>
          <p:nvPr/>
        </p:nvSpPr>
        <p:spPr>
          <a:xfrm>
            <a:off x="4984838" y="6726859"/>
            <a:ext cx="707390" cy="523875"/>
          </a:xfrm>
          <a:custGeom>
            <a:avLst/>
            <a:gdLst/>
            <a:ahLst/>
            <a:cxnLst/>
            <a:rect l="l" t="t" r="r" b="b"/>
            <a:pathLst>
              <a:path w="707389" h="523875">
                <a:moveTo>
                  <a:pt x="0" y="523303"/>
                </a:moveTo>
                <a:lnTo>
                  <a:pt x="707085" y="523303"/>
                </a:lnTo>
                <a:lnTo>
                  <a:pt x="707085" y="0"/>
                </a:lnTo>
                <a:lnTo>
                  <a:pt x="0" y="0"/>
                </a:lnTo>
                <a:lnTo>
                  <a:pt x="0" y="523303"/>
                </a:lnTo>
                <a:close/>
              </a:path>
            </a:pathLst>
          </a:custGeom>
          <a:ln w="6350">
            <a:solidFill>
              <a:srgbClr val="91A7D1"/>
            </a:solidFill>
          </a:ln>
        </p:spPr>
        <p:txBody>
          <a:bodyPr wrap="square" lIns="0" tIns="0" rIns="0" bIns="0" rtlCol="0"/>
          <a:lstStyle/>
          <a:p>
            <a:endParaRPr/>
          </a:p>
        </p:txBody>
      </p:sp>
      <p:sp>
        <p:nvSpPr>
          <p:cNvPr id="40" name="object 40"/>
          <p:cNvSpPr/>
          <p:nvPr/>
        </p:nvSpPr>
        <p:spPr>
          <a:xfrm>
            <a:off x="6273330" y="6723545"/>
            <a:ext cx="707085" cy="523303"/>
          </a:xfrm>
          <a:prstGeom prst="rect">
            <a:avLst/>
          </a:prstGeom>
          <a:blipFill>
            <a:blip r:embed="rId6" cstate="print"/>
            <a:stretch>
              <a:fillRect/>
            </a:stretch>
          </a:blipFill>
        </p:spPr>
        <p:txBody>
          <a:bodyPr wrap="square" lIns="0" tIns="0" rIns="0" bIns="0" rtlCol="0"/>
          <a:lstStyle/>
          <a:p>
            <a:endParaRPr/>
          </a:p>
        </p:txBody>
      </p:sp>
      <p:sp>
        <p:nvSpPr>
          <p:cNvPr id="41" name="object 41"/>
          <p:cNvSpPr/>
          <p:nvPr/>
        </p:nvSpPr>
        <p:spPr>
          <a:xfrm>
            <a:off x="6273330" y="6723557"/>
            <a:ext cx="707390" cy="523875"/>
          </a:xfrm>
          <a:custGeom>
            <a:avLst/>
            <a:gdLst/>
            <a:ahLst/>
            <a:cxnLst/>
            <a:rect l="l" t="t" r="r" b="b"/>
            <a:pathLst>
              <a:path w="707390" h="523875">
                <a:moveTo>
                  <a:pt x="0" y="523303"/>
                </a:moveTo>
                <a:lnTo>
                  <a:pt x="707085" y="523303"/>
                </a:lnTo>
                <a:lnTo>
                  <a:pt x="707085" y="0"/>
                </a:lnTo>
                <a:lnTo>
                  <a:pt x="0" y="0"/>
                </a:lnTo>
                <a:lnTo>
                  <a:pt x="0" y="523303"/>
                </a:lnTo>
                <a:close/>
              </a:path>
            </a:pathLst>
          </a:custGeom>
          <a:ln w="6350">
            <a:solidFill>
              <a:srgbClr val="91A7D1"/>
            </a:solidFill>
          </a:ln>
        </p:spPr>
        <p:txBody>
          <a:bodyPr wrap="square" lIns="0" tIns="0" rIns="0" bIns="0" rtlCol="0"/>
          <a:lstStyle/>
          <a:p>
            <a:endParaRPr/>
          </a:p>
        </p:txBody>
      </p:sp>
      <p:sp>
        <p:nvSpPr>
          <p:cNvPr id="42" name="object 42"/>
          <p:cNvSpPr/>
          <p:nvPr/>
        </p:nvSpPr>
        <p:spPr>
          <a:xfrm>
            <a:off x="1070766" y="3662845"/>
            <a:ext cx="41275" cy="57150"/>
          </a:xfrm>
          <a:custGeom>
            <a:avLst/>
            <a:gdLst/>
            <a:ahLst/>
            <a:cxnLst/>
            <a:rect l="l" t="t" r="r" b="b"/>
            <a:pathLst>
              <a:path w="41275" h="57150">
                <a:moveTo>
                  <a:pt x="41148" y="50101"/>
                </a:moveTo>
                <a:lnTo>
                  <a:pt x="2197" y="50101"/>
                </a:lnTo>
                <a:lnTo>
                  <a:pt x="2197" y="57150"/>
                </a:lnTo>
                <a:lnTo>
                  <a:pt x="41148" y="57150"/>
                </a:lnTo>
                <a:lnTo>
                  <a:pt x="41148" y="50101"/>
                </a:lnTo>
                <a:close/>
              </a:path>
              <a:path w="41275" h="57150">
                <a:moveTo>
                  <a:pt x="26949" y="8864"/>
                </a:moveTo>
                <a:lnTo>
                  <a:pt x="18859" y="8864"/>
                </a:lnTo>
                <a:lnTo>
                  <a:pt x="18859" y="50101"/>
                </a:lnTo>
                <a:lnTo>
                  <a:pt x="26949" y="50101"/>
                </a:lnTo>
                <a:lnTo>
                  <a:pt x="26949" y="8864"/>
                </a:lnTo>
                <a:close/>
              </a:path>
              <a:path w="41275" h="57150">
                <a:moveTo>
                  <a:pt x="26949" y="0"/>
                </a:moveTo>
                <a:lnTo>
                  <a:pt x="20193" y="0"/>
                </a:lnTo>
                <a:lnTo>
                  <a:pt x="0" y="13144"/>
                </a:lnTo>
                <a:lnTo>
                  <a:pt x="2946" y="19621"/>
                </a:lnTo>
                <a:lnTo>
                  <a:pt x="18859" y="8864"/>
                </a:lnTo>
                <a:lnTo>
                  <a:pt x="26949" y="8864"/>
                </a:lnTo>
                <a:lnTo>
                  <a:pt x="26949" y="0"/>
                </a:lnTo>
                <a:close/>
              </a:path>
            </a:pathLst>
          </a:custGeom>
          <a:solidFill>
            <a:srgbClr val="004689"/>
          </a:solidFill>
        </p:spPr>
        <p:txBody>
          <a:bodyPr wrap="square" lIns="0" tIns="0" rIns="0" bIns="0" rtlCol="0"/>
          <a:lstStyle/>
          <a:p>
            <a:endParaRPr/>
          </a:p>
        </p:txBody>
      </p:sp>
      <p:sp>
        <p:nvSpPr>
          <p:cNvPr id="43" name="object 43"/>
          <p:cNvSpPr/>
          <p:nvPr/>
        </p:nvSpPr>
        <p:spPr>
          <a:xfrm>
            <a:off x="1138133" y="3651618"/>
            <a:ext cx="147284" cy="68668"/>
          </a:xfrm>
          <a:prstGeom prst="rect">
            <a:avLst/>
          </a:prstGeom>
          <a:blipFill>
            <a:blip r:embed="rId7" cstate="print"/>
            <a:stretch>
              <a:fillRect/>
            </a:stretch>
          </a:blipFill>
        </p:spPr>
        <p:txBody>
          <a:bodyPr wrap="square" lIns="0" tIns="0" rIns="0" bIns="0" rtlCol="0"/>
          <a:lstStyle/>
          <a:p>
            <a:endParaRPr/>
          </a:p>
        </p:txBody>
      </p:sp>
      <p:sp>
        <p:nvSpPr>
          <p:cNvPr id="44" name="object 44"/>
          <p:cNvSpPr/>
          <p:nvPr/>
        </p:nvSpPr>
        <p:spPr>
          <a:xfrm>
            <a:off x="4319104" y="3656177"/>
            <a:ext cx="86817" cy="66205"/>
          </a:xfrm>
          <a:prstGeom prst="rect">
            <a:avLst/>
          </a:prstGeom>
          <a:blipFill>
            <a:blip r:embed="rId8" cstate="print"/>
            <a:stretch>
              <a:fillRect/>
            </a:stretch>
          </a:blipFill>
        </p:spPr>
        <p:txBody>
          <a:bodyPr wrap="square" lIns="0" tIns="0" rIns="0" bIns="0" rtlCol="0"/>
          <a:lstStyle/>
          <a:p>
            <a:endParaRPr/>
          </a:p>
        </p:txBody>
      </p:sp>
      <p:sp>
        <p:nvSpPr>
          <p:cNvPr id="45" name="object 45"/>
          <p:cNvSpPr/>
          <p:nvPr/>
        </p:nvSpPr>
        <p:spPr>
          <a:xfrm>
            <a:off x="4443005" y="3651618"/>
            <a:ext cx="182689" cy="68668"/>
          </a:xfrm>
          <a:prstGeom prst="rect">
            <a:avLst/>
          </a:prstGeom>
          <a:blipFill>
            <a:blip r:embed="rId9" cstate="print"/>
            <a:stretch>
              <a:fillRect/>
            </a:stretch>
          </a:blipFill>
        </p:spPr>
        <p:txBody>
          <a:bodyPr wrap="square" lIns="0" tIns="0" rIns="0" bIns="0" rtlCol="0"/>
          <a:lstStyle/>
          <a:p>
            <a:endParaRPr/>
          </a:p>
        </p:txBody>
      </p:sp>
      <p:sp>
        <p:nvSpPr>
          <p:cNvPr id="46" name="object 46"/>
          <p:cNvSpPr/>
          <p:nvPr/>
        </p:nvSpPr>
        <p:spPr>
          <a:xfrm>
            <a:off x="3184829" y="3660952"/>
            <a:ext cx="86072" cy="66954"/>
          </a:xfrm>
          <a:prstGeom prst="rect">
            <a:avLst/>
          </a:prstGeom>
          <a:blipFill>
            <a:blip r:embed="rId10" cstate="print"/>
            <a:stretch>
              <a:fillRect/>
            </a:stretch>
          </a:blipFill>
        </p:spPr>
        <p:txBody>
          <a:bodyPr wrap="square" lIns="0" tIns="0" rIns="0" bIns="0" rtlCol="0"/>
          <a:lstStyle/>
          <a:p>
            <a:endParaRPr/>
          </a:p>
        </p:txBody>
      </p:sp>
      <p:sp>
        <p:nvSpPr>
          <p:cNvPr id="47" name="object 47"/>
          <p:cNvSpPr/>
          <p:nvPr/>
        </p:nvSpPr>
        <p:spPr>
          <a:xfrm>
            <a:off x="3309277" y="3651618"/>
            <a:ext cx="182689" cy="68668"/>
          </a:xfrm>
          <a:prstGeom prst="rect">
            <a:avLst/>
          </a:prstGeom>
          <a:blipFill>
            <a:blip r:embed="rId11" cstate="print"/>
            <a:stretch>
              <a:fillRect/>
            </a:stretch>
          </a:blipFill>
        </p:spPr>
        <p:txBody>
          <a:bodyPr wrap="square" lIns="0" tIns="0" rIns="0" bIns="0" rtlCol="0"/>
          <a:lstStyle/>
          <a:p>
            <a:endParaRPr/>
          </a:p>
        </p:txBody>
      </p:sp>
      <p:sp>
        <p:nvSpPr>
          <p:cNvPr id="48" name="object 48"/>
          <p:cNvSpPr/>
          <p:nvPr/>
        </p:nvSpPr>
        <p:spPr>
          <a:xfrm>
            <a:off x="2673553" y="3656177"/>
            <a:ext cx="87388" cy="66205"/>
          </a:xfrm>
          <a:prstGeom prst="rect">
            <a:avLst/>
          </a:prstGeom>
          <a:blipFill>
            <a:blip r:embed="rId12" cstate="print"/>
            <a:stretch>
              <a:fillRect/>
            </a:stretch>
          </a:blipFill>
        </p:spPr>
        <p:txBody>
          <a:bodyPr wrap="square" lIns="0" tIns="0" rIns="0" bIns="0" rtlCol="0"/>
          <a:lstStyle/>
          <a:p>
            <a:endParaRPr/>
          </a:p>
        </p:txBody>
      </p:sp>
      <p:sp>
        <p:nvSpPr>
          <p:cNvPr id="49" name="object 49"/>
          <p:cNvSpPr/>
          <p:nvPr/>
        </p:nvSpPr>
        <p:spPr>
          <a:xfrm>
            <a:off x="2798013" y="3651618"/>
            <a:ext cx="182702" cy="68668"/>
          </a:xfrm>
          <a:prstGeom prst="rect">
            <a:avLst/>
          </a:prstGeom>
          <a:blipFill>
            <a:blip r:embed="rId13" cstate="print"/>
            <a:stretch>
              <a:fillRect/>
            </a:stretch>
          </a:blipFill>
        </p:spPr>
        <p:txBody>
          <a:bodyPr wrap="square" lIns="0" tIns="0" rIns="0" bIns="0" rtlCol="0"/>
          <a:lstStyle/>
          <a:p>
            <a:endParaRPr/>
          </a:p>
        </p:txBody>
      </p:sp>
      <p:sp>
        <p:nvSpPr>
          <p:cNvPr id="50" name="object 50"/>
          <p:cNvSpPr/>
          <p:nvPr/>
        </p:nvSpPr>
        <p:spPr>
          <a:xfrm>
            <a:off x="1165923" y="2125954"/>
            <a:ext cx="3310144" cy="1485620"/>
          </a:xfrm>
          <a:prstGeom prst="rect">
            <a:avLst/>
          </a:prstGeom>
          <a:blipFill>
            <a:blip r:embed="rId14" cstate="print"/>
            <a:stretch>
              <a:fillRect/>
            </a:stretch>
          </a:blipFill>
        </p:spPr>
        <p:txBody>
          <a:bodyPr wrap="square" lIns="0" tIns="0" rIns="0" bIns="0" rtlCol="0"/>
          <a:lstStyle/>
          <a:p>
            <a:endParaRPr/>
          </a:p>
        </p:txBody>
      </p:sp>
      <p:sp>
        <p:nvSpPr>
          <p:cNvPr id="51" name="object 51"/>
          <p:cNvSpPr/>
          <p:nvPr/>
        </p:nvSpPr>
        <p:spPr>
          <a:xfrm>
            <a:off x="1167034" y="3579025"/>
            <a:ext cx="0" cy="33020"/>
          </a:xfrm>
          <a:custGeom>
            <a:avLst/>
            <a:gdLst/>
            <a:ahLst/>
            <a:cxnLst/>
            <a:rect l="l" t="t" r="r" b="b"/>
            <a:pathLst>
              <a:path h="33020">
                <a:moveTo>
                  <a:pt x="0" y="0"/>
                </a:moveTo>
                <a:lnTo>
                  <a:pt x="0" y="32550"/>
                </a:lnTo>
              </a:path>
            </a:pathLst>
          </a:custGeom>
          <a:ln w="3175">
            <a:solidFill>
              <a:srgbClr val="004689"/>
            </a:solidFill>
          </a:ln>
        </p:spPr>
        <p:txBody>
          <a:bodyPr wrap="square" lIns="0" tIns="0" rIns="0" bIns="0" rtlCol="0"/>
          <a:lstStyle/>
          <a:p>
            <a:endParaRPr/>
          </a:p>
        </p:txBody>
      </p:sp>
      <p:sp>
        <p:nvSpPr>
          <p:cNvPr id="52" name="object 52"/>
          <p:cNvSpPr/>
          <p:nvPr/>
        </p:nvSpPr>
        <p:spPr>
          <a:xfrm>
            <a:off x="1167358" y="2926931"/>
            <a:ext cx="400138" cy="399986"/>
          </a:xfrm>
          <a:prstGeom prst="rect">
            <a:avLst/>
          </a:prstGeom>
          <a:blipFill>
            <a:blip r:embed="rId15" cstate="print"/>
            <a:stretch>
              <a:fillRect/>
            </a:stretch>
          </a:blipFill>
        </p:spPr>
        <p:txBody>
          <a:bodyPr wrap="square" lIns="0" tIns="0" rIns="0" bIns="0" rtlCol="0"/>
          <a:lstStyle/>
          <a:p>
            <a:endParaRPr/>
          </a:p>
        </p:txBody>
      </p:sp>
      <p:sp>
        <p:nvSpPr>
          <p:cNvPr id="53" name="object 53"/>
          <p:cNvSpPr/>
          <p:nvPr/>
        </p:nvSpPr>
        <p:spPr>
          <a:xfrm>
            <a:off x="2611501" y="3064599"/>
            <a:ext cx="400138" cy="399973"/>
          </a:xfrm>
          <a:prstGeom prst="rect">
            <a:avLst/>
          </a:prstGeom>
          <a:blipFill>
            <a:blip r:embed="rId16" cstate="print"/>
            <a:stretch>
              <a:fillRect/>
            </a:stretch>
          </a:blipFill>
        </p:spPr>
        <p:txBody>
          <a:bodyPr wrap="square" lIns="0" tIns="0" rIns="0" bIns="0" rtlCol="0"/>
          <a:lstStyle/>
          <a:p>
            <a:endParaRPr/>
          </a:p>
        </p:txBody>
      </p:sp>
      <p:sp>
        <p:nvSpPr>
          <p:cNvPr id="54" name="object 54"/>
          <p:cNvSpPr/>
          <p:nvPr/>
        </p:nvSpPr>
        <p:spPr>
          <a:xfrm>
            <a:off x="3119094" y="2772181"/>
            <a:ext cx="402183" cy="400227"/>
          </a:xfrm>
          <a:prstGeom prst="rect">
            <a:avLst/>
          </a:prstGeom>
          <a:blipFill>
            <a:blip r:embed="rId17" cstate="print"/>
            <a:stretch>
              <a:fillRect/>
            </a:stretch>
          </a:blipFill>
        </p:spPr>
        <p:txBody>
          <a:bodyPr wrap="square" lIns="0" tIns="0" rIns="0" bIns="0" rtlCol="0"/>
          <a:lstStyle/>
          <a:p>
            <a:endParaRPr/>
          </a:p>
        </p:txBody>
      </p:sp>
      <p:sp>
        <p:nvSpPr>
          <p:cNvPr id="55" name="object 55"/>
          <p:cNvSpPr/>
          <p:nvPr/>
        </p:nvSpPr>
        <p:spPr>
          <a:xfrm>
            <a:off x="4072585" y="2499804"/>
            <a:ext cx="400138" cy="399973"/>
          </a:xfrm>
          <a:prstGeom prst="rect">
            <a:avLst/>
          </a:prstGeom>
          <a:blipFill>
            <a:blip r:embed="rId18" cstate="print"/>
            <a:stretch>
              <a:fillRect/>
            </a:stretch>
          </a:blipFill>
        </p:spPr>
        <p:txBody>
          <a:bodyPr wrap="square" lIns="0" tIns="0" rIns="0" bIns="0" rtlCol="0"/>
          <a:lstStyle/>
          <a:p>
            <a:endParaRPr/>
          </a:p>
        </p:txBody>
      </p:sp>
      <p:sp>
        <p:nvSpPr>
          <p:cNvPr id="56" name="object 56"/>
          <p:cNvSpPr/>
          <p:nvPr/>
        </p:nvSpPr>
        <p:spPr>
          <a:xfrm>
            <a:off x="2527769" y="747309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7" name="object 57"/>
          <p:cNvSpPr/>
          <p:nvPr/>
        </p:nvSpPr>
        <p:spPr>
          <a:xfrm>
            <a:off x="3228505" y="747309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8" name="object 58"/>
          <p:cNvSpPr/>
          <p:nvPr/>
        </p:nvSpPr>
        <p:spPr>
          <a:xfrm>
            <a:off x="4040352" y="747309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9" name="object 59"/>
          <p:cNvSpPr/>
          <p:nvPr/>
        </p:nvSpPr>
        <p:spPr>
          <a:xfrm>
            <a:off x="4589246" y="747309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0" name="object 60"/>
          <p:cNvSpPr/>
          <p:nvPr/>
        </p:nvSpPr>
        <p:spPr>
          <a:xfrm>
            <a:off x="4975313" y="747309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1" name="object 61"/>
          <p:cNvSpPr/>
          <p:nvPr/>
        </p:nvSpPr>
        <p:spPr>
          <a:xfrm>
            <a:off x="5676049" y="747309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2" name="object 62"/>
          <p:cNvSpPr/>
          <p:nvPr/>
        </p:nvSpPr>
        <p:spPr>
          <a:xfrm>
            <a:off x="3184398" y="763870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3" name="object 63"/>
          <p:cNvSpPr/>
          <p:nvPr/>
        </p:nvSpPr>
        <p:spPr>
          <a:xfrm>
            <a:off x="5682386" y="763870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4" name="object 64"/>
          <p:cNvSpPr/>
          <p:nvPr/>
        </p:nvSpPr>
        <p:spPr>
          <a:xfrm>
            <a:off x="1940001" y="778844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5" name="object 65"/>
          <p:cNvSpPr/>
          <p:nvPr/>
        </p:nvSpPr>
        <p:spPr>
          <a:xfrm>
            <a:off x="5682386" y="778844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6" name="object 66"/>
          <p:cNvSpPr/>
          <p:nvPr/>
        </p:nvSpPr>
        <p:spPr>
          <a:xfrm>
            <a:off x="1005790" y="9001328"/>
            <a:ext cx="2709545" cy="0"/>
          </a:xfrm>
          <a:custGeom>
            <a:avLst/>
            <a:gdLst/>
            <a:ahLst/>
            <a:cxnLst/>
            <a:rect l="l" t="t" r="r" b="b"/>
            <a:pathLst>
              <a:path w="2709545">
                <a:moveTo>
                  <a:pt x="0" y="0"/>
                </a:moveTo>
                <a:lnTo>
                  <a:pt x="2709494" y="0"/>
                </a:lnTo>
              </a:path>
            </a:pathLst>
          </a:custGeom>
          <a:ln w="12700">
            <a:solidFill>
              <a:srgbClr val="91A7D1"/>
            </a:solidFill>
            <a:prstDash val="dot"/>
          </a:ln>
        </p:spPr>
        <p:txBody>
          <a:bodyPr wrap="square" lIns="0" tIns="0" rIns="0" bIns="0" rtlCol="0"/>
          <a:lstStyle/>
          <a:p>
            <a:endParaRPr/>
          </a:p>
        </p:txBody>
      </p:sp>
      <p:sp>
        <p:nvSpPr>
          <p:cNvPr id="67" name="object 67"/>
          <p:cNvSpPr/>
          <p:nvPr/>
        </p:nvSpPr>
        <p:spPr>
          <a:xfrm>
            <a:off x="980349" y="9001328"/>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8" name="object 68"/>
          <p:cNvSpPr/>
          <p:nvPr/>
        </p:nvSpPr>
        <p:spPr>
          <a:xfrm>
            <a:off x="3727994" y="9001328"/>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9" name="object 69"/>
          <p:cNvSpPr/>
          <p:nvPr/>
        </p:nvSpPr>
        <p:spPr>
          <a:xfrm>
            <a:off x="4365447" y="9001328"/>
            <a:ext cx="2709545" cy="0"/>
          </a:xfrm>
          <a:custGeom>
            <a:avLst/>
            <a:gdLst/>
            <a:ahLst/>
            <a:cxnLst/>
            <a:rect l="l" t="t" r="r" b="b"/>
            <a:pathLst>
              <a:path w="2709545">
                <a:moveTo>
                  <a:pt x="0" y="0"/>
                </a:moveTo>
                <a:lnTo>
                  <a:pt x="2709494" y="0"/>
                </a:lnTo>
              </a:path>
            </a:pathLst>
          </a:custGeom>
          <a:ln w="12700">
            <a:solidFill>
              <a:srgbClr val="91A7D1"/>
            </a:solidFill>
            <a:prstDash val="dot"/>
          </a:ln>
        </p:spPr>
        <p:txBody>
          <a:bodyPr wrap="square" lIns="0" tIns="0" rIns="0" bIns="0" rtlCol="0"/>
          <a:lstStyle/>
          <a:p>
            <a:endParaRPr/>
          </a:p>
        </p:txBody>
      </p:sp>
      <p:sp>
        <p:nvSpPr>
          <p:cNvPr id="70" name="object 70"/>
          <p:cNvSpPr/>
          <p:nvPr/>
        </p:nvSpPr>
        <p:spPr>
          <a:xfrm>
            <a:off x="4339996" y="9001328"/>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71" name="object 71"/>
          <p:cNvSpPr/>
          <p:nvPr/>
        </p:nvSpPr>
        <p:spPr>
          <a:xfrm>
            <a:off x="7087641" y="9001328"/>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72" name="object 72"/>
          <p:cNvSpPr/>
          <p:nvPr/>
        </p:nvSpPr>
        <p:spPr>
          <a:xfrm>
            <a:off x="1005790" y="9291549"/>
            <a:ext cx="2709545" cy="0"/>
          </a:xfrm>
          <a:custGeom>
            <a:avLst/>
            <a:gdLst/>
            <a:ahLst/>
            <a:cxnLst/>
            <a:rect l="l" t="t" r="r" b="b"/>
            <a:pathLst>
              <a:path w="2709545">
                <a:moveTo>
                  <a:pt x="0" y="0"/>
                </a:moveTo>
                <a:lnTo>
                  <a:pt x="2709494" y="0"/>
                </a:lnTo>
              </a:path>
            </a:pathLst>
          </a:custGeom>
          <a:ln w="12700">
            <a:solidFill>
              <a:srgbClr val="91A7D1"/>
            </a:solidFill>
            <a:prstDash val="dot"/>
          </a:ln>
        </p:spPr>
        <p:txBody>
          <a:bodyPr wrap="square" lIns="0" tIns="0" rIns="0" bIns="0" rtlCol="0"/>
          <a:lstStyle/>
          <a:p>
            <a:endParaRPr/>
          </a:p>
        </p:txBody>
      </p:sp>
      <p:sp>
        <p:nvSpPr>
          <p:cNvPr id="73" name="object 73"/>
          <p:cNvSpPr/>
          <p:nvPr/>
        </p:nvSpPr>
        <p:spPr>
          <a:xfrm>
            <a:off x="980349" y="929154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74" name="object 74"/>
          <p:cNvSpPr/>
          <p:nvPr/>
        </p:nvSpPr>
        <p:spPr>
          <a:xfrm>
            <a:off x="3727994" y="929154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75" name="object 75"/>
          <p:cNvSpPr/>
          <p:nvPr/>
        </p:nvSpPr>
        <p:spPr>
          <a:xfrm>
            <a:off x="4365447" y="9291549"/>
            <a:ext cx="2709545" cy="0"/>
          </a:xfrm>
          <a:custGeom>
            <a:avLst/>
            <a:gdLst/>
            <a:ahLst/>
            <a:cxnLst/>
            <a:rect l="l" t="t" r="r" b="b"/>
            <a:pathLst>
              <a:path w="2709545">
                <a:moveTo>
                  <a:pt x="0" y="0"/>
                </a:moveTo>
                <a:lnTo>
                  <a:pt x="2709494" y="0"/>
                </a:lnTo>
              </a:path>
            </a:pathLst>
          </a:custGeom>
          <a:ln w="12700">
            <a:solidFill>
              <a:srgbClr val="91A7D1"/>
            </a:solidFill>
            <a:prstDash val="dot"/>
          </a:ln>
        </p:spPr>
        <p:txBody>
          <a:bodyPr wrap="square" lIns="0" tIns="0" rIns="0" bIns="0" rtlCol="0"/>
          <a:lstStyle/>
          <a:p>
            <a:endParaRPr/>
          </a:p>
        </p:txBody>
      </p:sp>
      <p:sp>
        <p:nvSpPr>
          <p:cNvPr id="76" name="object 76"/>
          <p:cNvSpPr/>
          <p:nvPr/>
        </p:nvSpPr>
        <p:spPr>
          <a:xfrm>
            <a:off x="4339996" y="929154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77" name="object 77"/>
          <p:cNvSpPr/>
          <p:nvPr/>
        </p:nvSpPr>
        <p:spPr>
          <a:xfrm>
            <a:off x="7087641" y="929154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78" name="object 78"/>
          <p:cNvSpPr/>
          <p:nvPr/>
        </p:nvSpPr>
        <p:spPr>
          <a:xfrm>
            <a:off x="1012082" y="9581794"/>
            <a:ext cx="2703830" cy="0"/>
          </a:xfrm>
          <a:custGeom>
            <a:avLst/>
            <a:gdLst/>
            <a:ahLst/>
            <a:cxnLst/>
            <a:rect l="l" t="t" r="r" b="b"/>
            <a:pathLst>
              <a:path w="2703829">
                <a:moveTo>
                  <a:pt x="0" y="0"/>
                </a:moveTo>
                <a:lnTo>
                  <a:pt x="2703220" y="0"/>
                </a:lnTo>
              </a:path>
            </a:pathLst>
          </a:custGeom>
          <a:ln w="12700">
            <a:solidFill>
              <a:srgbClr val="91A7D1"/>
            </a:solidFill>
            <a:prstDash val="dot"/>
          </a:ln>
        </p:spPr>
        <p:txBody>
          <a:bodyPr wrap="square" lIns="0" tIns="0" rIns="0" bIns="0" rtlCol="0"/>
          <a:lstStyle/>
          <a:p>
            <a:endParaRPr/>
          </a:p>
        </p:txBody>
      </p:sp>
      <p:sp>
        <p:nvSpPr>
          <p:cNvPr id="79" name="object 79"/>
          <p:cNvSpPr/>
          <p:nvPr/>
        </p:nvSpPr>
        <p:spPr>
          <a:xfrm>
            <a:off x="986699" y="9581794"/>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80" name="object 80"/>
          <p:cNvSpPr/>
          <p:nvPr/>
        </p:nvSpPr>
        <p:spPr>
          <a:xfrm>
            <a:off x="3727994" y="9581794"/>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81" name="object 81"/>
          <p:cNvSpPr/>
          <p:nvPr/>
        </p:nvSpPr>
        <p:spPr>
          <a:xfrm>
            <a:off x="4371733" y="9581794"/>
            <a:ext cx="2703830" cy="0"/>
          </a:xfrm>
          <a:custGeom>
            <a:avLst/>
            <a:gdLst/>
            <a:ahLst/>
            <a:cxnLst/>
            <a:rect l="l" t="t" r="r" b="b"/>
            <a:pathLst>
              <a:path w="2703829">
                <a:moveTo>
                  <a:pt x="0" y="0"/>
                </a:moveTo>
                <a:lnTo>
                  <a:pt x="2703220" y="0"/>
                </a:lnTo>
              </a:path>
            </a:pathLst>
          </a:custGeom>
          <a:ln w="12700">
            <a:solidFill>
              <a:srgbClr val="91A7D1"/>
            </a:solidFill>
            <a:prstDash val="dot"/>
          </a:ln>
        </p:spPr>
        <p:txBody>
          <a:bodyPr wrap="square" lIns="0" tIns="0" rIns="0" bIns="0" rtlCol="0"/>
          <a:lstStyle/>
          <a:p>
            <a:endParaRPr/>
          </a:p>
        </p:txBody>
      </p:sp>
      <p:sp>
        <p:nvSpPr>
          <p:cNvPr id="82" name="object 82"/>
          <p:cNvSpPr/>
          <p:nvPr/>
        </p:nvSpPr>
        <p:spPr>
          <a:xfrm>
            <a:off x="4346346" y="9581794"/>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83" name="object 83"/>
          <p:cNvSpPr/>
          <p:nvPr/>
        </p:nvSpPr>
        <p:spPr>
          <a:xfrm>
            <a:off x="7087641" y="9581794"/>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84" name="object 84"/>
          <p:cNvSpPr/>
          <p:nvPr/>
        </p:nvSpPr>
        <p:spPr>
          <a:xfrm>
            <a:off x="1012082" y="9872027"/>
            <a:ext cx="2703830" cy="0"/>
          </a:xfrm>
          <a:custGeom>
            <a:avLst/>
            <a:gdLst/>
            <a:ahLst/>
            <a:cxnLst/>
            <a:rect l="l" t="t" r="r" b="b"/>
            <a:pathLst>
              <a:path w="2703829">
                <a:moveTo>
                  <a:pt x="0" y="0"/>
                </a:moveTo>
                <a:lnTo>
                  <a:pt x="2703220" y="0"/>
                </a:lnTo>
              </a:path>
            </a:pathLst>
          </a:custGeom>
          <a:ln w="12700">
            <a:solidFill>
              <a:srgbClr val="91A7D1"/>
            </a:solidFill>
            <a:prstDash val="dot"/>
          </a:ln>
        </p:spPr>
        <p:txBody>
          <a:bodyPr wrap="square" lIns="0" tIns="0" rIns="0" bIns="0" rtlCol="0"/>
          <a:lstStyle/>
          <a:p>
            <a:endParaRPr/>
          </a:p>
        </p:txBody>
      </p:sp>
      <p:sp>
        <p:nvSpPr>
          <p:cNvPr id="85" name="object 85"/>
          <p:cNvSpPr/>
          <p:nvPr/>
        </p:nvSpPr>
        <p:spPr>
          <a:xfrm>
            <a:off x="986699" y="987202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86" name="object 86"/>
          <p:cNvSpPr/>
          <p:nvPr/>
        </p:nvSpPr>
        <p:spPr>
          <a:xfrm>
            <a:off x="3727994" y="987202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87" name="object 87"/>
          <p:cNvSpPr/>
          <p:nvPr/>
        </p:nvSpPr>
        <p:spPr>
          <a:xfrm>
            <a:off x="4371733" y="9872027"/>
            <a:ext cx="2703830" cy="0"/>
          </a:xfrm>
          <a:custGeom>
            <a:avLst/>
            <a:gdLst/>
            <a:ahLst/>
            <a:cxnLst/>
            <a:rect l="l" t="t" r="r" b="b"/>
            <a:pathLst>
              <a:path w="2703829">
                <a:moveTo>
                  <a:pt x="0" y="0"/>
                </a:moveTo>
                <a:lnTo>
                  <a:pt x="2703220" y="0"/>
                </a:lnTo>
              </a:path>
            </a:pathLst>
          </a:custGeom>
          <a:ln w="12700">
            <a:solidFill>
              <a:srgbClr val="91A7D1"/>
            </a:solidFill>
            <a:prstDash val="dot"/>
          </a:ln>
        </p:spPr>
        <p:txBody>
          <a:bodyPr wrap="square" lIns="0" tIns="0" rIns="0" bIns="0" rtlCol="0"/>
          <a:lstStyle/>
          <a:p>
            <a:endParaRPr/>
          </a:p>
        </p:txBody>
      </p:sp>
      <p:sp>
        <p:nvSpPr>
          <p:cNvPr id="88" name="object 88"/>
          <p:cNvSpPr/>
          <p:nvPr/>
        </p:nvSpPr>
        <p:spPr>
          <a:xfrm>
            <a:off x="4346346" y="987202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89" name="object 89"/>
          <p:cNvSpPr/>
          <p:nvPr/>
        </p:nvSpPr>
        <p:spPr>
          <a:xfrm>
            <a:off x="7087641" y="987202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90" name="object 90"/>
          <p:cNvSpPr txBox="1"/>
          <p:nvPr/>
        </p:nvSpPr>
        <p:spPr>
          <a:xfrm>
            <a:off x="1331485" y="2248906"/>
            <a:ext cx="124460" cy="132080"/>
          </a:xfrm>
          <a:prstGeom prst="rect">
            <a:avLst/>
          </a:prstGeom>
        </p:spPr>
        <p:txBody>
          <a:bodyPr vert="horz" wrap="square" lIns="0" tIns="12700" rIns="0" bIns="0" rtlCol="0">
            <a:spAutoFit/>
          </a:bodyPr>
          <a:lstStyle/>
          <a:p>
            <a:pPr marL="12700">
              <a:lnSpc>
                <a:spcPct val="100000"/>
              </a:lnSpc>
              <a:spcBef>
                <a:spcPts val="100"/>
              </a:spcBef>
            </a:pPr>
            <a:r>
              <a:rPr sz="700" spc="30" dirty="0">
                <a:solidFill>
                  <a:srgbClr val="004689"/>
                </a:solidFill>
                <a:latin typeface="Calibri"/>
                <a:cs typeface="Calibri"/>
              </a:rPr>
              <a:t>50</a:t>
            </a:r>
            <a:endParaRPr sz="700">
              <a:latin typeface="Calibri"/>
              <a:cs typeface="Calibri"/>
            </a:endParaRPr>
          </a:p>
        </p:txBody>
      </p:sp>
      <p:sp>
        <p:nvSpPr>
          <p:cNvPr id="91" name="object 91"/>
          <p:cNvSpPr txBox="1"/>
          <p:nvPr/>
        </p:nvSpPr>
        <p:spPr>
          <a:xfrm>
            <a:off x="2504788" y="2717054"/>
            <a:ext cx="360680" cy="132080"/>
          </a:xfrm>
          <a:prstGeom prst="rect">
            <a:avLst/>
          </a:prstGeom>
        </p:spPr>
        <p:txBody>
          <a:bodyPr vert="horz" wrap="square" lIns="0" tIns="12700" rIns="0" bIns="0" rtlCol="0">
            <a:spAutoFit/>
          </a:bodyPr>
          <a:lstStyle/>
          <a:p>
            <a:pPr marL="12700">
              <a:lnSpc>
                <a:spcPct val="100000"/>
              </a:lnSpc>
              <a:spcBef>
                <a:spcPts val="100"/>
              </a:spcBef>
            </a:pPr>
            <a:r>
              <a:rPr sz="700" spc="20" dirty="0">
                <a:solidFill>
                  <a:srgbClr val="004689"/>
                </a:solidFill>
                <a:latin typeface="Calibri"/>
                <a:cs typeface="Calibri"/>
              </a:rPr>
              <a:t>13.038</a:t>
            </a:r>
            <a:r>
              <a:rPr sz="700" spc="-55" dirty="0">
                <a:solidFill>
                  <a:srgbClr val="004689"/>
                </a:solidFill>
                <a:latin typeface="Calibri"/>
                <a:cs typeface="Calibri"/>
              </a:rPr>
              <a:t> </a:t>
            </a:r>
            <a:r>
              <a:rPr sz="700" spc="30" dirty="0">
                <a:solidFill>
                  <a:srgbClr val="004689"/>
                </a:solidFill>
                <a:latin typeface="Calibri"/>
                <a:cs typeface="Calibri"/>
              </a:rPr>
              <a:t>€</a:t>
            </a:r>
            <a:endParaRPr sz="700">
              <a:latin typeface="Calibri"/>
              <a:cs typeface="Calibri"/>
            </a:endParaRPr>
          </a:p>
        </p:txBody>
      </p:sp>
      <p:sp>
        <p:nvSpPr>
          <p:cNvPr id="92" name="object 92"/>
          <p:cNvSpPr txBox="1"/>
          <p:nvPr/>
        </p:nvSpPr>
        <p:spPr>
          <a:xfrm>
            <a:off x="2988670" y="2276288"/>
            <a:ext cx="358775" cy="132080"/>
          </a:xfrm>
          <a:prstGeom prst="rect">
            <a:avLst/>
          </a:prstGeom>
        </p:spPr>
        <p:txBody>
          <a:bodyPr vert="horz" wrap="square" lIns="0" tIns="12700" rIns="0" bIns="0" rtlCol="0">
            <a:spAutoFit/>
          </a:bodyPr>
          <a:lstStyle/>
          <a:p>
            <a:pPr marL="12700">
              <a:lnSpc>
                <a:spcPct val="100000"/>
              </a:lnSpc>
              <a:spcBef>
                <a:spcPts val="100"/>
              </a:spcBef>
            </a:pPr>
            <a:r>
              <a:rPr sz="700" spc="15" dirty="0">
                <a:solidFill>
                  <a:srgbClr val="004689"/>
                </a:solidFill>
                <a:latin typeface="Calibri"/>
                <a:cs typeface="Calibri"/>
              </a:rPr>
              <a:t>16.252</a:t>
            </a:r>
            <a:r>
              <a:rPr sz="700" spc="-50" dirty="0">
                <a:solidFill>
                  <a:srgbClr val="004689"/>
                </a:solidFill>
                <a:latin typeface="Calibri"/>
                <a:cs typeface="Calibri"/>
              </a:rPr>
              <a:t> </a:t>
            </a:r>
            <a:r>
              <a:rPr sz="700" spc="30" dirty="0">
                <a:solidFill>
                  <a:srgbClr val="004689"/>
                </a:solidFill>
                <a:latin typeface="Calibri"/>
                <a:cs typeface="Calibri"/>
              </a:rPr>
              <a:t>€</a:t>
            </a:r>
            <a:endParaRPr sz="700">
              <a:latin typeface="Calibri"/>
              <a:cs typeface="Calibri"/>
            </a:endParaRPr>
          </a:p>
        </p:txBody>
      </p:sp>
      <p:sp>
        <p:nvSpPr>
          <p:cNvPr id="93" name="object 93"/>
          <p:cNvSpPr txBox="1"/>
          <p:nvPr/>
        </p:nvSpPr>
        <p:spPr>
          <a:xfrm>
            <a:off x="4005686" y="2108631"/>
            <a:ext cx="363855" cy="132080"/>
          </a:xfrm>
          <a:prstGeom prst="rect">
            <a:avLst/>
          </a:prstGeom>
        </p:spPr>
        <p:txBody>
          <a:bodyPr vert="horz" wrap="square" lIns="0" tIns="12700" rIns="0" bIns="0" rtlCol="0">
            <a:spAutoFit/>
          </a:bodyPr>
          <a:lstStyle/>
          <a:p>
            <a:pPr marL="12700">
              <a:lnSpc>
                <a:spcPct val="100000"/>
              </a:lnSpc>
              <a:spcBef>
                <a:spcPts val="100"/>
              </a:spcBef>
            </a:pPr>
            <a:r>
              <a:rPr sz="700" spc="25" dirty="0">
                <a:solidFill>
                  <a:srgbClr val="004689"/>
                </a:solidFill>
                <a:latin typeface="Calibri"/>
                <a:cs typeface="Calibri"/>
              </a:rPr>
              <a:t>24.697</a:t>
            </a:r>
            <a:r>
              <a:rPr sz="700" spc="-60" dirty="0">
                <a:solidFill>
                  <a:srgbClr val="004689"/>
                </a:solidFill>
                <a:latin typeface="Calibri"/>
                <a:cs typeface="Calibri"/>
              </a:rPr>
              <a:t> </a:t>
            </a:r>
            <a:r>
              <a:rPr sz="700" spc="30" dirty="0">
                <a:solidFill>
                  <a:srgbClr val="004689"/>
                </a:solidFill>
                <a:latin typeface="Calibri"/>
                <a:cs typeface="Calibri"/>
              </a:rPr>
              <a:t>€</a:t>
            </a:r>
            <a:endParaRPr sz="700">
              <a:latin typeface="Calibri"/>
              <a:cs typeface="Calibri"/>
            </a:endParaRPr>
          </a:p>
        </p:txBody>
      </p:sp>
      <p:sp>
        <p:nvSpPr>
          <p:cNvPr id="94" name="object 94"/>
          <p:cNvSpPr txBox="1"/>
          <p:nvPr/>
        </p:nvSpPr>
        <p:spPr>
          <a:xfrm>
            <a:off x="3806151" y="3402076"/>
            <a:ext cx="655955" cy="177800"/>
          </a:xfrm>
          <a:prstGeom prst="rect">
            <a:avLst/>
          </a:prstGeom>
        </p:spPr>
        <p:txBody>
          <a:bodyPr vert="horz" wrap="square" lIns="0" tIns="12700" rIns="0" bIns="0" rtlCol="0">
            <a:spAutoFit/>
          </a:bodyPr>
          <a:lstStyle/>
          <a:p>
            <a:pPr marL="12700" marR="5080">
              <a:lnSpc>
                <a:spcPct val="100000"/>
              </a:lnSpc>
              <a:spcBef>
                <a:spcPts val="100"/>
              </a:spcBef>
            </a:pPr>
            <a:r>
              <a:rPr sz="500" spc="15" dirty="0">
                <a:solidFill>
                  <a:srgbClr val="004689"/>
                </a:solidFill>
                <a:latin typeface="Calibri"/>
                <a:cs typeface="Calibri"/>
              </a:rPr>
              <a:t>Rentabilidad</a:t>
            </a:r>
            <a:r>
              <a:rPr sz="500" spc="-55" dirty="0">
                <a:solidFill>
                  <a:srgbClr val="004689"/>
                </a:solidFill>
                <a:latin typeface="Calibri"/>
                <a:cs typeface="Calibri"/>
              </a:rPr>
              <a:t> </a:t>
            </a:r>
            <a:r>
              <a:rPr sz="500" spc="20" dirty="0">
                <a:solidFill>
                  <a:srgbClr val="004689"/>
                </a:solidFill>
                <a:latin typeface="Calibri"/>
                <a:cs typeface="Calibri"/>
              </a:rPr>
              <a:t>estimada  aplicada 4,5%</a:t>
            </a:r>
            <a:r>
              <a:rPr sz="500" spc="-55" dirty="0">
                <a:solidFill>
                  <a:srgbClr val="004689"/>
                </a:solidFill>
                <a:latin typeface="Calibri"/>
                <a:cs typeface="Calibri"/>
              </a:rPr>
              <a:t> </a:t>
            </a:r>
            <a:r>
              <a:rPr sz="500" spc="20" dirty="0">
                <a:solidFill>
                  <a:srgbClr val="004689"/>
                </a:solidFill>
                <a:latin typeface="Calibri"/>
                <a:cs typeface="Calibri"/>
              </a:rPr>
              <a:t>anual</a:t>
            </a:r>
            <a:endParaRPr sz="500">
              <a:latin typeface="Calibri"/>
              <a:cs typeface="Calibri"/>
            </a:endParaRPr>
          </a:p>
        </p:txBody>
      </p:sp>
      <p:sp>
        <p:nvSpPr>
          <p:cNvPr id="95" name="object 95"/>
          <p:cNvSpPr/>
          <p:nvPr/>
        </p:nvSpPr>
        <p:spPr>
          <a:xfrm>
            <a:off x="0" y="266700"/>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96" name="object 96"/>
          <p:cNvSpPr/>
          <p:nvPr/>
        </p:nvSpPr>
        <p:spPr>
          <a:xfrm>
            <a:off x="7902905" y="266700"/>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97" name="object 97"/>
          <p:cNvSpPr/>
          <p:nvPr/>
        </p:nvSpPr>
        <p:spPr>
          <a:xfrm>
            <a:off x="0" y="10958703"/>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98" name="object 98"/>
          <p:cNvSpPr/>
          <p:nvPr/>
        </p:nvSpPr>
        <p:spPr>
          <a:xfrm>
            <a:off x="7902905" y="10958703"/>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99" name="object 99"/>
          <p:cNvSpPr/>
          <p:nvPr/>
        </p:nvSpPr>
        <p:spPr>
          <a:xfrm>
            <a:off x="266700"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100" name="object 100"/>
          <p:cNvSpPr/>
          <p:nvPr/>
        </p:nvSpPr>
        <p:spPr>
          <a:xfrm>
            <a:off x="266700"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101" name="object 101"/>
          <p:cNvSpPr/>
          <p:nvPr/>
        </p:nvSpPr>
        <p:spPr>
          <a:xfrm>
            <a:off x="7826705"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102" name="object 102"/>
          <p:cNvSpPr/>
          <p:nvPr/>
        </p:nvSpPr>
        <p:spPr>
          <a:xfrm>
            <a:off x="7826705"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103" name="object 103"/>
          <p:cNvSpPr/>
          <p:nvPr/>
        </p:nvSpPr>
        <p:spPr>
          <a:xfrm>
            <a:off x="450399" y="1006564"/>
            <a:ext cx="267970" cy="262890"/>
          </a:xfrm>
          <a:custGeom>
            <a:avLst/>
            <a:gdLst/>
            <a:ahLst/>
            <a:cxnLst/>
            <a:rect l="l" t="t" r="r" b="b"/>
            <a:pathLst>
              <a:path w="267970" h="262890">
                <a:moveTo>
                  <a:pt x="133718" y="0"/>
                </a:moveTo>
                <a:lnTo>
                  <a:pt x="91453" y="6697"/>
                </a:lnTo>
                <a:lnTo>
                  <a:pt x="54746" y="25345"/>
                </a:lnTo>
                <a:lnTo>
                  <a:pt x="25799" y="53783"/>
                </a:lnTo>
                <a:lnTo>
                  <a:pt x="6817" y="89845"/>
                </a:lnTo>
                <a:lnTo>
                  <a:pt x="0" y="131368"/>
                </a:lnTo>
                <a:lnTo>
                  <a:pt x="6817" y="172892"/>
                </a:lnTo>
                <a:lnTo>
                  <a:pt x="25799" y="208954"/>
                </a:lnTo>
                <a:lnTo>
                  <a:pt x="54746" y="237391"/>
                </a:lnTo>
                <a:lnTo>
                  <a:pt x="91453" y="256040"/>
                </a:lnTo>
                <a:lnTo>
                  <a:pt x="133718" y="262737"/>
                </a:lnTo>
                <a:lnTo>
                  <a:pt x="175983" y="256164"/>
                </a:lnTo>
                <a:lnTo>
                  <a:pt x="212690" y="237764"/>
                </a:lnTo>
                <a:lnTo>
                  <a:pt x="241636" y="209514"/>
                </a:lnTo>
                <a:lnTo>
                  <a:pt x="260619" y="173389"/>
                </a:lnTo>
                <a:lnTo>
                  <a:pt x="267436" y="131368"/>
                </a:lnTo>
                <a:lnTo>
                  <a:pt x="260619" y="89845"/>
                </a:lnTo>
                <a:lnTo>
                  <a:pt x="241636" y="53783"/>
                </a:lnTo>
                <a:lnTo>
                  <a:pt x="212690" y="25345"/>
                </a:lnTo>
                <a:lnTo>
                  <a:pt x="175983" y="6697"/>
                </a:lnTo>
                <a:lnTo>
                  <a:pt x="133718" y="0"/>
                </a:lnTo>
                <a:close/>
              </a:path>
            </a:pathLst>
          </a:custGeom>
          <a:solidFill>
            <a:srgbClr val="000000"/>
          </a:solidFill>
        </p:spPr>
        <p:txBody>
          <a:bodyPr wrap="square" lIns="0" tIns="0" rIns="0" bIns="0" rtlCol="0"/>
          <a:lstStyle/>
          <a:p>
            <a:endParaRPr/>
          </a:p>
        </p:txBody>
      </p:sp>
      <p:sp>
        <p:nvSpPr>
          <p:cNvPr id="104" name="object 104"/>
          <p:cNvSpPr txBox="1"/>
          <p:nvPr/>
        </p:nvSpPr>
        <p:spPr>
          <a:xfrm>
            <a:off x="667614" y="442209"/>
            <a:ext cx="7129145" cy="198131"/>
          </a:xfrm>
          <a:prstGeom prst="rect">
            <a:avLst/>
          </a:prstGeom>
        </p:spPr>
        <p:txBody>
          <a:bodyPr vert="horz" wrap="square" lIns="0" tIns="13335" rIns="0" bIns="0" rtlCol="0">
            <a:spAutoFit/>
          </a:bodyPr>
          <a:lstStyle/>
          <a:p>
            <a:pPr marL="12700">
              <a:lnSpc>
                <a:spcPct val="100000"/>
              </a:lnSpc>
              <a:spcBef>
                <a:spcPts val="105"/>
              </a:spcBef>
            </a:pPr>
            <a:r>
              <a:rPr sz="1200" b="1" spc="-5" dirty="0">
                <a:latin typeface="Arial"/>
                <a:cs typeface="Arial"/>
              </a:rPr>
              <a:t>Documentacion </a:t>
            </a:r>
            <a:r>
              <a:rPr sz="1200" b="1" dirty="0">
                <a:latin typeface="Arial"/>
                <a:cs typeface="Arial"/>
              </a:rPr>
              <a:t>de </a:t>
            </a:r>
            <a:r>
              <a:rPr sz="1200" b="1" spc="-5" dirty="0">
                <a:latin typeface="Arial"/>
                <a:cs typeface="Arial"/>
              </a:rPr>
              <a:t>apoyo </a:t>
            </a:r>
            <a:r>
              <a:rPr sz="1200" b="1" dirty="0">
                <a:latin typeface="Arial"/>
                <a:cs typeface="Arial"/>
              </a:rPr>
              <a:t>en caso de </a:t>
            </a:r>
            <a:r>
              <a:rPr sz="1200" b="1" spc="-5" dirty="0">
                <a:latin typeface="Arial"/>
                <a:cs typeface="Arial"/>
              </a:rPr>
              <a:t>estar interesado </a:t>
            </a:r>
            <a:r>
              <a:rPr sz="1200" b="1" dirty="0">
                <a:latin typeface="Arial"/>
                <a:cs typeface="Arial"/>
              </a:rPr>
              <a:t>en cubrir </a:t>
            </a:r>
            <a:r>
              <a:rPr sz="1200" b="1" spc="-5" dirty="0">
                <a:latin typeface="Arial"/>
                <a:cs typeface="Arial"/>
              </a:rPr>
              <a:t>gastos </a:t>
            </a:r>
            <a:r>
              <a:rPr sz="1200" b="1" dirty="0">
                <a:latin typeface="Arial"/>
                <a:cs typeface="Arial"/>
              </a:rPr>
              <a:t>futuros de</a:t>
            </a:r>
            <a:r>
              <a:rPr sz="1200" b="1" spc="145" dirty="0">
                <a:latin typeface="Arial"/>
                <a:cs typeface="Arial"/>
              </a:rPr>
              <a:t> </a:t>
            </a:r>
            <a:r>
              <a:rPr sz="1200" b="1" spc="-5" dirty="0">
                <a:latin typeface="Arial"/>
                <a:cs typeface="Arial"/>
              </a:rPr>
              <a:t>hijos</a:t>
            </a:r>
            <a:endParaRPr sz="1200" b="1" dirty="0">
              <a:latin typeface="Arial"/>
              <a:cs typeface="Arial"/>
            </a:endParaRPr>
          </a:p>
        </p:txBody>
      </p:sp>
      <p:sp>
        <p:nvSpPr>
          <p:cNvPr id="105" name="object 105"/>
          <p:cNvSpPr txBox="1"/>
          <p:nvPr/>
        </p:nvSpPr>
        <p:spPr>
          <a:xfrm>
            <a:off x="521719" y="10639799"/>
            <a:ext cx="160655" cy="170815"/>
          </a:xfrm>
          <a:prstGeom prst="rect">
            <a:avLst/>
          </a:prstGeom>
        </p:spPr>
        <p:txBody>
          <a:bodyPr vert="horz" wrap="square" lIns="0" tIns="12700" rIns="0" bIns="0" rtlCol="0">
            <a:spAutoFit/>
          </a:bodyPr>
          <a:lstStyle/>
          <a:p>
            <a:pPr marL="12700">
              <a:lnSpc>
                <a:spcPct val="100000"/>
              </a:lnSpc>
              <a:spcBef>
                <a:spcPts val="100"/>
              </a:spcBef>
            </a:pPr>
            <a:r>
              <a:rPr sz="950" b="1" spc="-430" dirty="0">
                <a:latin typeface="Arial"/>
                <a:cs typeface="Arial"/>
              </a:rPr>
              <a:t>1</a:t>
            </a:r>
            <a:r>
              <a:rPr sz="1050" spc="67" baseline="7936" dirty="0">
                <a:solidFill>
                  <a:srgbClr val="6078AD"/>
                </a:solidFill>
                <a:latin typeface="Calibri"/>
                <a:cs typeface="Calibri"/>
              </a:rPr>
              <a:t>1</a:t>
            </a:r>
            <a:r>
              <a:rPr sz="1050" spc="-494" baseline="7936" dirty="0">
                <a:solidFill>
                  <a:srgbClr val="6078AD"/>
                </a:solidFill>
                <a:latin typeface="Calibri"/>
                <a:cs typeface="Calibri"/>
              </a:rPr>
              <a:t>4</a:t>
            </a:r>
            <a:r>
              <a:rPr sz="950" b="1" dirty="0">
                <a:latin typeface="Arial"/>
                <a:cs typeface="Arial"/>
              </a:rPr>
              <a:t>5</a:t>
            </a:r>
            <a:endParaRPr sz="95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604820" y="5079365"/>
            <a:ext cx="949325" cy="427990"/>
          </a:xfrm>
          <a:custGeom>
            <a:avLst/>
            <a:gdLst/>
            <a:ahLst/>
            <a:cxnLst/>
            <a:rect l="l" t="t" r="r" b="b"/>
            <a:pathLst>
              <a:path w="949325" h="427989">
                <a:moveTo>
                  <a:pt x="0" y="427647"/>
                </a:moveTo>
                <a:lnTo>
                  <a:pt x="949045" y="427647"/>
                </a:lnTo>
                <a:lnTo>
                  <a:pt x="949045" y="0"/>
                </a:lnTo>
                <a:lnTo>
                  <a:pt x="0" y="0"/>
                </a:lnTo>
                <a:lnTo>
                  <a:pt x="0" y="427647"/>
                </a:lnTo>
                <a:close/>
              </a:path>
            </a:pathLst>
          </a:custGeom>
          <a:solidFill>
            <a:srgbClr val="DBE6F2"/>
          </a:solidFill>
        </p:spPr>
        <p:txBody>
          <a:bodyPr wrap="square" lIns="0" tIns="0" rIns="0" bIns="0" rtlCol="0"/>
          <a:lstStyle/>
          <a:p>
            <a:endParaRPr/>
          </a:p>
        </p:txBody>
      </p:sp>
      <p:sp>
        <p:nvSpPr>
          <p:cNvPr id="3" name="object 3"/>
          <p:cNvSpPr/>
          <p:nvPr/>
        </p:nvSpPr>
        <p:spPr>
          <a:xfrm>
            <a:off x="2604820" y="5506199"/>
            <a:ext cx="949325" cy="191135"/>
          </a:xfrm>
          <a:custGeom>
            <a:avLst/>
            <a:gdLst/>
            <a:ahLst/>
            <a:cxnLst/>
            <a:rect l="l" t="t" r="r" b="b"/>
            <a:pathLst>
              <a:path w="949325" h="191135">
                <a:moveTo>
                  <a:pt x="0" y="190550"/>
                </a:moveTo>
                <a:lnTo>
                  <a:pt x="949045" y="190550"/>
                </a:lnTo>
                <a:lnTo>
                  <a:pt x="949045" y="0"/>
                </a:lnTo>
                <a:lnTo>
                  <a:pt x="0" y="0"/>
                </a:lnTo>
                <a:lnTo>
                  <a:pt x="0" y="190550"/>
                </a:lnTo>
                <a:close/>
              </a:path>
            </a:pathLst>
          </a:custGeom>
          <a:solidFill>
            <a:srgbClr val="BDD2E7"/>
          </a:solidFill>
        </p:spPr>
        <p:txBody>
          <a:bodyPr wrap="square" lIns="0" tIns="0" rIns="0" bIns="0" rtlCol="0"/>
          <a:lstStyle/>
          <a:p>
            <a:endParaRPr/>
          </a:p>
        </p:txBody>
      </p:sp>
      <p:sp>
        <p:nvSpPr>
          <p:cNvPr id="4" name="object 4"/>
          <p:cNvSpPr/>
          <p:nvPr/>
        </p:nvSpPr>
        <p:spPr>
          <a:xfrm>
            <a:off x="2604820" y="5695010"/>
            <a:ext cx="949325" cy="191135"/>
          </a:xfrm>
          <a:custGeom>
            <a:avLst/>
            <a:gdLst/>
            <a:ahLst/>
            <a:cxnLst/>
            <a:rect l="l" t="t" r="r" b="b"/>
            <a:pathLst>
              <a:path w="949325" h="191135">
                <a:moveTo>
                  <a:pt x="0" y="190550"/>
                </a:moveTo>
                <a:lnTo>
                  <a:pt x="949045" y="190550"/>
                </a:lnTo>
                <a:lnTo>
                  <a:pt x="949045" y="0"/>
                </a:lnTo>
                <a:lnTo>
                  <a:pt x="0" y="0"/>
                </a:lnTo>
                <a:lnTo>
                  <a:pt x="0" y="190550"/>
                </a:lnTo>
                <a:close/>
              </a:path>
            </a:pathLst>
          </a:custGeom>
          <a:solidFill>
            <a:srgbClr val="91A7D1"/>
          </a:solidFill>
        </p:spPr>
        <p:txBody>
          <a:bodyPr wrap="square" lIns="0" tIns="0" rIns="0" bIns="0" rtlCol="0"/>
          <a:lstStyle/>
          <a:p>
            <a:endParaRPr/>
          </a:p>
        </p:txBody>
      </p:sp>
      <p:sp>
        <p:nvSpPr>
          <p:cNvPr id="5" name="object 5"/>
          <p:cNvSpPr/>
          <p:nvPr/>
        </p:nvSpPr>
        <p:spPr>
          <a:xfrm>
            <a:off x="2604820" y="5695010"/>
            <a:ext cx="949325" cy="191135"/>
          </a:xfrm>
          <a:custGeom>
            <a:avLst/>
            <a:gdLst/>
            <a:ahLst/>
            <a:cxnLst/>
            <a:rect l="l" t="t" r="r" b="b"/>
            <a:pathLst>
              <a:path w="949325" h="191135">
                <a:moveTo>
                  <a:pt x="0" y="190550"/>
                </a:moveTo>
                <a:lnTo>
                  <a:pt x="949045" y="190550"/>
                </a:lnTo>
                <a:lnTo>
                  <a:pt x="949045" y="0"/>
                </a:lnTo>
                <a:lnTo>
                  <a:pt x="0" y="0"/>
                </a:lnTo>
                <a:lnTo>
                  <a:pt x="0" y="190550"/>
                </a:lnTo>
                <a:close/>
              </a:path>
            </a:pathLst>
          </a:custGeom>
          <a:ln w="3175">
            <a:solidFill>
              <a:srgbClr val="BDD2E7"/>
            </a:solidFill>
          </a:ln>
        </p:spPr>
        <p:txBody>
          <a:bodyPr wrap="square" lIns="0" tIns="0" rIns="0" bIns="0" rtlCol="0"/>
          <a:lstStyle/>
          <a:p>
            <a:endParaRPr/>
          </a:p>
        </p:txBody>
      </p:sp>
      <p:sp>
        <p:nvSpPr>
          <p:cNvPr id="6" name="object 6"/>
          <p:cNvSpPr/>
          <p:nvPr/>
        </p:nvSpPr>
        <p:spPr>
          <a:xfrm>
            <a:off x="2388311" y="5510098"/>
            <a:ext cx="1387475" cy="0"/>
          </a:xfrm>
          <a:custGeom>
            <a:avLst/>
            <a:gdLst/>
            <a:ahLst/>
            <a:cxnLst/>
            <a:rect l="l" t="t" r="r" b="b"/>
            <a:pathLst>
              <a:path w="1387475">
                <a:moveTo>
                  <a:pt x="0" y="0"/>
                </a:moveTo>
                <a:lnTo>
                  <a:pt x="1387017" y="0"/>
                </a:lnTo>
              </a:path>
            </a:pathLst>
          </a:custGeom>
          <a:ln w="3175">
            <a:solidFill>
              <a:srgbClr val="004689"/>
            </a:solidFill>
          </a:ln>
        </p:spPr>
        <p:txBody>
          <a:bodyPr wrap="square" lIns="0" tIns="0" rIns="0" bIns="0" rtlCol="0"/>
          <a:lstStyle/>
          <a:p>
            <a:endParaRPr/>
          </a:p>
        </p:txBody>
      </p:sp>
      <p:sp>
        <p:nvSpPr>
          <p:cNvPr id="7" name="object 7"/>
          <p:cNvSpPr/>
          <p:nvPr/>
        </p:nvSpPr>
        <p:spPr>
          <a:xfrm>
            <a:off x="2388311" y="5698909"/>
            <a:ext cx="1387475" cy="0"/>
          </a:xfrm>
          <a:custGeom>
            <a:avLst/>
            <a:gdLst/>
            <a:ahLst/>
            <a:cxnLst/>
            <a:rect l="l" t="t" r="r" b="b"/>
            <a:pathLst>
              <a:path w="1387475">
                <a:moveTo>
                  <a:pt x="0" y="0"/>
                </a:moveTo>
                <a:lnTo>
                  <a:pt x="1387017" y="0"/>
                </a:lnTo>
              </a:path>
            </a:pathLst>
          </a:custGeom>
          <a:ln w="3175">
            <a:solidFill>
              <a:srgbClr val="004689"/>
            </a:solidFill>
          </a:ln>
        </p:spPr>
        <p:txBody>
          <a:bodyPr wrap="square" lIns="0" tIns="0" rIns="0" bIns="0" rtlCol="0"/>
          <a:lstStyle/>
          <a:p>
            <a:endParaRPr/>
          </a:p>
        </p:txBody>
      </p:sp>
      <p:sp>
        <p:nvSpPr>
          <p:cNvPr id="8" name="object 8"/>
          <p:cNvSpPr/>
          <p:nvPr/>
        </p:nvSpPr>
        <p:spPr>
          <a:xfrm>
            <a:off x="2388819" y="4791075"/>
            <a:ext cx="1386205" cy="300990"/>
          </a:xfrm>
          <a:custGeom>
            <a:avLst/>
            <a:gdLst/>
            <a:ahLst/>
            <a:cxnLst/>
            <a:rect l="l" t="t" r="r" b="b"/>
            <a:pathLst>
              <a:path w="1386204" h="300989">
                <a:moveTo>
                  <a:pt x="690651" y="0"/>
                </a:moveTo>
                <a:lnTo>
                  <a:pt x="0" y="300685"/>
                </a:lnTo>
                <a:lnTo>
                  <a:pt x="1386001" y="300685"/>
                </a:lnTo>
                <a:lnTo>
                  <a:pt x="690651" y="0"/>
                </a:lnTo>
                <a:close/>
              </a:path>
            </a:pathLst>
          </a:custGeom>
          <a:solidFill>
            <a:srgbClr val="DBE6F2"/>
          </a:solidFill>
        </p:spPr>
        <p:txBody>
          <a:bodyPr wrap="square" lIns="0" tIns="0" rIns="0" bIns="0" rtlCol="0"/>
          <a:lstStyle/>
          <a:p>
            <a:endParaRPr/>
          </a:p>
        </p:txBody>
      </p:sp>
      <p:sp>
        <p:nvSpPr>
          <p:cNvPr id="9" name="object 9"/>
          <p:cNvSpPr/>
          <p:nvPr/>
        </p:nvSpPr>
        <p:spPr>
          <a:xfrm>
            <a:off x="2388819" y="4791075"/>
            <a:ext cx="1386205" cy="300990"/>
          </a:xfrm>
          <a:custGeom>
            <a:avLst/>
            <a:gdLst/>
            <a:ahLst/>
            <a:cxnLst/>
            <a:rect l="l" t="t" r="r" b="b"/>
            <a:pathLst>
              <a:path w="1386204" h="300989">
                <a:moveTo>
                  <a:pt x="0" y="300685"/>
                </a:moveTo>
                <a:lnTo>
                  <a:pt x="1386001" y="300685"/>
                </a:lnTo>
                <a:lnTo>
                  <a:pt x="690651" y="0"/>
                </a:lnTo>
                <a:lnTo>
                  <a:pt x="0" y="300685"/>
                </a:lnTo>
                <a:close/>
              </a:path>
            </a:pathLst>
          </a:custGeom>
          <a:ln w="3175">
            <a:solidFill>
              <a:srgbClr val="9EABCF"/>
            </a:solidFill>
          </a:ln>
        </p:spPr>
        <p:txBody>
          <a:bodyPr wrap="square" lIns="0" tIns="0" rIns="0" bIns="0" rtlCol="0"/>
          <a:lstStyle/>
          <a:p>
            <a:endParaRPr/>
          </a:p>
        </p:txBody>
      </p:sp>
      <p:sp>
        <p:nvSpPr>
          <p:cNvPr id="10" name="object 10"/>
          <p:cNvSpPr/>
          <p:nvPr/>
        </p:nvSpPr>
        <p:spPr>
          <a:xfrm>
            <a:off x="2305367" y="5097805"/>
            <a:ext cx="0" cy="598170"/>
          </a:xfrm>
          <a:custGeom>
            <a:avLst/>
            <a:gdLst/>
            <a:ahLst/>
            <a:cxnLst/>
            <a:rect l="l" t="t" r="r" b="b"/>
            <a:pathLst>
              <a:path h="598170">
                <a:moveTo>
                  <a:pt x="0" y="0"/>
                </a:moveTo>
                <a:lnTo>
                  <a:pt x="0" y="597623"/>
                </a:lnTo>
              </a:path>
            </a:pathLst>
          </a:custGeom>
          <a:ln w="9525">
            <a:solidFill>
              <a:srgbClr val="004689"/>
            </a:solidFill>
          </a:ln>
        </p:spPr>
        <p:txBody>
          <a:bodyPr wrap="square" lIns="0" tIns="0" rIns="0" bIns="0" rtlCol="0"/>
          <a:lstStyle/>
          <a:p>
            <a:endParaRPr/>
          </a:p>
        </p:txBody>
      </p:sp>
      <p:sp>
        <p:nvSpPr>
          <p:cNvPr id="11" name="object 11"/>
          <p:cNvSpPr/>
          <p:nvPr/>
        </p:nvSpPr>
        <p:spPr>
          <a:xfrm>
            <a:off x="2283942" y="5097805"/>
            <a:ext cx="43180" cy="0"/>
          </a:xfrm>
          <a:custGeom>
            <a:avLst/>
            <a:gdLst/>
            <a:ahLst/>
            <a:cxnLst/>
            <a:rect l="l" t="t" r="r" b="b"/>
            <a:pathLst>
              <a:path w="43180">
                <a:moveTo>
                  <a:pt x="0" y="0"/>
                </a:moveTo>
                <a:lnTo>
                  <a:pt x="42862" y="0"/>
                </a:lnTo>
              </a:path>
            </a:pathLst>
          </a:custGeom>
          <a:ln w="9525">
            <a:solidFill>
              <a:srgbClr val="004689"/>
            </a:solidFill>
          </a:ln>
        </p:spPr>
        <p:txBody>
          <a:bodyPr wrap="square" lIns="0" tIns="0" rIns="0" bIns="0" rtlCol="0"/>
          <a:lstStyle/>
          <a:p>
            <a:endParaRPr/>
          </a:p>
        </p:txBody>
      </p:sp>
      <p:sp>
        <p:nvSpPr>
          <p:cNvPr id="12" name="object 12"/>
          <p:cNvSpPr/>
          <p:nvPr/>
        </p:nvSpPr>
        <p:spPr>
          <a:xfrm>
            <a:off x="2283942" y="5695416"/>
            <a:ext cx="43180" cy="0"/>
          </a:xfrm>
          <a:custGeom>
            <a:avLst/>
            <a:gdLst/>
            <a:ahLst/>
            <a:cxnLst/>
            <a:rect l="l" t="t" r="r" b="b"/>
            <a:pathLst>
              <a:path w="43180">
                <a:moveTo>
                  <a:pt x="0" y="0"/>
                </a:moveTo>
                <a:lnTo>
                  <a:pt x="42862" y="0"/>
                </a:lnTo>
              </a:path>
            </a:pathLst>
          </a:custGeom>
          <a:ln w="9525">
            <a:solidFill>
              <a:srgbClr val="004689"/>
            </a:solidFill>
          </a:ln>
        </p:spPr>
        <p:txBody>
          <a:bodyPr wrap="square" lIns="0" tIns="0" rIns="0" bIns="0" rtlCol="0"/>
          <a:lstStyle/>
          <a:p>
            <a:endParaRPr/>
          </a:p>
        </p:txBody>
      </p:sp>
      <p:sp>
        <p:nvSpPr>
          <p:cNvPr id="13" name="object 13"/>
          <p:cNvSpPr txBox="1"/>
          <p:nvPr/>
        </p:nvSpPr>
        <p:spPr>
          <a:xfrm>
            <a:off x="2885734" y="5174523"/>
            <a:ext cx="428625" cy="147320"/>
          </a:xfrm>
          <a:prstGeom prst="rect">
            <a:avLst/>
          </a:prstGeom>
        </p:spPr>
        <p:txBody>
          <a:bodyPr vert="horz" wrap="square" lIns="0" tIns="12700" rIns="0" bIns="0" rtlCol="0">
            <a:spAutoFit/>
          </a:bodyPr>
          <a:lstStyle/>
          <a:p>
            <a:pPr marL="12700">
              <a:lnSpc>
                <a:spcPct val="100000"/>
              </a:lnSpc>
              <a:spcBef>
                <a:spcPts val="100"/>
              </a:spcBef>
            </a:pPr>
            <a:r>
              <a:rPr sz="800" spc="60" dirty="0">
                <a:solidFill>
                  <a:srgbClr val="6078AD"/>
                </a:solidFill>
                <a:latin typeface="Calibri"/>
                <a:cs typeface="Calibri"/>
              </a:rPr>
              <a:t>H</a:t>
            </a:r>
            <a:r>
              <a:rPr sz="800" spc="15" dirty="0">
                <a:solidFill>
                  <a:srgbClr val="6078AD"/>
                </a:solidFill>
                <a:latin typeface="Calibri"/>
                <a:cs typeface="Calibri"/>
              </a:rPr>
              <a:t>i</a:t>
            </a:r>
            <a:r>
              <a:rPr sz="800" spc="35" dirty="0">
                <a:solidFill>
                  <a:srgbClr val="6078AD"/>
                </a:solidFill>
                <a:latin typeface="Calibri"/>
                <a:cs typeface="Calibri"/>
              </a:rPr>
              <a:t>p</a:t>
            </a:r>
            <a:r>
              <a:rPr sz="800" spc="20" dirty="0">
                <a:solidFill>
                  <a:srgbClr val="6078AD"/>
                </a:solidFill>
                <a:latin typeface="Calibri"/>
                <a:cs typeface="Calibri"/>
              </a:rPr>
              <a:t>o</a:t>
            </a:r>
            <a:r>
              <a:rPr sz="800" spc="25" dirty="0">
                <a:solidFill>
                  <a:srgbClr val="6078AD"/>
                </a:solidFill>
                <a:latin typeface="Calibri"/>
                <a:cs typeface="Calibri"/>
              </a:rPr>
              <a:t>t</a:t>
            </a:r>
            <a:r>
              <a:rPr sz="800" spc="10" dirty="0">
                <a:solidFill>
                  <a:srgbClr val="6078AD"/>
                </a:solidFill>
                <a:latin typeface="Calibri"/>
                <a:cs typeface="Calibri"/>
              </a:rPr>
              <a:t>e</a:t>
            </a:r>
            <a:r>
              <a:rPr sz="800" spc="25" dirty="0">
                <a:solidFill>
                  <a:srgbClr val="6078AD"/>
                </a:solidFill>
                <a:latin typeface="Calibri"/>
                <a:cs typeface="Calibri"/>
              </a:rPr>
              <a:t>c</a:t>
            </a:r>
            <a:r>
              <a:rPr sz="800" spc="30" dirty="0">
                <a:solidFill>
                  <a:srgbClr val="6078AD"/>
                </a:solidFill>
                <a:latin typeface="Calibri"/>
                <a:cs typeface="Calibri"/>
              </a:rPr>
              <a:t>a</a:t>
            </a:r>
            <a:endParaRPr sz="800">
              <a:latin typeface="Calibri"/>
              <a:cs typeface="Calibri"/>
            </a:endParaRPr>
          </a:p>
        </p:txBody>
      </p:sp>
      <p:sp>
        <p:nvSpPr>
          <p:cNvPr id="14" name="object 14"/>
          <p:cNvSpPr txBox="1"/>
          <p:nvPr/>
        </p:nvSpPr>
        <p:spPr>
          <a:xfrm>
            <a:off x="1988809" y="5290652"/>
            <a:ext cx="1437640" cy="558165"/>
          </a:xfrm>
          <a:prstGeom prst="rect">
            <a:avLst/>
          </a:prstGeom>
        </p:spPr>
        <p:txBody>
          <a:bodyPr vert="horz" wrap="square" lIns="0" tIns="12700" rIns="0" bIns="0" rtlCol="0">
            <a:spAutoFit/>
          </a:bodyPr>
          <a:lstStyle/>
          <a:p>
            <a:pPr marL="12700">
              <a:lnSpc>
                <a:spcPct val="100000"/>
              </a:lnSpc>
              <a:spcBef>
                <a:spcPts val="100"/>
              </a:spcBef>
            </a:pPr>
            <a:r>
              <a:rPr sz="800" spc="45" dirty="0">
                <a:solidFill>
                  <a:srgbClr val="6078AD"/>
                </a:solidFill>
                <a:latin typeface="Calibri"/>
                <a:cs typeface="Calibri"/>
              </a:rPr>
              <a:t>100%</a:t>
            </a:r>
            <a:endParaRPr sz="800">
              <a:latin typeface="Calibri"/>
              <a:cs typeface="Calibri"/>
            </a:endParaRPr>
          </a:p>
          <a:p>
            <a:pPr marL="958850" marR="5080" indent="-162560">
              <a:lnSpc>
                <a:spcPct val="147700"/>
              </a:lnSpc>
              <a:spcBef>
                <a:spcPts val="395"/>
              </a:spcBef>
            </a:pPr>
            <a:r>
              <a:rPr sz="800" spc="30" dirty="0">
                <a:solidFill>
                  <a:srgbClr val="6078AD"/>
                </a:solidFill>
                <a:latin typeface="Calibri"/>
                <a:cs typeface="Calibri"/>
              </a:rPr>
              <a:t>Capital</a:t>
            </a:r>
            <a:r>
              <a:rPr sz="800" spc="-75" dirty="0">
                <a:solidFill>
                  <a:srgbClr val="6078AD"/>
                </a:solidFill>
                <a:latin typeface="Calibri"/>
                <a:cs typeface="Calibri"/>
              </a:rPr>
              <a:t> </a:t>
            </a:r>
            <a:r>
              <a:rPr sz="800" spc="20" dirty="0">
                <a:solidFill>
                  <a:srgbClr val="6078AD"/>
                </a:solidFill>
                <a:latin typeface="Calibri"/>
                <a:cs typeface="Calibri"/>
              </a:rPr>
              <a:t>propio  </a:t>
            </a:r>
            <a:r>
              <a:rPr sz="800" spc="25" dirty="0">
                <a:solidFill>
                  <a:srgbClr val="6078AD"/>
                </a:solidFill>
                <a:latin typeface="Calibri"/>
                <a:cs typeface="Calibri"/>
              </a:rPr>
              <a:t>Gastos</a:t>
            </a:r>
            <a:endParaRPr sz="800">
              <a:latin typeface="Calibri"/>
              <a:cs typeface="Calibri"/>
            </a:endParaRPr>
          </a:p>
        </p:txBody>
      </p:sp>
      <p:sp>
        <p:nvSpPr>
          <p:cNvPr id="15" name="object 15"/>
          <p:cNvSpPr txBox="1">
            <a:spLocks noGrp="1"/>
          </p:cNvSpPr>
          <p:nvPr>
            <p:ph type="title"/>
          </p:nvPr>
        </p:nvSpPr>
        <p:spPr>
          <a:xfrm>
            <a:off x="973998" y="902203"/>
            <a:ext cx="4382135" cy="391160"/>
          </a:xfrm>
          <a:prstGeom prst="rect">
            <a:avLst/>
          </a:prstGeom>
        </p:spPr>
        <p:txBody>
          <a:bodyPr vert="horz" wrap="square" lIns="0" tIns="12700" rIns="0" bIns="0" rtlCol="0">
            <a:spAutoFit/>
          </a:bodyPr>
          <a:lstStyle/>
          <a:p>
            <a:pPr marL="12700">
              <a:lnSpc>
                <a:spcPct val="100000"/>
              </a:lnSpc>
              <a:spcBef>
                <a:spcPts val="100"/>
              </a:spcBef>
            </a:pPr>
            <a:r>
              <a:rPr spc="5" dirty="0"/>
              <a:t>El </a:t>
            </a:r>
            <a:r>
              <a:rPr spc="140" dirty="0"/>
              <a:t>verdadero </a:t>
            </a:r>
            <a:r>
              <a:rPr spc="80" dirty="0"/>
              <a:t>concepto </a:t>
            </a:r>
            <a:r>
              <a:rPr spc="150" dirty="0"/>
              <a:t>del</a:t>
            </a:r>
            <a:r>
              <a:rPr spc="-250" dirty="0"/>
              <a:t> </a:t>
            </a:r>
            <a:r>
              <a:rPr spc="145" dirty="0"/>
              <a:t>Hogar</a:t>
            </a:r>
          </a:p>
        </p:txBody>
      </p:sp>
      <p:sp>
        <p:nvSpPr>
          <p:cNvPr id="16" name="object 16"/>
          <p:cNvSpPr txBox="1"/>
          <p:nvPr/>
        </p:nvSpPr>
        <p:spPr>
          <a:xfrm>
            <a:off x="967650" y="7105178"/>
            <a:ext cx="4319270" cy="979169"/>
          </a:xfrm>
          <a:prstGeom prst="rect">
            <a:avLst/>
          </a:prstGeom>
        </p:spPr>
        <p:txBody>
          <a:bodyPr vert="horz" wrap="square" lIns="0" tIns="99695" rIns="0" bIns="0" rtlCol="0">
            <a:spAutoFit/>
          </a:bodyPr>
          <a:lstStyle/>
          <a:p>
            <a:pPr marL="12700">
              <a:lnSpc>
                <a:spcPct val="100000"/>
              </a:lnSpc>
              <a:spcBef>
                <a:spcPts val="785"/>
              </a:spcBef>
            </a:pPr>
            <a:r>
              <a:rPr sz="1600" spc="20" dirty="0">
                <a:solidFill>
                  <a:srgbClr val="004689"/>
                </a:solidFill>
                <a:latin typeface="Garamond"/>
                <a:cs typeface="Garamond"/>
              </a:rPr>
              <a:t>VENTAJAS</a:t>
            </a:r>
            <a:endParaRPr sz="1600">
              <a:latin typeface="Garamond"/>
              <a:cs typeface="Garamond"/>
            </a:endParaRPr>
          </a:p>
          <a:p>
            <a:pPr marL="548005" indent="-78740">
              <a:lnSpc>
                <a:spcPct val="100000"/>
              </a:lnSpc>
              <a:spcBef>
                <a:spcPts val="340"/>
              </a:spcBef>
              <a:buChar char="•"/>
              <a:tabLst>
                <a:tab pos="548640" algn="l"/>
              </a:tabLst>
            </a:pPr>
            <a:r>
              <a:rPr sz="800" spc="15" dirty="0">
                <a:solidFill>
                  <a:srgbClr val="6078AD"/>
                </a:solidFill>
                <a:latin typeface="Calibri"/>
                <a:cs typeface="Calibri"/>
              </a:rPr>
              <a:t>Acceder </a:t>
            </a:r>
            <a:r>
              <a:rPr sz="800" spc="30" dirty="0">
                <a:solidFill>
                  <a:srgbClr val="6078AD"/>
                </a:solidFill>
                <a:latin typeface="Calibri"/>
                <a:cs typeface="Calibri"/>
              </a:rPr>
              <a:t>a </a:t>
            </a:r>
            <a:r>
              <a:rPr sz="800" spc="25" dirty="0">
                <a:solidFill>
                  <a:srgbClr val="6078AD"/>
                </a:solidFill>
                <a:latin typeface="Calibri"/>
                <a:cs typeface="Calibri"/>
              </a:rPr>
              <a:t>las</a:t>
            </a:r>
            <a:r>
              <a:rPr sz="800" spc="-130" dirty="0">
                <a:solidFill>
                  <a:srgbClr val="6078AD"/>
                </a:solidFill>
                <a:latin typeface="Calibri"/>
                <a:cs typeface="Calibri"/>
              </a:rPr>
              <a:t> </a:t>
            </a:r>
            <a:r>
              <a:rPr sz="800" spc="20" dirty="0">
                <a:solidFill>
                  <a:srgbClr val="6078AD"/>
                </a:solidFill>
                <a:latin typeface="Calibri"/>
                <a:cs typeface="Calibri"/>
              </a:rPr>
              <a:t>mejores condiciones </a:t>
            </a:r>
            <a:r>
              <a:rPr sz="800" spc="15" dirty="0">
                <a:solidFill>
                  <a:srgbClr val="6078AD"/>
                </a:solidFill>
                <a:latin typeface="Calibri"/>
                <a:cs typeface="Calibri"/>
              </a:rPr>
              <a:t>de </a:t>
            </a:r>
            <a:r>
              <a:rPr sz="800" spc="20" dirty="0">
                <a:solidFill>
                  <a:srgbClr val="6078AD"/>
                </a:solidFill>
                <a:latin typeface="Calibri"/>
                <a:cs typeface="Calibri"/>
              </a:rPr>
              <a:t>financiación.</a:t>
            </a:r>
            <a:endParaRPr sz="800">
              <a:latin typeface="Calibri"/>
              <a:cs typeface="Calibri"/>
            </a:endParaRPr>
          </a:p>
          <a:p>
            <a:pPr marL="548005" indent="-78740">
              <a:lnSpc>
                <a:spcPct val="100000"/>
              </a:lnSpc>
              <a:spcBef>
                <a:spcPts val="240"/>
              </a:spcBef>
              <a:buChar char="•"/>
              <a:tabLst>
                <a:tab pos="548640" algn="l"/>
              </a:tabLst>
            </a:pPr>
            <a:r>
              <a:rPr sz="800" spc="30" dirty="0">
                <a:solidFill>
                  <a:srgbClr val="6078AD"/>
                </a:solidFill>
                <a:latin typeface="Calibri"/>
                <a:cs typeface="Calibri"/>
              </a:rPr>
              <a:t>Cuota</a:t>
            </a:r>
            <a:r>
              <a:rPr sz="800" spc="-5" dirty="0">
                <a:solidFill>
                  <a:srgbClr val="6078AD"/>
                </a:solidFill>
                <a:latin typeface="Calibri"/>
                <a:cs typeface="Calibri"/>
              </a:rPr>
              <a:t> </a:t>
            </a:r>
            <a:r>
              <a:rPr sz="800" spc="30" dirty="0">
                <a:solidFill>
                  <a:srgbClr val="6078AD"/>
                </a:solidFill>
                <a:latin typeface="Calibri"/>
                <a:cs typeface="Calibri"/>
              </a:rPr>
              <a:t>mensual</a:t>
            </a:r>
            <a:r>
              <a:rPr sz="800" dirty="0">
                <a:solidFill>
                  <a:srgbClr val="6078AD"/>
                </a:solidFill>
                <a:latin typeface="Calibri"/>
                <a:cs typeface="Calibri"/>
              </a:rPr>
              <a:t> </a:t>
            </a:r>
            <a:r>
              <a:rPr sz="800" spc="35" dirty="0">
                <a:solidFill>
                  <a:srgbClr val="6078AD"/>
                </a:solidFill>
                <a:latin typeface="Calibri"/>
                <a:cs typeface="Calibri"/>
              </a:rPr>
              <a:t>más</a:t>
            </a:r>
            <a:r>
              <a:rPr sz="800" dirty="0">
                <a:solidFill>
                  <a:srgbClr val="6078AD"/>
                </a:solidFill>
                <a:latin typeface="Calibri"/>
                <a:cs typeface="Calibri"/>
              </a:rPr>
              <a:t> </a:t>
            </a:r>
            <a:r>
              <a:rPr sz="800" spc="20" dirty="0">
                <a:solidFill>
                  <a:srgbClr val="6078AD"/>
                </a:solidFill>
                <a:latin typeface="Calibri"/>
                <a:cs typeface="Calibri"/>
              </a:rPr>
              <a:t>cómoda.</a:t>
            </a:r>
            <a:r>
              <a:rPr sz="800" spc="-5" dirty="0">
                <a:solidFill>
                  <a:srgbClr val="6078AD"/>
                </a:solidFill>
                <a:latin typeface="Calibri"/>
                <a:cs typeface="Calibri"/>
              </a:rPr>
              <a:t> </a:t>
            </a:r>
            <a:r>
              <a:rPr sz="800" spc="15" dirty="0">
                <a:solidFill>
                  <a:srgbClr val="6078AD"/>
                </a:solidFill>
                <a:latin typeface="Calibri"/>
                <a:cs typeface="Calibri"/>
              </a:rPr>
              <a:t>Mejor</a:t>
            </a:r>
            <a:r>
              <a:rPr sz="800" dirty="0">
                <a:solidFill>
                  <a:srgbClr val="6078AD"/>
                </a:solidFill>
                <a:latin typeface="Calibri"/>
                <a:cs typeface="Calibri"/>
              </a:rPr>
              <a:t> </a:t>
            </a:r>
            <a:r>
              <a:rPr sz="800" spc="25" dirty="0">
                <a:solidFill>
                  <a:srgbClr val="6078AD"/>
                </a:solidFill>
                <a:latin typeface="Calibri"/>
                <a:cs typeface="Calibri"/>
              </a:rPr>
              <a:t>calidad</a:t>
            </a:r>
            <a:r>
              <a:rPr sz="800" dirty="0">
                <a:solidFill>
                  <a:srgbClr val="6078AD"/>
                </a:solidFill>
                <a:latin typeface="Calibri"/>
                <a:cs typeface="Calibri"/>
              </a:rPr>
              <a:t> </a:t>
            </a:r>
            <a:r>
              <a:rPr sz="800" spc="15" dirty="0">
                <a:solidFill>
                  <a:srgbClr val="6078AD"/>
                </a:solidFill>
                <a:latin typeface="Calibri"/>
                <a:cs typeface="Calibri"/>
              </a:rPr>
              <a:t>de</a:t>
            </a:r>
            <a:r>
              <a:rPr sz="800" spc="-5" dirty="0">
                <a:solidFill>
                  <a:srgbClr val="6078AD"/>
                </a:solidFill>
                <a:latin typeface="Calibri"/>
                <a:cs typeface="Calibri"/>
              </a:rPr>
              <a:t> </a:t>
            </a:r>
            <a:r>
              <a:rPr sz="800" spc="15" dirty="0">
                <a:solidFill>
                  <a:srgbClr val="6078AD"/>
                </a:solidFill>
                <a:latin typeface="Calibri"/>
                <a:cs typeface="Calibri"/>
              </a:rPr>
              <a:t>vida:</a:t>
            </a:r>
            <a:r>
              <a:rPr sz="800" dirty="0">
                <a:solidFill>
                  <a:srgbClr val="6078AD"/>
                </a:solidFill>
                <a:latin typeface="Calibri"/>
                <a:cs typeface="Calibri"/>
              </a:rPr>
              <a:t> </a:t>
            </a:r>
            <a:r>
              <a:rPr sz="800" spc="15" dirty="0">
                <a:solidFill>
                  <a:srgbClr val="6078AD"/>
                </a:solidFill>
                <a:latin typeface="Calibri"/>
                <a:cs typeface="Calibri"/>
              </a:rPr>
              <a:t>¿Cuál</a:t>
            </a:r>
            <a:r>
              <a:rPr sz="800" dirty="0">
                <a:solidFill>
                  <a:srgbClr val="6078AD"/>
                </a:solidFill>
                <a:latin typeface="Calibri"/>
                <a:cs typeface="Calibri"/>
              </a:rPr>
              <a:t> </a:t>
            </a:r>
            <a:r>
              <a:rPr sz="800" spc="15" dirty="0">
                <a:solidFill>
                  <a:srgbClr val="6078AD"/>
                </a:solidFill>
                <a:latin typeface="Calibri"/>
                <a:cs typeface="Calibri"/>
              </a:rPr>
              <a:t>es</a:t>
            </a:r>
            <a:r>
              <a:rPr sz="800" spc="-5" dirty="0">
                <a:solidFill>
                  <a:srgbClr val="6078AD"/>
                </a:solidFill>
                <a:latin typeface="Calibri"/>
                <a:cs typeface="Calibri"/>
              </a:rPr>
              <a:t> </a:t>
            </a:r>
            <a:r>
              <a:rPr sz="800" spc="25" dirty="0">
                <a:solidFill>
                  <a:srgbClr val="6078AD"/>
                </a:solidFill>
                <a:latin typeface="Calibri"/>
                <a:cs typeface="Calibri"/>
              </a:rPr>
              <a:t>su</a:t>
            </a:r>
            <a:r>
              <a:rPr sz="800" dirty="0">
                <a:solidFill>
                  <a:srgbClr val="6078AD"/>
                </a:solidFill>
                <a:latin typeface="Calibri"/>
                <a:cs typeface="Calibri"/>
              </a:rPr>
              <a:t> </a:t>
            </a:r>
            <a:r>
              <a:rPr sz="800" spc="30" dirty="0">
                <a:solidFill>
                  <a:srgbClr val="6078AD"/>
                </a:solidFill>
                <a:latin typeface="Calibri"/>
                <a:cs typeface="Calibri"/>
              </a:rPr>
              <a:t>cuota</a:t>
            </a:r>
            <a:r>
              <a:rPr sz="800" dirty="0">
                <a:solidFill>
                  <a:srgbClr val="6078AD"/>
                </a:solidFill>
                <a:latin typeface="Calibri"/>
                <a:cs typeface="Calibri"/>
              </a:rPr>
              <a:t> </a:t>
            </a:r>
            <a:r>
              <a:rPr sz="800" spc="30" dirty="0">
                <a:solidFill>
                  <a:srgbClr val="6078AD"/>
                </a:solidFill>
                <a:latin typeface="Calibri"/>
                <a:cs typeface="Calibri"/>
              </a:rPr>
              <a:t>mensual</a:t>
            </a:r>
            <a:r>
              <a:rPr sz="800" spc="-5" dirty="0">
                <a:solidFill>
                  <a:srgbClr val="6078AD"/>
                </a:solidFill>
                <a:latin typeface="Calibri"/>
                <a:cs typeface="Calibri"/>
              </a:rPr>
              <a:t> </a:t>
            </a:r>
            <a:r>
              <a:rPr sz="800" dirty="0">
                <a:solidFill>
                  <a:srgbClr val="6078AD"/>
                </a:solidFill>
                <a:latin typeface="Calibri"/>
                <a:cs typeface="Calibri"/>
              </a:rPr>
              <a:t>ideal?:</a:t>
            </a:r>
            <a:endParaRPr sz="800">
              <a:latin typeface="Calibri"/>
              <a:cs typeface="Calibri"/>
            </a:endParaRPr>
          </a:p>
          <a:p>
            <a:pPr marL="548005" indent="-78740">
              <a:lnSpc>
                <a:spcPct val="100000"/>
              </a:lnSpc>
              <a:spcBef>
                <a:spcPts val="240"/>
              </a:spcBef>
              <a:buChar char="•"/>
              <a:tabLst>
                <a:tab pos="548640" algn="l"/>
              </a:tabLst>
            </a:pPr>
            <a:r>
              <a:rPr sz="800" spc="20" dirty="0">
                <a:solidFill>
                  <a:srgbClr val="6078AD"/>
                </a:solidFill>
                <a:latin typeface="Calibri"/>
                <a:cs typeface="Calibri"/>
              </a:rPr>
              <a:t>Ahorrarse </a:t>
            </a:r>
            <a:r>
              <a:rPr sz="800" spc="35" dirty="0">
                <a:solidFill>
                  <a:srgbClr val="6078AD"/>
                </a:solidFill>
                <a:latin typeface="Calibri"/>
                <a:cs typeface="Calibri"/>
              </a:rPr>
              <a:t>un </a:t>
            </a:r>
            <a:r>
              <a:rPr sz="800" spc="25" dirty="0">
                <a:solidFill>
                  <a:srgbClr val="6078AD"/>
                </a:solidFill>
                <a:latin typeface="Calibri"/>
                <a:cs typeface="Calibri"/>
              </a:rPr>
              <a:t>capital </a:t>
            </a:r>
            <a:r>
              <a:rPr sz="800" spc="30" dirty="0">
                <a:solidFill>
                  <a:srgbClr val="6078AD"/>
                </a:solidFill>
                <a:latin typeface="Calibri"/>
                <a:cs typeface="Calibri"/>
              </a:rPr>
              <a:t>importante</a:t>
            </a:r>
            <a:r>
              <a:rPr sz="800" spc="-125" dirty="0">
                <a:solidFill>
                  <a:srgbClr val="6078AD"/>
                </a:solidFill>
                <a:latin typeface="Calibri"/>
                <a:cs typeface="Calibri"/>
              </a:rPr>
              <a:t> </a:t>
            </a:r>
            <a:r>
              <a:rPr sz="800" spc="20" dirty="0">
                <a:solidFill>
                  <a:srgbClr val="6078AD"/>
                </a:solidFill>
                <a:latin typeface="Calibri"/>
                <a:cs typeface="Calibri"/>
              </a:rPr>
              <a:t>en </a:t>
            </a:r>
            <a:r>
              <a:rPr sz="800" spc="15" dirty="0">
                <a:solidFill>
                  <a:srgbClr val="6078AD"/>
                </a:solidFill>
                <a:latin typeface="Calibri"/>
                <a:cs typeface="Calibri"/>
              </a:rPr>
              <a:t>intereses.</a:t>
            </a:r>
            <a:endParaRPr sz="800">
              <a:latin typeface="Calibri"/>
              <a:cs typeface="Calibri"/>
            </a:endParaRPr>
          </a:p>
          <a:p>
            <a:pPr marL="548005" indent="-78740">
              <a:lnSpc>
                <a:spcPct val="100000"/>
              </a:lnSpc>
              <a:spcBef>
                <a:spcPts val="240"/>
              </a:spcBef>
              <a:buChar char="•"/>
              <a:tabLst>
                <a:tab pos="548640" algn="l"/>
              </a:tabLst>
            </a:pPr>
            <a:r>
              <a:rPr sz="800" spc="25" dirty="0">
                <a:solidFill>
                  <a:srgbClr val="6078AD"/>
                </a:solidFill>
                <a:latin typeface="Calibri"/>
                <a:cs typeface="Calibri"/>
              </a:rPr>
              <a:t>Comprar sin </a:t>
            </a:r>
            <a:r>
              <a:rPr sz="800" spc="20" dirty="0">
                <a:solidFill>
                  <a:srgbClr val="6078AD"/>
                </a:solidFill>
                <a:latin typeface="Calibri"/>
                <a:cs typeface="Calibri"/>
              </a:rPr>
              <a:t>necesidad </a:t>
            </a:r>
            <a:r>
              <a:rPr sz="800" spc="15" dirty="0">
                <a:solidFill>
                  <a:srgbClr val="6078AD"/>
                </a:solidFill>
                <a:latin typeface="Calibri"/>
                <a:cs typeface="Calibri"/>
              </a:rPr>
              <a:t>de</a:t>
            </a:r>
            <a:r>
              <a:rPr sz="800" spc="-95" dirty="0">
                <a:solidFill>
                  <a:srgbClr val="6078AD"/>
                </a:solidFill>
                <a:latin typeface="Calibri"/>
                <a:cs typeface="Calibri"/>
              </a:rPr>
              <a:t> </a:t>
            </a:r>
            <a:r>
              <a:rPr sz="800" spc="15" dirty="0">
                <a:solidFill>
                  <a:srgbClr val="6078AD"/>
                </a:solidFill>
                <a:latin typeface="Calibri"/>
                <a:cs typeface="Calibri"/>
              </a:rPr>
              <a:t>aval.</a:t>
            </a:r>
            <a:endParaRPr sz="800">
              <a:latin typeface="Calibri"/>
              <a:cs typeface="Calibri"/>
            </a:endParaRPr>
          </a:p>
        </p:txBody>
      </p:sp>
      <p:sp>
        <p:nvSpPr>
          <p:cNvPr id="17" name="object 17"/>
          <p:cNvSpPr txBox="1"/>
          <p:nvPr/>
        </p:nvSpPr>
        <p:spPr>
          <a:xfrm>
            <a:off x="1174499" y="1521962"/>
            <a:ext cx="2301875" cy="238760"/>
          </a:xfrm>
          <a:prstGeom prst="rect">
            <a:avLst/>
          </a:prstGeom>
        </p:spPr>
        <p:txBody>
          <a:bodyPr vert="horz" wrap="square" lIns="0" tIns="12700" rIns="0" bIns="0" rtlCol="0">
            <a:spAutoFit/>
          </a:bodyPr>
          <a:lstStyle/>
          <a:p>
            <a:pPr marL="12700">
              <a:lnSpc>
                <a:spcPct val="100000"/>
              </a:lnSpc>
              <a:spcBef>
                <a:spcPts val="100"/>
              </a:spcBef>
            </a:pPr>
            <a:r>
              <a:rPr sz="1400" spc="40" dirty="0">
                <a:solidFill>
                  <a:srgbClr val="004689"/>
                </a:solidFill>
                <a:latin typeface="Garamond"/>
                <a:cs typeface="Garamond"/>
              </a:rPr>
              <a:t>¿Está</a:t>
            </a:r>
            <a:r>
              <a:rPr sz="1400" spc="-10" dirty="0">
                <a:solidFill>
                  <a:srgbClr val="004689"/>
                </a:solidFill>
                <a:latin typeface="Garamond"/>
                <a:cs typeface="Garamond"/>
              </a:rPr>
              <a:t> </a:t>
            </a:r>
            <a:r>
              <a:rPr sz="1400" spc="85" dirty="0">
                <a:solidFill>
                  <a:srgbClr val="004689"/>
                </a:solidFill>
                <a:latin typeface="Garamond"/>
                <a:cs typeface="Garamond"/>
              </a:rPr>
              <a:t>en</a:t>
            </a:r>
            <a:r>
              <a:rPr sz="1400" spc="-10" dirty="0">
                <a:solidFill>
                  <a:srgbClr val="004689"/>
                </a:solidFill>
                <a:latin typeface="Garamond"/>
                <a:cs typeface="Garamond"/>
              </a:rPr>
              <a:t> </a:t>
            </a:r>
            <a:r>
              <a:rPr sz="1400" spc="100" dirty="0">
                <a:solidFill>
                  <a:srgbClr val="004689"/>
                </a:solidFill>
                <a:latin typeface="Garamond"/>
                <a:cs typeface="Garamond"/>
              </a:rPr>
              <a:t>régimen</a:t>
            </a:r>
            <a:r>
              <a:rPr sz="1400" spc="-5" dirty="0">
                <a:solidFill>
                  <a:srgbClr val="004689"/>
                </a:solidFill>
                <a:latin typeface="Garamond"/>
                <a:cs typeface="Garamond"/>
              </a:rPr>
              <a:t> </a:t>
            </a:r>
            <a:r>
              <a:rPr sz="1400" spc="95" dirty="0">
                <a:solidFill>
                  <a:srgbClr val="004689"/>
                </a:solidFill>
                <a:latin typeface="Garamond"/>
                <a:cs typeface="Garamond"/>
              </a:rPr>
              <a:t>de</a:t>
            </a:r>
            <a:r>
              <a:rPr sz="1400" spc="-10" dirty="0">
                <a:solidFill>
                  <a:srgbClr val="004689"/>
                </a:solidFill>
                <a:latin typeface="Garamond"/>
                <a:cs typeface="Garamond"/>
              </a:rPr>
              <a:t> </a:t>
            </a:r>
            <a:r>
              <a:rPr sz="1400" spc="90" dirty="0">
                <a:solidFill>
                  <a:srgbClr val="004689"/>
                </a:solidFill>
                <a:latin typeface="Garamond"/>
                <a:cs typeface="Garamond"/>
              </a:rPr>
              <a:t>alquiler?</a:t>
            </a:r>
            <a:endParaRPr sz="1400">
              <a:latin typeface="Garamond"/>
              <a:cs typeface="Garamond"/>
            </a:endParaRPr>
          </a:p>
        </p:txBody>
      </p:sp>
      <p:sp>
        <p:nvSpPr>
          <p:cNvPr id="18" name="object 18"/>
          <p:cNvSpPr txBox="1"/>
          <p:nvPr/>
        </p:nvSpPr>
        <p:spPr>
          <a:xfrm>
            <a:off x="1180899" y="2539868"/>
            <a:ext cx="2500630" cy="238760"/>
          </a:xfrm>
          <a:prstGeom prst="rect">
            <a:avLst/>
          </a:prstGeom>
        </p:spPr>
        <p:txBody>
          <a:bodyPr vert="horz" wrap="square" lIns="0" tIns="12700" rIns="0" bIns="0" rtlCol="0">
            <a:spAutoFit/>
          </a:bodyPr>
          <a:lstStyle/>
          <a:p>
            <a:pPr marL="12700">
              <a:lnSpc>
                <a:spcPct val="100000"/>
              </a:lnSpc>
              <a:spcBef>
                <a:spcPts val="100"/>
              </a:spcBef>
            </a:pPr>
            <a:r>
              <a:rPr sz="1400" spc="70" dirty="0">
                <a:solidFill>
                  <a:srgbClr val="004689"/>
                </a:solidFill>
                <a:latin typeface="Garamond"/>
                <a:cs typeface="Garamond"/>
              </a:rPr>
              <a:t>¿Desea</a:t>
            </a:r>
            <a:r>
              <a:rPr sz="1400" spc="-15" dirty="0">
                <a:solidFill>
                  <a:srgbClr val="004689"/>
                </a:solidFill>
                <a:latin typeface="Garamond"/>
                <a:cs typeface="Garamond"/>
              </a:rPr>
              <a:t> </a:t>
            </a:r>
            <a:r>
              <a:rPr sz="1400" spc="75" dirty="0">
                <a:solidFill>
                  <a:srgbClr val="004689"/>
                </a:solidFill>
                <a:latin typeface="Garamond"/>
                <a:cs typeface="Garamond"/>
              </a:rPr>
              <a:t>comprar</a:t>
            </a:r>
            <a:r>
              <a:rPr sz="1400" spc="-10" dirty="0">
                <a:solidFill>
                  <a:srgbClr val="004689"/>
                </a:solidFill>
                <a:latin typeface="Garamond"/>
                <a:cs typeface="Garamond"/>
              </a:rPr>
              <a:t> </a:t>
            </a:r>
            <a:r>
              <a:rPr sz="1400" spc="110" dirty="0">
                <a:solidFill>
                  <a:srgbClr val="004689"/>
                </a:solidFill>
                <a:latin typeface="Garamond"/>
                <a:cs typeface="Garamond"/>
              </a:rPr>
              <a:t>su</a:t>
            </a:r>
            <a:r>
              <a:rPr sz="1400" spc="-10" dirty="0">
                <a:solidFill>
                  <a:srgbClr val="004689"/>
                </a:solidFill>
                <a:latin typeface="Garamond"/>
                <a:cs typeface="Garamond"/>
              </a:rPr>
              <a:t> </a:t>
            </a:r>
            <a:r>
              <a:rPr sz="1400" spc="85" dirty="0">
                <a:solidFill>
                  <a:srgbClr val="004689"/>
                </a:solidFill>
                <a:latin typeface="Garamond"/>
                <a:cs typeface="Garamond"/>
              </a:rPr>
              <a:t>propia</a:t>
            </a:r>
            <a:r>
              <a:rPr sz="1400" spc="-15" dirty="0">
                <a:solidFill>
                  <a:srgbClr val="004689"/>
                </a:solidFill>
                <a:latin typeface="Garamond"/>
                <a:cs typeface="Garamond"/>
              </a:rPr>
              <a:t> </a:t>
            </a:r>
            <a:r>
              <a:rPr sz="1400" spc="90" dirty="0">
                <a:solidFill>
                  <a:srgbClr val="004689"/>
                </a:solidFill>
                <a:latin typeface="Garamond"/>
                <a:cs typeface="Garamond"/>
              </a:rPr>
              <a:t>casa?</a:t>
            </a:r>
            <a:endParaRPr sz="1400">
              <a:latin typeface="Garamond"/>
              <a:cs typeface="Garamond"/>
            </a:endParaRPr>
          </a:p>
        </p:txBody>
      </p:sp>
      <p:sp>
        <p:nvSpPr>
          <p:cNvPr id="19" name="object 19"/>
          <p:cNvSpPr txBox="1"/>
          <p:nvPr/>
        </p:nvSpPr>
        <p:spPr>
          <a:xfrm>
            <a:off x="1175921" y="8205643"/>
            <a:ext cx="5311775" cy="238760"/>
          </a:xfrm>
          <a:prstGeom prst="rect">
            <a:avLst/>
          </a:prstGeom>
        </p:spPr>
        <p:txBody>
          <a:bodyPr vert="horz" wrap="square" lIns="0" tIns="12700" rIns="0" bIns="0" rtlCol="0">
            <a:spAutoFit/>
          </a:bodyPr>
          <a:lstStyle/>
          <a:p>
            <a:pPr marL="12700">
              <a:lnSpc>
                <a:spcPct val="100000"/>
              </a:lnSpc>
              <a:spcBef>
                <a:spcPts val="100"/>
              </a:spcBef>
            </a:pPr>
            <a:r>
              <a:rPr sz="1400" spc="70" dirty="0">
                <a:solidFill>
                  <a:srgbClr val="004689"/>
                </a:solidFill>
                <a:latin typeface="Garamond"/>
                <a:cs typeface="Garamond"/>
              </a:rPr>
              <a:t>¿Usted</a:t>
            </a:r>
            <a:r>
              <a:rPr sz="1400" dirty="0">
                <a:solidFill>
                  <a:srgbClr val="004689"/>
                </a:solidFill>
                <a:latin typeface="Garamond"/>
                <a:cs typeface="Garamond"/>
              </a:rPr>
              <a:t> </a:t>
            </a:r>
            <a:r>
              <a:rPr sz="1400" spc="155" dirty="0">
                <a:solidFill>
                  <a:srgbClr val="004689"/>
                </a:solidFill>
                <a:latin typeface="Garamond"/>
                <a:cs typeface="Garamond"/>
              </a:rPr>
              <a:t>ya</a:t>
            </a:r>
            <a:r>
              <a:rPr sz="1400" dirty="0">
                <a:solidFill>
                  <a:srgbClr val="004689"/>
                </a:solidFill>
                <a:latin typeface="Garamond"/>
                <a:cs typeface="Garamond"/>
              </a:rPr>
              <a:t> </a:t>
            </a:r>
            <a:r>
              <a:rPr sz="1400" spc="85" dirty="0">
                <a:solidFill>
                  <a:srgbClr val="004689"/>
                </a:solidFill>
                <a:latin typeface="Garamond"/>
                <a:cs typeface="Garamond"/>
              </a:rPr>
              <a:t>es</a:t>
            </a:r>
            <a:r>
              <a:rPr sz="1400" dirty="0">
                <a:solidFill>
                  <a:srgbClr val="004689"/>
                </a:solidFill>
                <a:latin typeface="Garamond"/>
                <a:cs typeface="Garamond"/>
              </a:rPr>
              <a:t> </a:t>
            </a:r>
            <a:r>
              <a:rPr sz="1400" spc="75" dirty="0">
                <a:solidFill>
                  <a:srgbClr val="004689"/>
                </a:solidFill>
                <a:latin typeface="Garamond"/>
                <a:cs typeface="Garamond"/>
              </a:rPr>
              <a:t>propietario?</a:t>
            </a:r>
            <a:r>
              <a:rPr sz="1400" dirty="0">
                <a:solidFill>
                  <a:srgbClr val="004689"/>
                </a:solidFill>
                <a:latin typeface="Garamond"/>
                <a:cs typeface="Garamond"/>
              </a:rPr>
              <a:t> </a:t>
            </a:r>
            <a:r>
              <a:rPr sz="1400" spc="90" dirty="0">
                <a:solidFill>
                  <a:srgbClr val="004689"/>
                </a:solidFill>
                <a:latin typeface="Garamond"/>
                <a:cs typeface="Garamond"/>
              </a:rPr>
              <a:t>¿Cuáles</a:t>
            </a:r>
            <a:r>
              <a:rPr sz="1400" dirty="0">
                <a:solidFill>
                  <a:srgbClr val="004689"/>
                </a:solidFill>
                <a:latin typeface="Garamond"/>
                <a:cs typeface="Garamond"/>
              </a:rPr>
              <a:t> </a:t>
            </a:r>
            <a:r>
              <a:rPr sz="1400" spc="65" dirty="0">
                <a:solidFill>
                  <a:srgbClr val="004689"/>
                </a:solidFill>
                <a:latin typeface="Garamond"/>
                <a:cs typeface="Garamond"/>
              </a:rPr>
              <a:t>son</a:t>
            </a:r>
            <a:r>
              <a:rPr sz="1400" dirty="0">
                <a:solidFill>
                  <a:srgbClr val="004689"/>
                </a:solidFill>
                <a:latin typeface="Garamond"/>
                <a:cs typeface="Garamond"/>
              </a:rPr>
              <a:t> </a:t>
            </a:r>
            <a:r>
              <a:rPr sz="1400" spc="100" dirty="0">
                <a:solidFill>
                  <a:srgbClr val="004689"/>
                </a:solidFill>
                <a:latin typeface="Garamond"/>
                <a:cs typeface="Garamond"/>
              </a:rPr>
              <a:t>sus</a:t>
            </a:r>
            <a:r>
              <a:rPr sz="1400" spc="5" dirty="0">
                <a:solidFill>
                  <a:srgbClr val="004689"/>
                </a:solidFill>
                <a:latin typeface="Garamond"/>
                <a:cs typeface="Garamond"/>
              </a:rPr>
              <a:t> </a:t>
            </a:r>
            <a:r>
              <a:rPr sz="1400" spc="60" dirty="0">
                <a:solidFill>
                  <a:srgbClr val="004689"/>
                </a:solidFill>
                <a:latin typeface="Garamond"/>
                <a:cs typeface="Garamond"/>
              </a:rPr>
              <a:t>condiciones</a:t>
            </a:r>
            <a:r>
              <a:rPr sz="1400" dirty="0">
                <a:solidFill>
                  <a:srgbClr val="004689"/>
                </a:solidFill>
                <a:latin typeface="Garamond"/>
                <a:cs typeface="Garamond"/>
              </a:rPr>
              <a:t> </a:t>
            </a:r>
            <a:r>
              <a:rPr sz="1400" spc="80" dirty="0">
                <a:solidFill>
                  <a:srgbClr val="004689"/>
                </a:solidFill>
                <a:latin typeface="Garamond"/>
                <a:cs typeface="Garamond"/>
              </a:rPr>
              <a:t>Hipotecarias?</a:t>
            </a:r>
            <a:endParaRPr sz="1400">
              <a:latin typeface="Garamond"/>
              <a:cs typeface="Garamond"/>
            </a:endParaRPr>
          </a:p>
        </p:txBody>
      </p:sp>
      <p:sp>
        <p:nvSpPr>
          <p:cNvPr id="20" name="object 20"/>
          <p:cNvSpPr txBox="1"/>
          <p:nvPr/>
        </p:nvSpPr>
        <p:spPr>
          <a:xfrm>
            <a:off x="4634547" y="2539939"/>
            <a:ext cx="2527935" cy="238760"/>
          </a:xfrm>
          <a:prstGeom prst="rect">
            <a:avLst/>
          </a:prstGeom>
        </p:spPr>
        <p:txBody>
          <a:bodyPr vert="horz" wrap="square" lIns="0" tIns="12700" rIns="0" bIns="0" rtlCol="0">
            <a:spAutoFit/>
          </a:bodyPr>
          <a:lstStyle/>
          <a:p>
            <a:pPr marL="12700">
              <a:lnSpc>
                <a:spcPct val="100000"/>
              </a:lnSpc>
              <a:spcBef>
                <a:spcPts val="100"/>
              </a:spcBef>
            </a:pPr>
            <a:r>
              <a:rPr sz="1400" spc="15" dirty="0">
                <a:solidFill>
                  <a:srgbClr val="004689"/>
                </a:solidFill>
                <a:latin typeface="Garamond"/>
                <a:cs typeface="Garamond"/>
              </a:rPr>
              <a:t>¿Tal </a:t>
            </a:r>
            <a:r>
              <a:rPr sz="1400" spc="65" dirty="0">
                <a:solidFill>
                  <a:srgbClr val="004689"/>
                </a:solidFill>
                <a:latin typeface="Garamond"/>
                <a:cs typeface="Garamond"/>
              </a:rPr>
              <a:t>vez, </a:t>
            </a:r>
            <a:r>
              <a:rPr sz="1400" spc="130" dirty="0">
                <a:solidFill>
                  <a:srgbClr val="004689"/>
                </a:solidFill>
                <a:latin typeface="Garamond"/>
                <a:cs typeface="Garamond"/>
              </a:rPr>
              <a:t>una </a:t>
            </a:r>
            <a:r>
              <a:rPr sz="1400" spc="114" dirty="0">
                <a:solidFill>
                  <a:srgbClr val="004689"/>
                </a:solidFill>
                <a:latin typeface="Garamond"/>
                <a:cs typeface="Garamond"/>
              </a:rPr>
              <a:t>segunda</a:t>
            </a:r>
            <a:r>
              <a:rPr sz="1400" spc="-229" dirty="0">
                <a:solidFill>
                  <a:srgbClr val="004689"/>
                </a:solidFill>
                <a:latin typeface="Garamond"/>
                <a:cs typeface="Garamond"/>
              </a:rPr>
              <a:t> </a:t>
            </a:r>
            <a:r>
              <a:rPr sz="1400" spc="95" dirty="0">
                <a:solidFill>
                  <a:srgbClr val="004689"/>
                </a:solidFill>
                <a:latin typeface="Garamond"/>
                <a:cs typeface="Garamond"/>
              </a:rPr>
              <a:t>vivienda?</a:t>
            </a:r>
            <a:endParaRPr sz="1400">
              <a:latin typeface="Garamond"/>
              <a:cs typeface="Garamond"/>
            </a:endParaRPr>
          </a:p>
        </p:txBody>
      </p:sp>
      <p:sp>
        <p:nvSpPr>
          <p:cNvPr id="21" name="object 21"/>
          <p:cNvSpPr/>
          <p:nvPr/>
        </p:nvSpPr>
        <p:spPr>
          <a:xfrm>
            <a:off x="1001522" y="1603222"/>
            <a:ext cx="102235" cy="102235"/>
          </a:xfrm>
          <a:custGeom>
            <a:avLst/>
            <a:gdLst/>
            <a:ahLst/>
            <a:cxnLst/>
            <a:rect l="l" t="t" r="r" b="b"/>
            <a:pathLst>
              <a:path w="102234"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22" name="object 22"/>
          <p:cNvSpPr/>
          <p:nvPr/>
        </p:nvSpPr>
        <p:spPr>
          <a:xfrm>
            <a:off x="1001522" y="1603222"/>
            <a:ext cx="102235" cy="102235"/>
          </a:xfrm>
          <a:custGeom>
            <a:avLst/>
            <a:gdLst/>
            <a:ahLst/>
            <a:cxnLst/>
            <a:rect l="l" t="t" r="r" b="b"/>
            <a:pathLst>
              <a:path w="102234"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23" name="object 23"/>
          <p:cNvSpPr/>
          <p:nvPr/>
        </p:nvSpPr>
        <p:spPr>
          <a:xfrm>
            <a:off x="995172" y="2633903"/>
            <a:ext cx="102235" cy="102235"/>
          </a:xfrm>
          <a:custGeom>
            <a:avLst/>
            <a:gdLst/>
            <a:ahLst/>
            <a:cxnLst/>
            <a:rect l="l" t="t" r="r" b="b"/>
            <a:pathLst>
              <a:path w="102234"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24" name="object 24"/>
          <p:cNvSpPr/>
          <p:nvPr/>
        </p:nvSpPr>
        <p:spPr>
          <a:xfrm>
            <a:off x="995172" y="2633903"/>
            <a:ext cx="102235" cy="102235"/>
          </a:xfrm>
          <a:custGeom>
            <a:avLst/>
            <a:gdLst/>
            <a:ahLst/>
            <a:cxnLst/>
            <a:rect l="l" t="t" r="r" b="b"/>
            <a:pathLst>
              <a:path w="102234"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25" name="object 25"/>
          <p:cNvSpPr/>
          <p:nvPr/>
        </p:nvSpPr>
        <p:spPr>
          <a:xfrm>
            <a:off x="988822" y="8284845"/>
            <a:ext cx="102235" cy="102235"/>
          </a:xfrm>
          <a:custGeom>
            <a:avLst/>
            <a:gdLst/>
            <a:ahLst/>
            <a:cxnLst/>
            <a:rect l="l" t="t" r="r" b="b"/>
            <a:pathLst>
              <a:path w="102234" h="102234">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26" name="object 26"/>
          <p:cNvSpPr/>
          <p:nvPr/>
        </p:nvSpPr>
        <p:spPr>
          <a:xfrm>
            <a:off x="988822" y="8284845"/>
            <a:ext cx="102235" cy="102235"/>
          </a:xfrm>
          <a:custGeom>
            <a:avLst/>
            <a:gdLst/>
            <a:ahLst/>
            <a:cxnLst/>
            <a:rect l="l" t="t" r="r" b="b"/>
            <a:pathLst>
              <a:path w="102234"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27" name="object 27"/>
          <p:cNvSpPr/>
          <p:nvPr/>
        </p:nvSpPr>
        <p:spPr>
          <a:xfrm>
            <a:off x="2287600" y="3025952"/>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28" name="object 28"/>
          <p:cNvSpPr/>
          <p:nvPr/>
        </p:nvSpPr>
        <p:spPr>
          <a:xfrm>
            <a:off x="2287600" y="3025952"/>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29" name="object 29"/>
          <p:cNvSpPr/>
          <p:nvPr/>
        </p:nvSpPr>
        <p:spPr>
          <a:xfrm>
            <a:off x="3582149" y="3038652"/>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30" name="object 30"/>
          <p:cNvSpPr/>
          <p:nvPr/>
        </p:nvSpPr>
        <p:spPr>
          <a:xfrm>
            <a:off x="3582149" y="3038652"/>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31" name="object 31"/>
          <p:cNvSpPr/>
          <p:nvPr/>
        </p:nvSpPr>
        <p:spPr>
          <a:xfrm>
            <a:off x="4793653" y="3038652"/>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32" name="object 32"/>
          <p:cNvSpPr/>
          <p:nvPr/>
        </p:nvSpPr>
        <p:spPr>
          <a:xfrm>
            <a:off x="4793653" y="3038652"/>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33" name="object 33"/>
          <p:cNvSpPr/>
          <p:nvPr/>
        </p:nvSpPr>
        <p:spPr>
          <a:xfrm>
            <a:off x="4461573" y="2633903"/>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34" name="object 34"/>
          <p:cNvSpPr/>
          <p:nvPr/>
        </p:nvSpPr>
        <p:spPr>
          <a:xfrm>
            <a:off x="4461573" y="2633903"/>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35" name="object 35"/>
          <p:cNvSpPr/>
          <p:nvPr/>
        </p:nvSpPr>
        <p:spPr>
          <a:xfrm>
            <a:off x="6153403" y="3038652"/>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36" name="object 36"/>
          <p:cNvSpPr/>
          <p:nvPr/>
        </p:nvSpPr>
        <p:spPr>
          <a:xfrm>
            <a:off x="6153403" y="3038652"/>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37" name="object 37"/>
          <p:cNvSpPr/>
          <p:nvPr/>
        </p:nvSpPr>
        <p:spPr>
          <a:xfrm>
            <a:off x="999401" y="3032302"/>
            <a:ext cx="102235" cy="102235"/>
          </a:xfrm>
          <a:custGeom>
            <a:avLst/>
            <a:gdLst/>
            <a:ahLst/>
            <a:cxnLst/>
            <a:rect l="l" t="t" r="r" b="b"/>
            <a:pathLst>
              <a:path w="102234"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38" name="object 38"/>
          <p:cNvSpPr/>
          <p:nvPr/>
        </p:nvSpPr>
        <p:spPr>
          <a:xfrm>
            <a:off x="999401" y="3032302"/>
            <a:ext cx="102235" cy="102235"/>
          </a:xfrm>
          <a:custGeom>
            <a:avLst/>
            <a:gdLst/>
            <a:ahLst/>
            <a:cxnLst/>
            <a:rect l="l" t="t" r="r" b="b"/>
            <a:pathLst>
              <a:path w="102234"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graphicFrame>
        <p:nvGraphicFramePr>
          <p:cNvPr id="39" name="object 39"/>
          <p:cNvGraphicFramePr>
            <a:graphicFrameLocks noGrp="1"/>
          </p:cNvGraphicFramePr>
          <p:nvPr/>
        </p:nvGraphicFramePr>
        <p:xfrm>
          <a:off x="994125" y="1896948"/>
          <a:ext cx="2788285" cy="356526"/>
        </p:xfrm>
        <a:graphic>
          <a:graphicData uri="http://schemas.openxmlformats.org/drawingml/2006/table">
            <a:tbl>
              <a:tblPr firstRow="1" bandRow="1">
                <a:tableStyleId>{2D5ABB26-0587-4C30-8999-92F81FD0307C}</a:tableStyleId>
              </a:tblPr>
              <a:tblGrid>
                <a:gridCol w="1261110"/>
                <a:gridCol w="1527175"/>
              </a:tblGrid>
              <a:tr h="179743">
                <a:tc>
                  <a:txBody>
                    <a:bodyPr/>
                    <a:lstStyle/>
                    <a:p>
                      <a:pPr marL="86360">
                        <a:lnSpc>
                          <a:spcPct val="100000"/>
                        </a:lnSpc>
                        <a:spcBef>
                          <a:spcPts val="190"/>
                        </a:spcBef>
                      </a:pPr>
                      <a:r>
                        <a:rPr sz="800" spc="10" dirty="0">
                          <a:solidFill>
                            <a:srgbClr val="004689"/>
                          </a:solidFill>
                          <a:latin typeface="Calibri"/>
                          <a:cs typeface="Calibri"/>
                        </a:rPr>
                        <a:t>Precio </a:t>
                      </a:r>
                      <a:r>
                        <a:rPr sz="800" spc="20" dirty="0">
                          <a:solidFill>
                            <a:srgbClr val="004689"/>
                          </a:solidFill>
                          <a:latin typeface="Calibri"/>
                          <a:cs typeface="Calibri"/>
                        </a:rPr>
                        <a:t>del</a:t>
                      </a:r>
                      <a:r>
                        <a:rPr sz="800" spc="-25" dirty="0">
                          <a:solidFill>
                            <a:srgbClr val="004689"/>
                          </a:solidFill>
                          <a:latin typeface="Calibri"/>
                          <a:cs typeface="Calibri"/>
                        </a:rPr>
                        <a:t> </a:t>
                      </a:r>
                      <a:r>
                        <a:rPr sz="800" spc="10" dirty="0">
                          <a:solidFill>
                            <a:srgbClr val="004689"/>
                          </a:solidFill>
                          <a:latin typeface="Calibri"/>
                          <a:cs typeface="Calibri"/>
                        </a:rPr>
                        <a:t>alquiler:</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R="43180" algn="r">
                        <a:lnSpc>
                          <a:spcPct val="100000"/>
                        </a:lnSpc>
                        <a:spcBef>
                          <a:spcPts val="210"/>
                        </a:spcBef>
                      </a:pPr>
                      <a:r>
                        <a:rPr sz="800" spc="100" dirty="0">
                          <a:solidFill>
                            <a:srgbClr val="004689"/>
                          </a:solidFill>
                          <a:latin typeface="Garamond"/>
                          <a:cs typeface="Garamond"/>
                        </a:rPr>
                        <a:t>¤</a:t>
                      </a:r>
                      <a:r>
                        <a:rPr sz="800" spc="90" dirty="0">
                          <a:solidFill>
                            <a:srgbClr val="004689"/>
                          </a:solidFill>
                          <a:latin typeface="Garamond"/>
                          <a:cs typeface="Garamond"/>
                        </a:rPr>
                        <a:t> </a:t>
                      </a:r>
                      <a:r>
                        <a:rPr sz="800" spc="25" dirty="0">
                          <a:solidFill>
                            <a:srgbClr val="004689"/>
                          </a:solidFill>
                          <a:latin typeface="Calibri"/>
                          <a:cs typeface="Calibri"/>
                        </a:rPr>
                        <a:t>mensuales</a:t>
                      </a:r>
                      <a:endParaRPr sz="800">
                        <a:latin typeface="Calibri"/>
                        <a:cs typeface="Calibri"/>
                      </a:endParaRPr>
                    </a:p>
                  </a:txBody>
                  <a:tcPr marL="0" marR="0" marT="2667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FEE7DC"/>
                    </a:solidFill>
                  </a:tcPr>
                </a:tc>
              </a:tr>
              <a:tr h="176783">
                <a:tc>
                  <a:txBody>
                    <a:bodyPr/>
                    <a:lstStyle/>
                    <a:p>
                      <a:pPr marL="86360">
                        <a:lnSpc>
                          <a:spcPct val="100000"/>
                        </a:lnSpc>
                        <a:spcBef>
                          <a:spcPts val="190"/>
                        </a:spcBef>
                      </a:pPr>
                      <a:r>
                        <a:rPr sz="800" spc="25" dirty="0">
                          <a:solidFill>
                            <a:srgbClr val="004689"/>
                          </a:solidFill>
                          <a:latin typeface="Calibri"/>
                          <a:cs typeface="Calibri"/>
                        </a:rPr>
                        <a:t>Nº </a:t>
                      </a:r>
                      <a:r>
                        <a:rPr sz="800" spc="15" dirty="0">
                          <a:solidFill>
                            <a:srgbClr val="004689"/>
                          </a:solidFill>
                          <a:latin typeface="Calibri"/>
                          <a:cs typeface="Calibri"/>
                        </a:rPr>
                        <a:t>de</a:t>
                      </a:r>
                      <a:r>
                        <a:rPr sz="800" spc="-45" dirty="0">
                          <a:solidFill>
                            <a:srgbClr val="004689"/>
                          </a:solidFill>
                          <a:latin typeface="Calibri"/>
                          <a:cs typeface="Calibri"/>
                        </a:rPr>
                        <a:t> </a:t>
                      </a:r>
                      <a:r>
                        <a:rPr sz="800" spc="25" dirty="0">
                          <a:solidFill>
                            <a:srgbClr val="004689"/>
                          </a:solidFill>
                          <a:latin typeface="Calibri"/>
                          <a:cs typeface="Calibri"/>
                        </a:rPr>
                        <a:t>dormitorios</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R="41910" algn="r">
                        <a:lnSpc>
                          <a:spcPct val="100000"/>
                        </a:lnSpc>
                        <a:spcBef>
                          <a:spcPts val="190"/>
                        </a:spcBef>
                      </a:pPr>
                      <a:r>
                        <a:rPr sz="800" spc="5" dirty="0">
                          <a:solidFill>
                            <a:srgbClr val="004689"/>
                          </a:solidFill>
                          <a:latin typeface="Calibri"/>
                          <a:cs typeface="Calibri"/>
                        </a:rPr>
                        <a:t>d</a:t>
                      </a:r>
                      <a:r>
                        <a:rPr sz="800" dirty="0">
                          <a:solidFill>
                            <a:srgbClr val="004689"/>
                          </a:solidFill>
                          <a:latin typeface="Calibri"/>
                          <a:cs typeface="Calibri"/>
                        </a:rPr>
                        <a:t>o</a:t>
                      </a:r>
                      <a:r>
                        <a:rPr sz="800" spc="5" dirty="0">
                          <a:solidFill>
                            <a:srgbClr val="004689"/>
                          </a:solidFill>
                          <a:latin typeface="Calibri"/>
                          <a:cs typeface="Calibri"/>
                        </a:rPr>
                        <a:t>r</a:t>
                      </a:r>
                      <a:r>
                        <a:rPr sz="800" spc="-5" dirty="0">
                          <a:solidFill>
                            <a:srgbClr val="004689"/>
                          </a:solidFill>
                          <a:latin typeface="Calibri"/>
                          <a:cs typeface="Calibri"/>
                        </a:rPr>
                        <a:t>m</a:t>
                      </a:r>
                      <a:r>
                        <a:rPr sz="800" spc="5" dirty="0">
                          <a:solidFill>
                            <a:srgbClr val="004689"/>
                          </a:solidFill>
                          <a:latin typeface="Calibri"/>
                          <a:cs typeface="Calibri"/>
                        </a:rPr>
                        <a:t>i</a:t>
                      </a:r>
                      <a:r>
                        <a:rPr sz="800" dirty="0">
                          <a:solidFill>
                            <a:srgbClr val="004689"/>
                          </a:solidFill>
                          <a:latin typeface="Calibri"/>
                          <a:cs typeface="Calibri"/>
                        </a:rPr>
                        <a:t>to</a:t>
                      </a:r>
                      <a:r>
                        <a:rPr sz="800" spc="5" dirty="0">
                          <a:solidFill>
                            <a:srgbClr val="004689"/>
                          </a:solidFill>
                          <a:latin typeface="Calibri"/>
                          <a:cs typeface="Calibri"/>
                        </a:rPr>
                        <a:t>rios</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graphicFrame>
        <p:nvGraphicFramePr>
          <p:cNvPr id="40" name="object 40"/>
          <p:cNvGraphicFramePr>
            <a:graphicFrameLocks noGrp="1"/>
          </p:cNvGraphicFramePr>
          <p:nvPr/>
        </p:nvGraphicFramePr>
        <p:xfrm>
          <a:off x="4401781" y="1896948"/>
          <a:ext cx="2703195" cy="356526"/>
        </p:xfrm>
        <a:graphic>
          <a:graphicData uri="http://schemas.openxmlformats.org/drawingml/2006/table">
            <a:tbl>
              <a:tblPr firstRow="1" bandRow="1">
                <a:tableStyleId>{2D5ABB26-0587-4C30-8999-92F81FD0307C}</a:tableStyleId>
              </a:tblPr>
              <a:tblGrid>
                <a:gridCol w="1176655"/>
                <a:gridCol w="1526540"/>
              </a:tblGrid>
              <a:tr h="179743">
                <a:tc>
                  <a:txBody>
                    <a:bodyPr/>
                    <a:lstStyle/>
                    <a:p>
                      <a:pPr marL="86360">
                        <a:lnSpc>
                          <a:spcPct val="100000"/>
                        </a:lnSpc>
                        <a:spcBef>
                          <a:spcPts val="190"/>
                        </a:spcBef>
                      </a:pPr>
                      <a:r>
                        <a:rPr sz="800" spc="25" dirty="0">
                          <a:solidFill>
                            <a:srgbClr val="004689"/>
                          </a:solidFill>
                          <a:latin typeface="Calibri"/>
                          <a:cs typeface="Calibri"/>
                        </a:rPr>
                        <a:t>Fianza</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R="42545" algn="r">
                        <a:lnSpc>
                          <a:spcPct val="100000"/>
                        </a:lnSpc>
                        <a:spcBef>
                          <a:spcPts val="215"/>
                        </a:spcBef>
                      </a:pPr>
                      <a:r>
                        <a:rPr sz="800" dirty="0">
                          <a:solidFill>
                            <a:srgbClr val="004689"/>
                          </a:solidFill>
                          <a:latin typeface="Garamond"/>
                          <a:cs typeface="Garamond"/>
                        </a:rPr>
                        <a:t>¤</a:t>
                      </a:r>
                      <a:endParaRPr sz="800">
                        <a:latin typeface="Garamond"/>
                        <a:cs typeface="Garamond"/>
                      </a:endParaRPr>
                    </a:p>
                  </a:txBody>
                  <a:tcPr marL="0" marR="0" marT="273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3">
                <a:tc>
                  <a:txBody>
                    <a:bodyPr/>
                    <a:lstStyle/>
                    <a:p>
                      <a:pPr marL="86360">
                        <a:lnSpc>
                          <a:spcPct val="100000"/>
                        </a:lnSpc>
                        <a:spcBef>
                          <a:spcPts val="190"/>
                        </a:spcBef>
                      </a:pPr>
                      <a:r>
                        <a:rPr sz="800" spc="25" dirty="0">
                          <a:solidFill>
                            <a:srgbClr val="004689"/>
                          </a:solidFill>
                          <a:latin typeface="Calibri"/>
                          <a:cs typeface="Calibri"/>
                        </a:rPr>
                        <a:t>Superficie</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R="42545" algn="r">
                        <a:lnSpc>
                          <a:spcPct val="100000"/>
                        </a:lnSpc>
                        <a:spcBef>
                          <a:spcPts val="190"/>
                        </a:spcBef>
                      </a:pPr>
                      <a:r>
                        <a:rPr sz="800" dirty="0">
                          <a:solidFill>
                            <a:srgbClr val="004689"/>
                          </a:solidFill>
                          <a:latin typeface="Calibri"/>
                          <a:cs typeface="Calibri"/>
                        </a:rPr>
                        <a:t>m²</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sp>
        <p:nvSpPr>
          <p:cNvPr id="41" name="object 41"/>
          <p:cNvSpPr txBox="1"/>
          <p:nvPr/>
        </p:nvSpPr>
        <p:spPr>
          <a:xfrm>
            <a:off x="1120678" y="2996992"/>
            <a:ext cx="208279" cy="147320"/>
          </a:xfrm>
          <a:prstGeom prst="rect">
            <a:avLst/>
          </a:prstGeom>
        </p:spPr>
        <p:txBody>
          <a:bodyPr vert="horz" wrap="square" lIns="0" tIns="12700" rIns="0" bIns="0" rtlCol="0">
            <a:spAutoFit/>
          </a:bodyPr>
          <a:lstStyle/>
          <a:p>
            <a:pPr marL="12700">
              <a:lnSpc>
                <a:spcPct val="100000"/>
              </a:lnSpc>
              <a:spcBef>
                <a:spcPts val="100"/>
              </a:spcBef>
            </a:pPr>
            <a:r>
              <a:rPr sz="800" b="1" spc="10" dirty="0">
                <a:solidFill>
                  <a:srgbClr val="6078AD"/>
                </a:solidFill>
                <a:latin typeface="Calibri"/>
                <a:cs typeface="Calibri"/>
              </a:rPr>
              <a:t>Pi</a:t>
            </a:r>
            <a:r>
              <a:rPr sz="800" b="1" spc="15" dirty="0">
                <a:solidFill>
                  <a:srgbClr val="6078AD"/>
                </a:solidFill>
                <a:latin typeface="Calibri"/>
                <a:cs typeface="Calibri"/>
              </a:rPr>
              <a:t>s</a:t>
            </a:r>
            <a:r>
              <a:rPr sz="800" b="1" spc="10" dirty="0">
                <a:solidFill>
                  <a:srgbClr val="6078AD"/>
                </a:solidFill>
                <a:latin typeface="Calibri"/>
                <a:cs typeface="Calibri"/>
              </a:rPr>
              <a:t>o</a:t>
            </a:r>
            <a:endParaRPr sz="800">
              <a:latin typeface="Calibri"/>
              <a:cs typeface="Calibri"/>
            </a:endParaRPr>
          </a:p>
        </p:txBody>
      </p:sp>
      <p:sp>
        <p:nvSpPr>
          <p:cNvPr id="42" name="object 42"/>
          <p:cNvSpPr txBox="1"/>
          <p:nvPr/>
        </p:nvSpPr>
        <p:spPr>
          <a:xfrm>
            <a:off x="3708024" y="3009692"/>
            <a:ext cx="718185" cy="147320"/>
          </a:xfrm>
          <a:prstGeom prst="rect">
            <a:avLst/>
          </a:prstGeom>
        </p:spPr>
        <p:txBody>
          <a:bodyPr vert="horz" wrap="square" lIns="0" tIns="12700" rIns="0" bIns="0" rtlCol="0">
            <a:spAutoFit/>
          </a:bodyPr>
          <a:lstStyle/>
          <a:p>
            <a:pPr marL="12700">
              <a:lnSpc>
                <a:spcPct val="100000"/>
              </a:lnSpc>
              <a:spcBef>
                <a:spcPts val="100"/>
              </a:spcBef>
            </a:pPr>
            <a:r>
              <a:rPr sz="800" b="1" spc="25" dirty="0">
                <a:solidFill>
                  <a:srgbClr val="6078AD"/>
                </a:solidFill>
                <a:latin typeface="Calibri"/>
                <a:cs typeface="Calibri"/>
              </a:rPr>
              <a:t>Chalet</a:t>
            </a:r>
            <a:r>
              <a:rPr sz="800" b="1" spc="-70" dirty="0">
                <a:solidFill>
                  <a:srgbClr val="6078AD"/>
                </a:solidFill>
                <a:latin typeface="Calibri"/>
                <a:cs typeface="Calibri"/>
              </a:rPr>
              <a:t> </a:t>
            </a:r>
            <a:r>
              <a:rPr sz="800" b="1" spc="20" dirty="0">
                <a:solidFill>
                  <a:srgbClr val="6078AD"/>
                </a:solidFill>
                <a:latin typeface="Calibri"/>
                <a:cs typeface="Calibri"/>
              </a:rPr>
              <a:t>adosado</a:t>
            </a:r>
            <a:endParaRPr sz="800">
              <a:latin typeface="Calibri"/>
              <a:cs typeface="Calibri"/>
            </a:endParaRPr>
          </a:p>
        </p:txBody>
      </p:sp>
      <p:sp>
        <p:nvSpPr>
          <p:cNvPr id="43" name="object 43"/>
          <p:cNvSpPr txBox="1"/>
          <p:nvPr/>
        </p:nvSpPr>
        <p:spPr>
          <a:xfrm>
            <a:off x="6272306" y="3008167"/>
            <a:ext cx="260985" cy="147320"/>
          </a:xfrm>
          <a:prstGeom prst="rect">
            <a:avLst/>
          </a:prstGeom>
        </p:spPr>
        <p:txBody>
          <a:bodyPr vert="horz" wrap="square" lIns="0" tIns="12700" rIns="0" bIns="0" rtlCol="0">
            <a:spAutoFit/>
          </a:bodyPr>
          <a:lstStyle/>
          <a:p>
            <a:pPr marL="12700">
              <a:lnSpc>
                <a:spcPct val="100000"/>
              </a:lnSpc>
              <a:spcBef>
                <a:spcPts val="100"/>
              </a:spcBef>
            </a:pPr>
            <a:r>
              <a:rPr sz="800" b="1" spc="15" dirty="0">
                <a:solidFill>
                  <a:srgbClr val="6078AD"/>
                </a:solidFill>
                <a:latin typeface="Calibri"/>
                <a:cs typeface="Calibri"/>
              </a:rPr>
              <a:t>otros</a:t>
            </a:r>
            <a:endParaRPr sz="800">
              <a:latin typeface="Calibri"/>
              <a:cs typeface="Calibri"/>
            </a:endParaRPr>
          </a:p>
        </p:txBody>
      </p:sp>
      <p:sp>
        <p:nvSpPr>
          <p:cNvPr id="44" name="object 44"/>
          <p:cNvSpPr txBox="1"/>
          <p:nvPr/>
        </p:nvSpPr>
        <p:spPr>
          <a:xfrm>
            <a:off x="2402260" y="2996992"/>
            <a:ext cx="234315" cy="147320"/>
          </a:xfrm>
          <a:prstGeom prst="rect">
            <a:avLst/>
          </a:prstGeom>
        </p:spPr>
        <p:txBody>
          <a:bodyPr vert="horz" wrap="square" lIns="0" tIns="12700" rIns="0" bIns="0" rtlCol="0">
            <a:spAutoFit/>
          </a:bodyPr>
          <a:lstStyle/>
          <a:p>
            <a:pPr marL="12700">
              <a:lnSpc>
                <a:spcPct val="100000"/>
              </a:lnSpc>
              <a:spcBef>
                <a:spcPts val="100"/>
              </a:spcBef>
            </a:pPr>
            <a:r>
              <a:rPr sz="800" b="1" spc="25" dirty="0">
                <a:solidFill>
                  <a:srgbClr val="6078AD"/>
                </a:solidFill>
                <a:latin typeface="Calibri"/>
                <a:cs typeface="Calibri"/>
              </a:rPr>
              <a:t>Ca</a:t>
            </a:r>
            <a:r>
              <a:rPr sz="800" b="1" spc="15" dirty="0">
                <a:solidFill>
                  <a:srgbClr val="6078AD"/>
                </a:solidFill>
                <a:latin typeface="Calibri"/>
                <a:cs typeface="Calibri"/>
              </a:rPr>
              <a:t>s</a:t>
            </a:r>
            <a:r>
              <a:rPr sz="800" b="1" spc="25" dirty="0">
                <a:solidFill>
                  <a:srgbClr val="6078AD"/>
                </a:solidFill>
                <a:latin typeface="Calibri"/>
                <a:cs typeface="Calibri"/>
              </a:rPr>
              <a:t>a</a:t>
            </a:r>
            <a:endParaRPr sz="800">
              <a:latin typeface="Calibri"/>
              <a:cs typeface="Calibri"/>
            </a:endParaRPr>
          </a:p>
        </p:txBody>
      </p:sp>
      <p:sp>
        <p:nvSpPr>
          <p:cNvPr id="45" name="object 45"/>
          <p:cNvSpPr txBox="1"/>
          <p:nvPr/>
        </p:nvSpPr>
        <p:spPr>
          <a:xfrm>
            <a:off x="4914930" y="3009589"/>
            <a:ext cx="207645" cy="147320"/>
          </a:xfrm>
          <a:prstGeom prst="rect">
            <a:avLst/>
          </a:prstGeom>
        </p:spPr>
        <p:txBody>
          <a:bodyPr vert="horz" wrap="square" lIns="0" tIns="12700" rIns="0" bIns="0" rtlCol="0">
            <a:spAutoFit/>
          </a:bodyPr>
          <a:lstStyle/>
          <a:p>
            <a:pPr marL="12700">
              <a:lnSpc>
                <a:spcPct val="100000"/>
              </a:lnSpc>
              <a:spcBef>
                <a:spcPts val="100"/>
              </a:spcBef>
            </a:pPr>
            <a:r>
              <a:rPr sz="800" b="1" spc="20" dirty="0">
                <a:solidFill>
                  <a:srgbClr val="6078AD"/>
                </a:solidFill>
                <a:latin typeface="Calibri"/>
                <a:cs typeface="Calibri"/>
              </a:rPr>
              <a:t>Lo</a:t>
            </a:r>
            <a:r>
              <a:rPr sz="800" b="1" spc="55" dirty="0">
                <a:solidFill>
                  <a:srgbClr val="6078AD"/>
                </a:solidFill>
                <a:latin typeface="Calibri"/>
                <a:cs typeface="Calibri"/>
              </a:rPr>
              <a:t>f</a:t>
            </a:r>
            <a:r>
              <a:rPr sz="800" b="1" spc="20" dirty="0">
                <a:solidFill>
                  <a:srgbClr val="6078AD"/>
                </a:solidFill>
                <a:latin typeface="Calibri"/>
                <a:cs typeface="Calibri"/>
              </a:rPr>
              <a:t>t</a:t>
            </a:r>
            <a:endParaRPr sz="800">
              <a:latin typeface="Calibri"/>
              <a:cs typeface="Calibri"/>
            </a:endParaRPr>
          </a:p>
        </p:txBody>
      </p:sp>
      <p:graphicFrame>
        <p:nvGraphicFramePr>
          <p:cNvPr id="46" name="object 46"/>
          <p:cNvGraphicFramePr>
            <a:graphicFrameLocks noGrp="1"/>
          </p:cNvGraphicFramePr>
          <p:nvPr/>
        </p:nvGraphicFramePr>
        <p:xfrm>
          <a:off x="4491405" y="4927574"/>
          <a:ext cx="2282189" cy="942134"/>
        </p:xfrm>
        <a:graphic>
          <a:graphicData uri="http://schemas.openxmlformats.org/drawingml/2006/table">
            <a:tbl>
              <a:tblPr firstRow="1" bandRow="1">
                <a:tableStyleId>{2D5ABB26-0587-4C30-8999-92F81FD0307C}</a:tableStyleId>
              </a:tblPr>
              <a:tblGrid>
                <a:gridCol w="431800"/>
                <a:gridCol w="989965"/>
                <a:gridCol w="860424"/>
              </a:tblGrid>
              <a:tr h="235000">
                <a:tc gridSpan="3">
                  <a:txBody>
                    <a:bodyPr/>
                    <a:lstStyle/>
                    <a:p>
                      <a:pPr marL="86360">
                        <a:lnSpc>
                          <a:spcPct val="100000"/>
                        </a:lnSpc>
                        <a:spcBef>
                          <a:spcPts val="190"/>
                        </a:spcBef>
                      </a:pPr>
                      <a:r>
                        <a:rPr sz="800" b="1" spc="15" dirty="0">
                          <a:solidFill>
                            <a:srgbClr val="004689"/>
                          </a:solidFill>
                          <a:latin typeface="Calibri"/>
                          <a:cs typeface="Calibri"/>
                        </a:rPr>
                        <a:t>VALORES DE </a:t>
                      </a:r>
                      <a:r>
                        <a:rPr sz="800" b="1" spc="20" dirty="0">
                          <a:solidFill>
                            <a:srgbClr val="004689"/>
                          </a:solidFill>
                          <a:latin typeface="Calibri"/>
                          <a:cs typeface="Calibri"/>
                        </a:rPr>
                        <a:t>SU</a:t>
                      </a:r>
                      <a:r>
                        <a:rPr sz="800" b="1" spc="-50" dirty="0">
                          <a:solidFill>
                            <a:srgbClr val="004689"/>
                          </a:solidFill>
                          <a:latin typeface="Calibri"/>
                          <a:cs typeface="Calibri"/>
                        </a:rPr>
                        <a:t> </a:t>
                      </a:r>
                      <a:r>
                        <a:rPr sz="800" b="1" spc="20" dirty="0">
                          <a:solidFill>
                            <a:srgbClr val="004689"/>
                          </a:solidFill>
                          <a:latin typeface="Calibri"/>
                          <a:cs typeface="Calibri"/>
                        </a:rPr>
                        <a:t>VIVIENDA</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hMerge="1">
                  <a:txBody>
                    <a:bodyPr/>
                    <a:lstStyle/>
                    <a:p>
                      <a:endParaRPr/>
                    </a:p>
                  </a:txBody>
                  <a:tcPr marL="0" marR="0" marT="0" marB="0"/>
                </a:tc>
                <a:tc hMerge="1">
                  <a:txBody>
                    <a:bodyPr/>
                    <a:lstStyle/>
                    <a:p>
                      <a:endParaRPr/>
                    </a:p>
                  </a:txBody>
                  <a:tcPr marL="0" marR="0" marT="0" marB="0"/>
                </a:tc>
              </a:tr>
              <a:tr h="176783">
                <a:tc>
                  <a:txBody>
                    <a:bodyPr/>
                    <a:lstStyle/>
                    <a:p>
                      <a:pPr marL="86360">
                        <a:lnSpc>
                          <a:spcPct val="100000"/>
                        </a:lnSpc>
                        <a:spcBef>
                          <a:spcPts val="190"/>
                        </a:spcBef>
                      </a:pPr>
                      <a:r>
                        <a:rPr sz="800" spc="40" dirty="0">
                          <a:solidFill>
                            <a:srgbClr val="004689"/>
                          </a:solidFill>
                          <a:latin typeface="Calibri"/>
                          <a:cs typeface="Calibri"/>
                        </a:rPr>
                        <a:t>100</a:t>
                      </a:r>
                      <a:r>
                        <a:rPr sz="800" spc="-30" dirty="0">
                          <a:solidFill>
                            <a:srgbClr val="004689"/>
                          </a:solidFill>
                          <a:latin typeface="Calibri"/>
                          <a:cs typeface="Calibri"/>
                        </a:rPr>
                        <a:t> </a:t>
                      </a:r>
                      <a:r>
                        <a:rPr sz="800" spc="65" dirty="0">
                          <a:solidFill>
                            <a:srgbClr val="004689"/>
                          </a:solidFill>
                          <a:latin typeface="Calibri"/>
                          <a:cs typeface="Calibri"/>
                        </a:rPr>
                        <a:t>%</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86360">
                        <a:lnSpc>
                          <a:spcPct val="100000"/>
                        </a:lnSpc>
                        <a:spcBef>
                          <a:spcPts val="190"/>
                        </a:spcBef>
                      </a:pPr>
                      <a:r>
                        <a:rPr sz="800" spc="25" dirty="0">
                          <a:solidFill>
                            <a:srgbClr val="004689"/>
                          </a:solidFill>
                          <a:latin typeface="Calibri"/>
                          <a:cs typeface="Calibri"/>
                        </a:rPr>
                        <a:t>VIVIENDA</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4">
                <a:tc>
                  <a:txBody>
                    <a:bodyPr/>
                    <a:lstStyle/>
                    <a:p>
                      <a:pPr marL="86360">
                        <a:lnSpc>
                          <a:spcPct val="100000"/>
                        </a:lnSpc>
                        <a:spcBef>
                          <a:spcPts val="190"/>
                        </a:spcBef>
                      </a:pPr>
                      <a:r>
                        <a:rPr sz="800" spc="35" dirty="0">
                          <a:solidFill>
                            <a:srgbClr val="004689"/>
                          </a:solidFill>
                          <a:latin typeface="Calibri"/>
                          <a:cs typeface="Calibri"/>
                        </a:rPr>
                        <a:t>80</a:t>
                      </a:r>
                      <a:r>
                        <a:rPr sz="800" spc="-20" dirty="0">
                          <a:solidFill>
                            <a:srgbClr val="004689"/>
                          </a:solidFill>
                          <a:latin typeface="Calibri"/>
                          <a:cs typeface="Calibri"/>
                        </a:rPr>
                        <a:t> </a:t>
                      </a:r>
                      <a:r>
                        <a:rPr sz="800" spc="65" dirty="0">
                          <a:solidFill>
                            <a:srgbClr val="004689"/>
                          </a:solidFill>
                          <a:latin typeface="Calibri"/>
                          <a:cs typeface="Calibri"/>
                        </a:rPr>
                        <a:t>%</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86360">
                        <a:lnSpc>
                          <a:spcPct val="100000"/>
                        </a:lnSpc>
                        <a:spcBef>
                          <a:spcPts val="190"/>
                        </a:spcBef>
                      </a:pPr>
                      <a:r>
                        <a:rPr sz="800" spc="30" dirty="0">
                          <a:solidFill>
                            <a:srgbClr val="004689"/>
                          </a:solidFill>
                          <a:latin typeface="Calibri"/>
                          <a:cs typeface="Calibri"/>
                        </a:rPr>
                        <a:t>FINANCIACIÓN</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76784">
                <a:tc>
                  <a:txBody>
                    <a:bodyPr/>
                    <a:lstStyle/>
                    <a:p>
                      <a:pPr marL="86360">
                        <a:lnSpc>
                          <a:spcPct val="100000"/>
                        </a:lnSpc>
                        <a:spcBef>
                          <a:spcPts val="190"/>
                        </a:spcBef>
                      </a:pPr>
                      <a:r>
                        <a:rPr sz="800" spc="25" dirty="0">
                          <a:solidFill>
                            <a:srgbClr val="004689"/>
                          </a:solidFill>
                          <a:latin typeface="Calibri"/>
                          <a:cs typeface="Calibri"/>
                        </a:rPr>
                        <a:t>20</a:t>
                      </a:r>
                      <a:r>
                        <a:rPr sz="800" spc="-20" dirty="0">
                          <a:solidFill>
                            <a:srgbClr val="004689"/>
                          </a:solidFill>
                          <a:latin typeface="Calibri"/>
                          <a:cs typeface="Calibri"/>
                        </a:rPr>
                        <a:t> </a:t>
                      </a:r>
                      <a:r>
                        <a:rPr sz="800" spc="65" dirty="0">
                          <a:solidFill>
                            <a:srgbClr val="004689"/>
                          </a:solidFill>
                          <a:latin typeface="Calibri"/>
                          <a:cs typeface="Calibri"/>
                        </a:rPr>
                        <a:t>%</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rowSpan="2">
                  <a:txBody>
                    <a:bodyPr/>
                    <a:lstStyle/>
                    <a:p>
                      <a:pPr marL="86360" marR="295275">
                        <a:lnSpc>
                          <a:spcPts val="1200"/>
                        </a:lnSpc>
                        <a:spcBef>
                          <a:spcPts val="30"/>
                        </a:spcBef>
                      </a:pPr>
                      <a:r>
                        <a:rPr sz="800" dirty="0">
                          <a:solidFill>
                            <a:srgbClr val="004689"/>
                          </a:solidFill>
                          <a:latin typeface="Calibri"/>
                          <a:cs typeface="Calibri"/>
                        </a:rPr>
                        <a:t>R</a:t>
                      </a:r>
                      <a:r>
                        <a:rPr sz="800" spc="-5" dirty="0">
                          <a:solidFill>
                            <a:srgbClr val="004689"/>
                          </a:solidFill>
                          <a:latin typeface="Calibri"/>
                          <a:cs typeface="Calibri"/>
                        </a:rPr>
                        <a:t>E</a:t>
                      </a:r>
                      <a:r>
                        <a:rPr sz="800" spc="-10" dirty="0">
                          <a:solidFill>
                            <a:srgbClr val="004689"/>
                          </a:solidFill>
                          <a:latin typeface="Calibri"/>
                          <a:cs typeface="Calibri"/>
                        </a:rPr>
                        <a:t>C</a:t>
                      </a:r>
                      <a:r>
                        <a:rPr sz="800" spc="5" dirty="0">
                          <a:solidFill>
                            <a:srgbClr val="004689"/>
                          </a:solidFill>
                          <a:latin typeface="Calibri"/>
                          <a:cs typeface="Calibri"/>
                        </a:rPr>
                        <a:t>U</a:t>
                      </a:r>
                      <a:r>
                        <a:rPr sz="800" spc="10" dirty="0">
                          <a:solidFill>
                            <a:srgbClr val="004689"/>
                          </a:solidFill>
                          <a:latin typeface="Calibri"/>
                          <a:cs typeface="Calibri"/>
                        </a:rPr>
                        <a:t>R</a:t>
                      </a:r>
                      <a:r>
                        <a:rPr sz="800" spc="5" dirty="0">
                          <a:solidFill>
                            <a:srgbClr val="004689"/>
                          </a:solidFill>
                          <a:latin typeface="Calibri"/>
                          <a:cs typeface="Calibri"/>
                        </a:rPr>
                        <a:t>S</a:t>
                      </a:r>
                      <a:r>
                        <a:rPr sz="800" dirty="0">
                          <a:solidFill>
                            <a:srgbClr val="004689"/>
                          </a:solidFill>
                          <a:latin typeface="Calibri"/>
                          <a:cs typeface="Calibri"/>
                        </a:rPr>
                        <a:t>OS  </a:t>
                      </a:r>
                      <a:r>
                        <a:rPr sz="800" spc="20" dirty="0">
                          <a:solidFill>
                            <a:srgbClr val="004689"/>
                          </a:solidFill>
                          <a:latin typeface="Calibri"/>
                          <a:cs typeface="Calibri"/>
                        </a:rPr>
                        <a:t>PROPIOS</a:t>
                      </a:r>
                      <a:endParaRPr sz="800">
                        <a:latin typeface="Calibri"/>
                        <a:cs typeface="Calibri"/>
                      </a:endParaRPr>
                    </a:p>
                  </a:txBody>
                  <a:tcPr marL="0" marR="0" marT="381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3">
                <a:tc>
                  <a:txBody>
                    <a:bodyPr/>
                    <a:lstStyle/>
                    <a:p>
                      <a:pPr marL="86360">
                        <a:lnSpc>
                          <a:spcPct val="100000"/>
                        </a:lnSpc>
                        <a:spcBef>
                          <a:spcPts val="190"/>
                        </a:spcBef>
                      </a:pPr>
                      <a:r>
                        <a:rPr sz="800" spc="25" dirty="0">
                          <a:solidFill>
                            <a:srgbClr val="004689"/>
                          </a:solidFill>
                          <a:latin typeface="Calibri"/>
                          <a:cs typeface="Calibri"/>
                        </a:rPr>
                        <a:t>11</a:t>
                      </a:r>
                      <a:r>
                        <a:rPr sz="800" spc="-20" dirty="0">
                          <a:solidFill>
                            <a:srgbClr val="004689"/>
                          </a:solidFill>
                          <a:latin typeface="Calibri"/>
                          <a:cs typeface="Calibri"/>
                        </a:rPr>
                        <a:t> </a:t>
                      </a:r>
                      <a:r>
                        <a:rPr sz="800" spc="65" dirty="0">
                          <a:solidFill>
                            <a:srgbClr val="004689"/>
                          </a:solidFill>
                          <a:latin typeface="Calibri"/>
                          <a:cs typeface="Calibri"/>
                        </a:rPr>
                        <a:t>%</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vMerge="1">
                  <a:txBody>
                    <a:bodyPr/>
                    <a:lstStyle/>
                    <a:p>
                      <a:endParaRPr/>
                    </a:p>
                  </a:txBody>
                  <a:tcPr marL="0" marR="0" marT="381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bl>
          </a:graphicData>
        </a:graphic>
      </p:graphicFrame>
      <p:graphicFrame>
        <p:nvGraphicFramePr>
          <p:cNvPr id="47" name="object 47"/>
          <p:cNvGraphicFramePr>
            <a:graphicFrameLocks noGrp="1"/>
          </p:cNvGraphicFramePr>
          <p:nvPr/>
        </p:nvGraphicFramePr>
        <p:xfrm>
          <a:off x="984600" y="6458610"/>
          <a:ext cx="6117590" cy="644652"/>
        </p:xfrm>
        <a:graphic>
          <a:graphicData uri="http://schemas.openxmlformats.org/drawingml/2006/table">
            <a:tbl>
              <a:tblPr firstRow="1" bandRow="1">
                <a:tableStyleId>{2D5ABB26-0587-4C30-8999-92F81FD0307C}</a:tableStyleId>
              </a:tblPr>
              <a:tblGrid>
                <a:gridCol w="1019175"/>
                <a:gridCol w="1188720"/>
                <a:gridCol w="1019175"/>
                <a:gridCol w="1019175"/>
                <a:gridCol w="842645"/>
                <a:gridCol w="1028700"/>
              </a:tblGrid>
              <a:tr h="291084">
                <a:tc>
                  <a:txBody>
                    <a:bodyPr/>
                    <a:lstStyle/>
                    <a:p>
                      <a:pPr marL="340360">
                        <a:lnSpc>
                          <a:spcPct val="100000"/>
                        </a:lnSpc>
                        <a:spcBef>
                          <a:spcPts val="190"/>
                        </a:spcBef>
                      </a:pPr>
                      <a:r>
                        <a:rPr sz="800" b="1" spc="15" dirty="0">
                          <a:solidFill>
                            <a:srgbClr val="004689"/>
                          </a:solidFill>
                          <a:latin typeface="Calibri"/>
                          <a:cs typeface="Calibri"/>
                        </a:rPr>
                        <a:t>TITULAR</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359410" marR="316230" indent="77470">
                        <a:lnSpc>
                          <a:spcPts val="900"/>
                        </a:lnSpc>
                        <a:spcBef>
                          <a:spcPts val="270"/>
                        </a:spcBef>
                      </a:pPr>
                      <a:r>
                        <a:rPr sz="800" b="1" spc="15" dirty="0">
                          <a:solidFill>
                            <a:srgbClr val="004689"/>
                          </a:solidFill>
                          <a:latin typeface="Calibri"/>
                          <a:cs typeface="Calibri"/>
                        </a:rPr>
                        <a:t>TIPO DE  </a:t>
                      </a:r>
                      <a:r>
                        <a:rPr sz="800" b="1" dirty="0">
                          <a:solidFill>
                            <a:srgbClr val="004689"/>
                          </a:solidFill>
                          <a:latin typeface="Calibri"/>
                          <a:cs typeface="Calibri"/>
                        </a:rPr>
                        <a:t>P</a:t>
                      </a:r>
                      <a:r>
                        <a:rPr sz="800" b="1" spc="-5" dirty="0">
                          <a:solidFill>
                            <a:srgbClr val="004689"/>
                          </a:solidFill>
                          <a:latin typeface="Calibri"/>
                          <a:cs typeface="Calibri"/>
                        </a:rPr>
                        <a:t>R</a:t>
                      </a:r>
                      <a:r>
                        <a:rPr sz="800" b="1" spc="10" dirty="0">
                          <a:solidFill>
                            <a:srgbClr val="004689"/>
                          </a:solidFill>
                          <a:latin typeface="Calibri"/>
                          <a:cs typeface="Calibri"/>
                        </a:rPr>
                        <a:t>O</a:t>
                      </a:r>
                      <a:r>
                        <a:rPr sz="800" b="1" spc="5" dirty="0">
                          <a:solidFill>
                            <a:srgbClr val="004689"/>
                          </a:solidFill>
                          <a:latin typeface="Calibri"/>
                          <a:cs typeface="Calibri"/>
                        </a:rPr>
                        <a:t>DU</a:t>
                      </a:r>
                      <a:r>
                        <a:rPr sz="800" b="1" spc="10" dirty="0">
                          <a:solidFill>
                            <a:srgbClr val="004689"/>
                          </a:solidFill>
                          <a:latin typeface="Calibri"/>
                          <a:cs typeface="Calibri"/>
                        </a:rPr>
                        <a:t>C</a:t>
                      </a:r>
                      <a:r>
                        <a:rPr sz="800" b="1" spc="-5" dirty="0">
                          <a:solidFill>
                            <a:srgbClr val="004689"/>
                          </a:solidFill>
                          <a:latin typeface="Calibri"/>
                          <a:cs typeface="Calibri"/>
                        </a:rPr>
                        <a:t>T</a:t>
                      </a:r>
                      <a:r>
                        <a:rPr sz="800" b="1" dirty="0">
                          <a:solidFill>
                            <a:srgbClr val="004689"/>
                          </a:solidFill>
                          <a:latin typeface="Calibri"/>
                          <a:cs typeface="Calibri"/>
                        </a:rPr>
                        <a:t>O</a:t>
                      </a:r>
                      <a:endParaRPr sz="800">
                        <a:latin typeface="Calibri"/>
                        <a:cs typeface="Calibri"/>
                      </a:endParaRPr>
                    </a:p>
                  </a:txBody>
                  <a:tcPr marL="0" marR="0" marT="3429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325120">
                        <a:lnSpc>
                          <a:spcPct val="100000"/>
                        </a:lnSpc>
                        <a:spcBef>
                          <a:spcPts val="190"/>
                        </a:spcBef>
                      </a:pPr>
                      <a:r>
                        <a:rPr sz="800" b="1" spc="20" dirty="0">
                          <a:solidFill>
                            <a:srgbClr val="004689"/>
                          </a:solidFill>
                          <a:latin typeface="Calibri"/>
                          <a:cs typeface="Calibri"/>
                        </a:rPr>
                        <a:t>ENTIDAD</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35560" algn="ctr">
                        <a:lnSpc>
                          <a:spcPct val="100000"/>
                        </a:lnSpc>
                        <a:spcBef>
                          <a:spcPts val="190"/>
                        </a:spcBef>
                      </a:pPr>
                      <a:r>
                        <a:rPr sz="800" b="1" spc="25" dirty="0">
                          <a:solidFill>
                            <a:srgbClr val="004689"/>
                          </a:solidFill>
                          <a:latin typeface="Calibri"/>
                          <a:cs typeface="Calibri"/>
                        </a:rPr>
                        <a:t>PLAZO</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269875">
                        <a:lnSpc>
                          <a:spcPct val="100000"/>
                        </a:lnSpc>
                        <a:spcBef>
                          <a:spcPts val="190"/>
                        </a:spcBef>
                      </a:pPr>
                      <a:r>
                        <a:rPr sz="800" b="1" spc="10" dirty="0">
                          <a:solidFill>
                            <a:srgbClr val="004689"/>
                          </a:solidFill>
                          <a:latin typeface="Calibri"/>
                          <a:cs typeface="Calibri"/>
                        </a:rPr>
                        <a:t>RENT.%</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234950">
                        <a:lnSpc>
                          <a:spcPct val="100000"/>
                        </a:lnSpc>
                        <a:spcBef>
                          <a:spcPts val="190"/>
                        </a:spcBef>
                      </a:pPr>
                      <a:r>
                        <a:rPr sz="800" b="1" spc="15" dirty="0">
                          <a:solidFill>
                            <a:srgbClr val="004689"/>
                          </a:solidFill>
                          <a:latin typeface="Calibri"/>
                          <a:cs typeface="Calibri"/>
                        </a:rPr>
                        <a:t>APORTACIÓN</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176784">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4">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graphicFrame>
        <p:nvGraphicFramePr>
          <p:cNvPr id="48" name="object 48"/>
          <p:cNvGraphicFramePr>
            <a:graphicFrameLocks noGrp="1"/>
          </p:cNvGraphicFramePr>
          <p:nvPr/>
        </p:nvGraphicFramePr>
        <p:xfrm>
          <a:off x="984600" y="8569249"/>
          <a:ext cx="6123936" cy="505306"/>
        </p:xfrm>
        <a:graphic>
          <a:graphicData uri="http://schemas.openxmlformats.org/drawingml/2006/table">
            <a:tbl>
              <a:tblPr firstRow="1" bandRow="1">
                <a:tableStyleId>{2D5ABB26-0587-4C30-8999-92F81FD0307C}</a:tableStyleId>
              </a:tblPr>
              <a:tblGrid>
                <a:gridCol w="706755"/>
                <a:gridCol w="885189"/>
                <a:gridCol w="600709"/>
                <a:gridCol w="627380"/>
                <a:gridCol w="679449"/>
                <a:gridCol w="679450"/>
                <a:gridCol w="679450"/>
                <a:gridCol w="679450"/>
                <a:gridCol w="586104"/>
              </a:tblGrid>
              <a:tr h="291083">
                <a:tc>
                  <a:txBody>
                    <a:bodyPr/>
                    <a:lstStyle/>
                    <a:p>
                      <a:pPr marL="171450" marR="127635" indent="53975">
                        <a:lnSpc>
                          <a:spcPts val="900"/>
                        </a:lnSpc>
                        <a:spcBef>
                          <a:spcPts val="270"/>
                        </a:spcBef>
                      </a:pPr>
                      <a:r>
                        <a:rPr sz="800" b="1" spc="20" dirty="0">
                          <a:solidFill>
                            <a:srgbClr val="004689"/>
                          </a:solidFill>
                          <a:latin typeface="Calibri"/>
                          <a:cs typeface="Calibri"/>
                        </a:rPr>
                        <a:t>FECHA  </a:t>
                      </a:r>
                      <a:r>
                        <a:rPr sz="800" b="1" spc="-10" dirty="0">
                          <a:solidFill>
                            <a:srgbClr val="004689"/>
                          </a:solidFill>
                          <a:latin typeface="Calibri"/>
                          <a:cs typeface="Calibri"/>
                        </a:rPr>
                        <a:t>C</a:t>
                      </a:r>
                      <a:r>
                        <a:rPr sz="800" b="1" spc="5" dirty="0">
                          <a:solidFill>
                            <a:srgbClr val="004689"/>
                          </a:solidFill>
                          <a:latin typeface="Calibri"/>
                          <a:cs typeface="Calibri"/>
                        </a:rPr>
                        <a:t>O</a:t>
                      </a:r>
                      <a:r>
                        <a:rPr sz="800" b="1" spc="10" dirty="0">
                          <a:solidFill>
                            <a:srgbClr val="004689"/>
                          </a:solidFill>
                          <a:latin typeface="Calibri"/>
                          <a:cs typeface="Calibri"/>
                        </a:rPr>
                        <a:t>M</a:t>
                      </a:r>
                      <a:r>
                        <a:rPr sz="800" b="1" dirty="0">
                          <a:solidFill>
                            <a:srgbClr val="004689"/>
                          </a:solidFill>
                          <a:latin typeface="Calibri"/>
                          <a:cs typeface="Calibri"/>
                        </a:rPr>
                        <a:t>P</a:t>
                      </a:r>
                      <a:r>
                        <a:rPr sz="800" b="1" spc="30" dirty="0">
                          <a:solidFill>
                            <a:srgbClr val="004689"/>
                          </a:solidFill>
                          <a:latin typeface="Calibri"/>
                          <a:cs typeface="Calibri"/>
                        </a:rPr>
                        <a:t>R</a:t>
                      </a:r>
                      <a:r>
                        <a:rPr sz="800" b="1" dirty="0">
                          <a:solidFill>
                            <a:srgbClr val="004689"/>
                          </a:solidFill>
                          <a:latin typeface="Calibri"/>
                          <a:cs typeface="Calibri"/>
                        </a:rPr>
                        <a:t>A</a:t>
                      </a:r>
                      <a:endParaRPr sz="800">
                        <a:latin typeface="Calibri"/>
                        <a:cs typeface="Calibri"/>
                      </a:endParaRPr>
                    </a:p>
                  </a:txBody>
                  <a:tcPr marL="0" marR="0" marT="3429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91770" marR="147320" indent="86360">
                        <a:lnSpc>
                          <a:spcPts val="900"/>
                        </a:lnSpc>
                        <a:spcBef>
                          <a:spcPts val="270"/>
                        </a:spcBef>
                      </a:pPr>
                      <a:r>
                        <a:rPr sz="800" b="1" spc="10" dirty="0">
                          <a:solidFill>
                            <a:srgbClr val="004689"/>
                          </a:solidFill>
                          <a:latin typeface="Calibri"/>
                          <a:cs typeface="Calibri"/>
                        </a:rPr>
                        <a:t>CAPITAL  </a:t>
                      </a:r>
                      <a:r>
                        <a:rPr sz="800" b="1" spc="5" dirty="0">
                          <a:solidFill>
                            <a:srgbClr val="004689"/>
                          </a:solidFill>
                          <a:latin typeface="Calibri"/>
                          <a:cs typeface="Calibri"/>
                        </a:rPr>
                        <a:t>S</a:t>
                      </a:r>
                      <a:r>
                        <a:rPr sz="800" b="1" spc="10" dirty="0">
                          <a:solidFill>
                            <a:srgbClr val="004689"/>
                          </a:solidFill>
                          <a:latin typeface="Calibri"/>
                          <a:cs typeface="Calibri"/>
                        </a:rPr>
                        <a:t>O</a:t>
                      </a:r>
                      <a:r>
                        <a:rPr sz="800" b="1" spc="5" dirty="0">
                          <a:solidFill>
                            <a:srgbClr val="004689"/>
                          </a:solidFill>
                          <a:latin typeface="Calibri"/>
                          <a:cs typeface="Calibri"/>
                        </a:rPr>
                        <a:t>L</a:t>
                      </a:r>
                      <a:r>
                        <a:rPr sz="800" b="1" spc="10" dirty="0">
                          <a:solidFill>
                            <a:srgbClr val="004689"/>
                          </a:solidFill>
                          <a:latin typeface="Calibri"/>
                          <a:cs typeface="Calibri"/>
                        </a:rPr>
                        <a:t>I</a:t>
                      </a:r>
                      <a:r>
                        <a:rPr sz="800" b="1" dirty="0">
                          <a:solidFill>
                            <a:srgbClr val="004689"/>
                          </a:solidFill>
                          <a:latin typeface="Calibri"/>
                          <a:cs typeface="Calibri"/>
                        </a:rPr>
                        <a:t>C</a:t>
                      </a:r>
                      <a:r>
                        <a:rPr sz="800" b="1" spc="5" dirty="0">
                          <a:solidFill>
                            <a:srgbClr val="004689"/>
                          </a:solidFill>
                          <a:latin typeface="Calibri"/>
                          <a:cs typeface="Calibri"/>
                        </a:rPr>
                        <a:t>I</a:t>
                      </a:r>
                      <a:r>
                        <a:rPr sz="800" b="1" spc="-35" dirty="0">
                          <a:solidFill>
                            <a:srgbClr val="004689"/>
                          </a:solidFill>
                          <a:latin typeface="Calibri"/>
                          <a:cs typeface="Calibri"/>
                        </a:rPr>
                        <a:t>T</a:t>
                      </a:r>
                      <a:r>
                        <a:rPr sz="800" b="1" spc="10" dirty="0">
                          <a:solidFill>
                            <a:srgbClr val="004689"/>
                          </a:solidFill>
                          <a:latin typeface="Calibri"/>
                          <a:cs typeface="Calibri"/>
                        </a:rPr>
                        <a:t>AD</a:t>
                      </a:r>
                      <a:r>
                        <a:rPr sz="800" b="1" dirty="0">
                          <a:solidFill>
                            <a:srgbClr val="004689"/>
                          </a:solidFill>
                          <a:latin typeface="Calibri"/>
                          <a:cs typeface="Calibri"/>
                        </a:rPr>
                        <a:t>O</a:t>
                      </a:r>
                      <a:endParaRPr sz="800">
                        <a:latin typeface="Calibri"/>
                        <a:cs typeface="Calibri"/>
                      </a:endParaRPr>
                    </a:p>
                  </a:txBody>
                  <a:tcPr marL="0" marR="0" marT="3429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70815">
                        <a:lnSpc>
                          <a:spcPct val="100000"/>
                        </a:lnSpc>
                        <a:spcBef>
                          <a:spcPts val="190"/>
                        </a:spcBef>
                      </a:pPr>
                      <a:r>
                        <a:rPr sz="800" b="1" spc="25" dirty="0">
                          <a:solidFill>
                            <a:srgbClr val="004689"/>
                          </a:solidFill>
                          <a:latin typeface="Calibri"/>
                          <a:cs typeface="Calibri"/>
                        </a:rPr>
                        <a:t>PLAZO</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48590">
                        <a:lnSpc>
                          <a:spcPct val="100000"/>
                        </a:lnSpc>
                        <a:spcBef>
                          <a:spcPts val="190"/>
                        </a:spcBef>
                      </a:pPr>
                      <a:r>
                        <a:rPr sz="800" b="1" spc="15" dirty="0">
                          <a:solidFill>
                            <a:srgbClr val="004689"/>
                          </a:solidFill>
                          <a:latin typeface="Calibri"/>
                          <a:cs typeface="Calibri"/>
                        </a:rPr>
                        <a:t>INTERÉS</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36525" marR="92710" indent="66040">
                        <a:lnSpc>
                          <a:spcPts val="900"/>
                        </a:lnSpc>
                        <a:spcBef>
                          <a:spcPts val="270"/>
                        </a:spcBef>
                      </a:pPr>
                      <a:r>
                        <a:rPr sz="800" b="1" spc="10" dirty="0">
                          <a:solidFill>
                            <a:srgbClr val="004689"/>
                          </a:solidFill>
                          <a:latin typeface="Calibri"/>
                          <a:cs typeface="Calibri"/>
                        </a:rPr>
                        <a:t>CUOTA  MEN</a:t>
                      </a:r>
                      <a:r>
                        <a:rPr sz="800" b="1" dirty="0">
                          <a:solidFill>
                            <a:srgbClr val="004689"/>
                          </a:solidFill>
                          <a:latin typeface="Calibri"/>
                          <a:cs typeface="Calibri"/>
                        </a:rPr>
                        <a:t>S</a:t>
                      </a:r>
                      <a:r>
                        <a:rPr sz="800" b="1" spc="-10" dirty="0">
                          <a:solidFill>
                            <a:srgbClr val="004689"/>
                          </a:solidFill>
                          <a:latin typeface="Calibri"/>
                          <a:cs typeface="Calibri"/>
                        </a:rPr>
                        <a:t>U</a:t>
                      </a:r>
                      <a:r>
                        <a:rPr sz="800" b="1" spc="10" dirty="0">
                          <a:solidFill>
                            <a:srgbClr val="004689"/>
                          </a:solidFill>
                          <a:latin typeface="Calibri"/>
                          <a:cs typeface="Calibri"/>
                        </a:rPr>
                        <a:t>A</a:t>
                      </a:r>
                      <a:r>
                        <a:rPr sz="800" b="1" dirty="0">
                          <a:solidFill>
                            <a:srgbClr val="004689"/>
                          </a:solidFill>
                          <a:latin typeface="Calibri"/>
                          <a:cs typeface="Calibri"/>
                        </a:rPr>
                        <a:t>L</a:t>
                      </a:r>
                      <a:endParaRPr sz="800">
                        <a:latin typeface="Calibri"/>
                        <a:cs typeface="Calibri"/>
                      </a:endParaRPr>
                    </a:p>
                  </a:txBody>
                  <a:tcPr marL="0" marR="0" marT="3429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06680" marR="62865" indent="68580">
                        <a:lnSpc>
                          <a:spcPts val="900"/>
                        </a:lnSpc>
                        <a:spcBef>
                          <a:spcPts val="270"/>
                        </a:spcBef>
                      </a:pPr>
                      <a:r>
                        <a:rPr sz="800" b="1" spc="10" dirty="0">
                          <a:solidFill>
                            <a:srgbClr val="004689"/>
                          </a:solidFill>
                          <a:latin typeface="Calibri"/>
                          <a:cs typeface="Calibri"/>
                        </a:rPr>
                        <a:t>CAPITAL  </a:t>
                      </a:r>
                      <a:r>
                        <a:rPr sz="800" b="1" dirty="0">
                          <a:solidFill>
                            <a:srgbClr val="004689"/>
                          </a:solidFill>
                          <a:latin typeface="Calibri"/>
                          <a:cs typeface="Calibri"/>
                        </a:rPr>
                        <a:t>P</a:t>
                      </a:r>
                      <a:r>
                        <a:rPr sz="800" b="1" spc="10" dirty="0">
                          <a:solidFill>
                            <a:srgbClr val="004689"/>
                          </a:solidFill>
                          <a:latin typeface="Calibri"/>
                          <a:cs typeface="Calibri"/>
                        </a:rPr>
                        <a:t>ENDIE</a:t>
                      </a:r>
                      <a:r>
                        <a:rPr sz="800" b="1" spc="5" dirty="0">
                          <a:solidFill>
                            <a:srgbClr val="004689"/>
                          </a:solidFill>
                          <a:latin typeface="Calibri"/>
                          <a:cs typeface="Calibri"/>
                        </a:rPr>
                        <a:t>NT</a:t>
                      </a:r>
                      <a:r>
                        <a:rPr sz="800" b="1" dirty="0">
                          <a:solidFill>
                            <a:srgbClr val="004689"/>
                          </a:solidFill>
                          <a:latin typeface="Calibri"/>
                          <a:cs typeface="Calibri"/>
                        </a:rPr>
                        <a:t>E</a:t>
                      </a:r>
                      <a:endParaRPr sz="800">
                        <a:latin typeface="Calibri"/>
                        <a:cs typeface="Calibri"/>
                      </a:endParaRPr>
                    </a:p>
                  </a:txBody>
                  <a:tcPr marL="0" marR="0" marT="3429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06680" marR="62865" indent="103505">
                        <a:lnSpc>
                          <a:spcPts val="900"/>
                        </a:lnSpc>
                        <a:spcBef>
                          <a:spcPts val="270"/>
                        </a:spcBef>
                      </a:pPr>
                      <a:r>
                        <a:rPr sz="800" b="1" spc="25" dirty="0">
                          <a:solidFill>
                            <a:srgbClr val="004689"/>
                          </a:solidFill>
                          <a:latin typeface="Calibri"/>
                          <a:cs typeface="Calibri"/>
                        </a:rPr>
                        <a:t>PLAZO  </a:t>
                      </a:r>
                      <a:r>
                        <a:rPr sz="800" b="1" dirty="0">
                          <a:solidFill>
                            <a:srgbClr val="004689"/>
                          </a:solidFill>
                          <a:latin typeface="Calibri"/>
                          <a:cs typeface="Calibri"/>
                        </a:rPr>
                        <a:t>P</a:t>
                      </a:r>
                      <a:r>
                        <a:rPr sz="800" b="1" spc="10" dirty="0">
                          <a:solidFill>
                            <a:srgbClr val="004689"/>
                          </a:solidFill>
                          <a:latin typeface="Calibri"/>
                          <a:cs typeface="Calibri"/>
                        </a:rPr>
                        <a:t>ENDIE</a:t>
                      </a:r>
                      <a:r>
                        <a:rPr sz="800" b="1" spc="5" dirty="0">
                          <a:solidFill>
                            <a:srgbClr val="004689"/>
                          </a:solidFill>
                          <a:latin typeface="Calibri"/>
                          <a:cs typeface="Calibri"/>
                        </a:rPr>
                        <a:t>NT</a:t>
                      </a:r>
                      <a:r>
                        <a:rPr sz="800" b="1" dirty="0">
                          <a:solidFill>
                            <a:srgbClr val="004689"/>
                          </a:solidFill>
                          <a:latin typeface="Calibri"/>
                          <a:cs typeface="Calibri"/>
                        </a:rPr>
                        <a:t>E</a:t>
                      </a:r>
                      <a:endParaRPr sz="800">
                        <a:latin typeface="Calibri"/>
                        <a:cs typeface="Calibri"/>
                      </a:endParaRPr>
                    </a:p>
                  </a:txBody>
                  <a:tcPr marL="0" marR="0" marT="3429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18745" marR="74930" indent="179705">
                        <a:lnSpc>
                          <a:spcPts val="900"/>
                        </a:lnSpc>
                        <a:spcBef>
                          <a:spcPts val="270"/>
                        </a:spcBef>
                      </a:pPr>
                      <a:r>
                        <a:rPr sz="800" b="1" spc="25" dirty="0">
                          <a:solidFill>
                            <a:srgbClr val="004689"/>
                          </a:solidFill>
                          <a:latin typeface="Calibri"/>
                          <a:cs typeface="Calibri"/>
                        </a:rPr>
                        <a:t>Nº  </a:t>
                      </a:r>
                      <a:r>
                        <a:rPr sz="800" b="1" spc="5" dirty="0">
                          <a:solidFill>
                            <a:srgbClr val="004689"/>
                          </a:solidFill>
                          <a:latin typeface="Calibri"/>
                          <a:cs typeface="Calibri"/>
                        </a:rPr>
                        <a:t>TITU</a:t>
                      </a:r>
                      <a:r>
                        <a:rPr sz="800" b="1" spc="30" dirty="0">
                          <a:solidFill>
                            <a:srgbClr val="004689"/>
                          </a:solidFill>
                          <a:latin typeface="Calibri"/>
                          <a:cs typeface="Calibri"/>
                        </a:rPr>
                        <a:t>L</a:t>
                      </a:r>
                      <a:r>
                        <a:rPr sz="800" b="1" spc="10" dirty="0">
                          <a:solidFill>
                            <a:srgbClr val="004689"/>
                          </a:solidFill>
                          <a:latin typeface="Calibri"/>
                          <a:cs typeface="Calibri"/>
                        </a:rPr>
                        <a:t>A</a:t>
                      </a:r>
                      <a:r>
                        <a:rPr sz="800" b="1" spc="5" dirty="0">
                          <a:solidFill>
                            <a:srgbClr val="004689"/>
                          </a:solidFill>
                          <a:latin typeface="Calibri"/>
                          <a:cs typeface="Calibri"/>
                        </a:rPr>
                        <a:t>RE</a:t>
                      </a:r>
                      <a:r>
                        <a:rPr sz="800" b="1" dirty="0">
                          <a:solidFill>
                            <a:srgbClr val="004689"/>
                          </a:solidFill>
                          <a:latin typeface="Calibri"/>
                          <a:cs typeface="Calibri"/>
                        </a:rPr>
                        <a:t>S</a:t>
                      </a:r>
                      <a:endParaRPr sz="800">
                        <a:latin typeface="Calibri"/>
                        <a:cs typeface="Calibri"/>
                      </a:endParaRPr>
                    </a:p>
                  </a:txBody>
                  <a:tcPr marL="0" marR="0" marT="3429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09220">
                        <a:lnSpc>
                          <a:spcPct val="100000"/>
                        </a:lnSpc>
                        <a:spcBef>
                          <a:spcPts val="190"/>
                        </a:spcBef>
                      </a:pPr>
                      <a:r>
                        <a:rPr sz="800" b="1" spc="20" dirty="0">
                          <a:solidFill>
                            <a:srgbClr val="004689"/>
                          </a:solidFill>
                          <a:latin typeface="Calibri"/>
                          <a:cs typeface="Calibri"/>
                        </a:rPr>
                        <a:t>ENTIDAD</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214223">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bl>
          </a:graphicData>
        </a:graphic>
      </p:graphicFrame>
      <p:sp>
        <p:nvSpPr>
          <p:cNvPr id="49" name="object 49"/>
          <p:cNvSpPr txBox="1"/>
          <p:nvPr/>
        </p:nvSpPr>
        <p:spPr>
          <a:xfrm>
            <a:off x="967650" y="3516336"/>
            <a:ext cx="5459095" cy="1188720"/>
          </a:xfrm>
          <a:prstGeom prst="rect">
            <a:avLst/>
          </a:prstGeom>
        </p:spPr>
        <p:txBody>
          <a:bodyPr vert="horz" wrap="square" lIns="0" tIns="12700" rIns="0" bIns="0" rtlCol="0">
            <a:spAutoFit/>
          </a:bodyPr>
          <a:lstStyle/>
          <a:p>
            <a:pPr marL="12700">
              <a:lnSpc>
                <a:spcPct val="100000"/>
              </a:lnSpc>
              <a:spcBef>
                <a:spcPts val="100"/>
              </a:spcBef>
            </a:pPr>
            <a:r>
              <a:rPr sz="1100" spc="20" dirty="0">
                <a:solidFill>
                  <a:srgbClr val="6078AD"/>
                </a:solidFill>
                <a:latin typeface="Calibri"/>
                <a:cs typeface="Calibri"/>
              </a:rPr>
              <a:t>Planifique</a:t>
            </a:r>
            <a:r>
              <a:rPr sz="1100" spc="-5" dirty="0">
                <a:solidFill>
                  <a:srgbClr val="6078AD"/>
                </a:solidFill>
                <a:latin typeface="Calibri"/>
                <a:cs typeface="Calibri"/>
              </a:rPr>
              <a:t> </a:t>
            </a:r>
            <a:r>
              <a:rPr sz="1100" spc="15" dirty="0">
                <a:solidFill>
                  <a:srgbClr val="6078AD"/>
                </a:solidFill>
                <a:latin typeface="Calibri"/>
                <a:cs typeface="Calibri"/>
              </a:rPr>
              <a:t>de</a:t>
            </a:r>
            <a:r>
              <a:rPr sz="1100" spc="-5" dirty="0">
                <a:solidFill>
                  <a:srgbClr val="6078AD"/>
                </a:solidFill>
                <a:latin typeface="Calibri"/>
                <a:cs typeface="Calibri"/>
              </a:rPr>
              <a:t> </a:t>
            </a:r>
            <a:r>
              <a:rPr sz="1100" spc="25" dirty="0">
                <a:solidFill>
                  <a:srgbClr val="6078AD"/>
                </a:solidFill>
                <a:latin typeface="Calibri"/>
                <a:cs typeface="Calibri"/>
              </a:rPr>
              <a:t>la</a:t>
            </a:r>
            <a:r>
              <a:rPr sz="1100" spc="-5" dirty="0">
                <a:solidFill>
                  <a:srgbClr val="6078AD"/>
                </a:solidFill>
                <a:latin typeface="Calibri"/>
                <a:cs typeface="Calibri"/>
              </a:rPr>
              <a:t> </a:t>
            </a:r>
            <a:r>
              <a:rPr sz="1100" spc="30" dirty="0">
                <a:solidFill>
                  <a:srgbClr val="6078AD"/>
                </a:solidFill>
                <a:latin typeface="Calibri"/>
                <a:cs typeface="Calibri"/>
              </a:rPr>
              <a:t>manera</a:t>
            </a:r>
            <a:r>
              <a:rPr sz="1100" dirty="0">
                <a:solidFill>
                  <a:srgbClr val="6078AD"/>
                </a:solidFill>
                <a:latin typeface="Calibri"/>
                <a:cs typeface="Calibri"/>
              </a:rPr>
              <a:t> </a:t>
            </a:r>
            <a:r>
              <a:rPr sz="1100" spc="40" dirty="0">
                <a:solidFill>
                  <a:srgbClr val="6078AD"/>
                </a:solidFill>
                <a:latin typeface="Calibri"/>
                <a:cs typeface="Calibri"/>
              </a:rPr>
              <a:t>más</a:t>
            </a:r>
            <a:r>
              <a:rPr sz="1100" spc="-5" dirty="0">
                <a:solidFill>
                  <a:srgbClr val="6078AD"/>
                </a:solidFill>
                <a:latin typeface="Calibri"/>
                <a:cs typeface="Calibri"/>
              </a:rPr>
              <a:t> </a:t>
            </a:r>
            <a:r>
              <a:rPr sz="1100" spc="10" dirty="0">
                <a:solidFill>
                  <a:srgbClr val="6078AD"/>
                </a:solidFill>
                <a:latin typeface="Calibri"/>
                <a:cs typeface="Calibri"/>
              </a:rPr>
              <a:t>“INTELIGENTE”</a:t>
            </a:r>
            <a:r>
              <a:rPr sz="1100" spc="-5" dirty="0">
                <a:solidFill>
                  <a:srgbClr val="6078AD"/>
                </a:solidFill>
                <a:latin typeface="Calibri"/>
                <a:cs typeface="Calibri"/>
              </a:rPr>
              <a:t> </a:t>
            </a:r>
            <a:r>
              <a:rPr sz="1100" spc="25" dirty="0">
                <a:solidFill>
                  <a:srgbClr val="6078AD"/>
                </a:solidFill>
                <a:latin typeface="Calibri"/>
                <a:cs typeface="Calibri"/>
              </a:rPr>
              <a:t>la</a:t>
            </a:r>
            <a:r>
              <a:rPr sz="1100" dirty="0">
                <a:solidFill>
                  <a:srgbClr val="6078AD"/>
                </a:solidFill>
                <a:latin typeface="Calibri"/>
                <a:cs typeface="Calibri"/>
              </a:rPr>
              <a:t> </a:t>
            </a:r>
            <a:r>
              <a:rPr sz="1100" spc="25" dirty="0">
                <a:solidFill>
                  <a:srgbClr val="6078AD"/>
                </a:solidFill>
                <a:latin typeface="Calibri"/>
                <a:cs typeface="Calibri"/>
              </a:rPr>
              <a:t>compra</a:t>
            </a:r>
            <a:r>
              <a:rPr sz="1100" spc="-5" dirty="0">
                <a:solidFill>
                  <a:srgbClr val="6078AD"/>
                </a:solidFill>
                <a:latin typeface="Calibri"/>
                <a:cs typeface="Calibri"/>
              </a:rPr>
              <a:t> </a:t>
            </a:r>
            <a:r>
              <a:rPr sz="1100" spc="15" dirty="0">
                <a:solidFill>
                  <a:srgbClr val="6078AD"/>
                </a:solidFill>
                <a:latin typeface="Calibri"/>
                <a:cs typeface="Calibri"/>
              </a:rPr>
              <a:t>de</a:t>
            </a:r>
            <a:r>
              <a:rPr sz="1100" spc="-5" dirty="0">
                <a:solidFill>
                  <a:srgbClr val="6078AD"/>
                </a:solidFill>
                <a:latin typeface="Calibri"/>
                <a:cs typeface="Calibri"/>
              </a:rPr>
              <a:t> </a:t>
            </a:r>
            <a:r>
              <a:rPr sz="1100" spc="30" dirty="0">
                <a:solidFill>
                  <a:srgbClr val="6078AD"/>
                </a:solidFill>
                <a:latin typeface="Calibri"/>
                <a:cs typeface="Calibri"/>
              </a:rPr>
              <a:t>su</a:t>
            </a:r>
            <a:r>
              <a:rPr sz="1100" spc="-5" dirty="0">
                <a:solidFill>
                  <a:srgbClr val="6078AD"/>
                </a:solidFill>
                <a:latin typeface="Calibri"/>
                <a:cs typeface="Calibri"/>
              </a:rPr>
              <a:t> </a:t>
            </a:r>
            <a:r>
              <a:rPr sz="1100" spc="15" dirty="0">
                <a:solidFill>
                  <a:srgbClr val="6078AD"/>
                </a:solidFill>
                <a:latin typeface="Calibri"/>
                <a:cs typeface="Calibri"/>
              </a:rPr>
              <a:t>vivienda:</a:t>
            </a:r>
            <a:endParaRPr sz="1100">
              <a:latin typeface="Calibri"/>
              <a:cs typeface="Calibri"/>
            </a:endParaRPr>
          </a:p>
          <a:p>
            <a:pPr marL="548640" indent="-78740">
              <a:lnSpc>
                <a:spcPct val="100000"/>
              </a:lnSpc>
              <a:spcBef>
                <a:spcPts val="880"/>
              </a:spcBef>
              <a:buChar char="•"/>
              <a:tabLst>
                <a:tab pos="548640" algn="l"/>
                <a:tab pos="2450465" algn="l"/>
                <a:tab pos="5445760" algn="l"/>
              </a:tabLst>
            </a:pPr>
            <a:r>
              <a:rPr sz="800" spc="15" dirty="0">
                <a:solidFill>
                  <a:srgbClr val="6078AD"/>
                </a:solidFill>
                <a:latin typeface="Calibri"/>
                <a:cs typeface="Calibri"/>
              </a:rPr>
              <a:t>Plazo </a:t>
            </a:r>
            <a:r>
              <a:rPr sz="800" spc="20" dirty="0">
                <a:solidFill>
                  <a:srgbClr val="6078AD"/>
                </a:solidFill>
                <a:latin typeface="Calibri"/>
                <a:cs typeface="Calibri"/>
              </a:rPr>
              <a:t>previsto </a:t>
            </a:r>
            <a:r>
              <a:rPr sz="800" spc="15" dirty="0">
                <a:solidFill>
                  <a:srgbClr val="6078AD"/>
                </a:solidFill>
                <a:latin typeface="Calibri"/>
                <a:cs typeface="Calibri"/>
              </a:rPr>
              <a:t>de </a:t>
            </a:r>
            <a:r>
              <a:rPr sz="800" spc="25" dirty="0">
                <a:solidFill>
                  <a:srgbClr val="6078AD"/>
                </a:solidFill>
                <a:latin typeface="Calibri"/>
                <a:cs typeface="Calibri"/>
              </a:rPr>
              <a:t>duración</a:t>
            </a:r>
            <a:r>
              <a:rPr sz="800" spc="-90" dirty="0">
                <a:solidFill>
                  <a:srgbClr val="6078AD"/>
                </a:solidFill>
                <a:latin typeface="Calibri"/>
                <a:cs typeface="Calibri"/>
              </a:rPr>
              <a:t> </a:t>
            </a:r>
            <a:r>
              <a:rPr sz="800" spc="20" dirty="0">
                <a:solidFill>
                  <a:srgbClr val="6078AD"/>
                </a:solidFill>
                <a:latin typeface="Calibri"/>
                <a:cs typeface="Calibri"/>
              </a:rPr>
              <a:t>hipotecaria:	</a:t>
            </a:r>
            <a:r>
              <a:rPr sz="800" u="dash" spc="20" dirty="0">
                <a:solidFill>
                  <a:srgbClr val="6078AD"/>
                </a:solidFill>
                <a:uFill>
                  <a:solidFill>
                    <a:srgbClr val="91A7D1"/>
                  </a:solidFill>
                </a:uFill>
                <a:latin typeface="Times New Roman"/>
                <a:cs typeface="Times New Roman"/>
              </a:rPr>
              <a:t> 	</a:t>
            </a:r>
            <a:endParaRPr sz="800">
              <a:latin typeface="Times New Roman"/>
              <a:cs typeface="Times New Roman"/>
            </a:endParaRPr>
          </a:p>
          <a:p>
            <a:pPr marL="548640" indent="-78740">
              <a:lnSpc>
                <a:spcPct val="100000"/>
              </a:lnSpc>
              <a:spcBef>
                <a:spcPts val="540"/>
              </a:spcBef>
              <a:buChar char="•"/>
              <a:tabLst>
                <a:tab pos="548640" algn="l"/>
                <a:tab pos="2018030" algn="l"/>
                <a:tab pos="5445760" algn="l"/>
              </a:tabLst>
            </a:pPr>
            <a:r>
              <a:rPr sz="800" spc="10" dirty="0">
                <a:solidFill>
                  <a:srgbClr val="6078AD"/>
                </a:solidFill>
                <a:latin typeface="Calibri"/>
                <a:cs typeface="Calibri"/>
              </a:rPr>
              <a:t>Precio </a:t>
            </a:r>
            <a:r>
              <a:rPr sz="800" spc="25" dirty="0">
                <a:solidFill>
                  <a:srgbClr val="6078AD"/>
                </a:solidFill>
                <a:latin typeface="Calibri"/>
                <a:cs typeface="Calibri"/>
              </a:rPr>
              <a:t>estimado </a:t>
            </a:r>
            <a:r>
              <a:rPr sz="800" spc="15" dirty="0">
                <a:solidFill>
                  <a:srgbClr val="6078AD"/>
                </a:solidFill>
                <a:latin typeface="Calibri"/>
                <a:cs typeface="Calibri"/>
              </a:rPr>
              <a:t>de</a:t>
            </a:r>
            <a:r>
              <a:rPr sz="800" spc="-70" dirty="0">
                <a:solidFill>
                  <a:srgbClr val="6078AD"/>
                </a:solidFill>
                <a:latin typeface="Calibri"/>
                <a:cs typeface="Calibri"/>
              </a:rPr>
              <a:t> </a:t>
            </a:r>
            <a:r>
              <a:rPr sz="800" spc="20" dirty="0">
                <a:solidFill>
                  <a:srgbClr val="6078AD"/>
                </a:solidFill>
                <a:latin typeface="Calibri"/>
                <a:cs typeface="Calibri"/>
              </a:rPr>
              <a:t>vivienda:	</a:t>
            </a:r>
            <a:r>
              <a:rPr sz="800" u="dash" spc="20" dirty="0">
                <a:solidFill>
                  <a:srgbClr val="6078AD"/>
                </a:solidFill>
                <a:uFill>
                  <a:solidFill>
                    <a:srgbClr val="91A7D1"/>
                  </a:solidFill>
                </a:uFill>
                <a:latin typeface="Times New Roman"/>
                <a:cs typeface="Times New Roman"/>
              </a:rPr>
              <a:t> 	</a:t>
            </a:r>
            <a:endParaRPr sz="800">
              <a:latin typeface="Times New Roman"/>
              <a:cs typeface="Times New Roman"/>
            </a:endParaRPr>
          </a:p>
          <a:p>
            <a:pPr marL="548640" indent="-78740">
              <a:lnSpc>
                <a:spcPct val="100000"/>
              </a:lnSpc>
              <a:spcBef>
                <a:spcPts val="540"/>
              </a:spcBef>
              <a:buChar char="•"/>
              <a:tabLst>
                <a:tab pos="548640" algn="l"/>
                <a:tab pos="2412365" algn="l"/>
                <a:tab pos="2961005" algn="l"/>
                <a:tab pos="3669665" algn="l"/>
                <a:tab pos="4280535" algn="l"/>
                <a:tab pos="5445760" algn="l"/>
              </a:tabLst>
            </a:pPr>
            <a:r>
              <a:rPr sz="800" spc="25" dirty="0">
                <a:solidFill>
                  <a:srgbClr val="6078AD"/>
                </a:solidFill>
                <a:latin typeface="Calibri"/>
                <a:cs typeface="Calibri"/>
              </a:rPr>
              <a:t>Dispone </a:t>
            </a:r>
            <a:r>
              <a:rPr sz="800" spc="15" dirty="0">
                <a:solidFill>
                  <a:srgbClr val="6078AD"/>
                </a:solidFill>
                <a:latin typeface="Calibri"/>
                <a:cs typeface="Calibri"/>
              </a:rPr>
              <a:t>de</a:t>
            </a:r>
            <a:r>
              <a:rPr sz="800" spc="-15" dirty="0">
                <a:solidFill>
                  <a:srgbClr val="6078AD"/>
                </a:solidFill>
                <a:latin typeface="Calibri"/>
                <a:cs typeface="Calibri"/>
              </a:rPr>
              <a:t> </a:t>
            </a:r>
            <a:r>
              <a:rPr sz="800" spc="20" dirty="0">
                <a:solidFill>
                  <a:srgbClr val="6078AD"/>
                </a:solidFill>
                <a:latin typeface="Calibri"/>
                <a:cs typeface="Calibri"/>
              </a:rPr>
              <a:t>recursos</a:t>
            </a:r>
            <a:r>
              <a:rPr sz="800" spc="5" dirty="0">
                <a:solidFill>
                  <a:srgbClr val="6078AD"/>
                </a:solidFill>
                <a:latin typeface="Calibri"/>
                <a:cs typeface="Calibri"/>
              </a:rPr>
              <a:t> </a:t>
            </a:r>
            <a:r>
              <a:rPr sz="800" spc="15" dirty="0">
                <a:solidFill>
                  <a:srgbClr val="6078AD"/>
                </a:solidFill>
                <a:latin typeface="Calibri"/>
                <a:cs typeface="Calibri"/>
              </a:rPr>
              <a:t>propios:	SI	</a:t>
            </a:r>
            <a:r>
              <a:rPr sz="800" spc="45" dirty="0">
                <a:solidFill>
                  <a:srgbClr val="6078AD"/>
                </a:solidFill>
                <a:latin typeface="Calibri"/>
                <a:cs typeface="Calibri"/>
              </a:rPr>
              <a:t>NO	</a:t>
            </a:r>
            <a:r>
              <a:rPr sz="800" spc="25" dirty="0">
                <a:solidFill>
                  <a:srgbClr val="6078AD"/>
                </a:solidFill>
                <a:latin typeface="Calibri"/>
                <a:cs typeface="Calibri"/>
              </a:rPr>
              <a:t>CUANTÍA:	</a:t>
            </a:r>
            <a:r>
              <a:rPr sz="800" u="dash" spc="25" dirty="0">
                <a:solidFill>
                  <a:srgbClr val="6078AD"/>
                </a:solidFill>
                <a:uFill>
                  <a:solidFill>
                    <a:srgbClr val="91A7D1"/>
                  </a:solidFill>
                </a:uFill>
                <a:latin typeface="Times New Roman"/>
                <a:cs typeface="Times New Roman"/>
              </a:rPr>
              <a:t> 	</a:t>
            </a:r>
            <a:endParaRPr sz="800">
              <a:latin typeface="Times New Roman"/>
              <a:cs typeface="Times New Roman"/>
            </a:endParaRPr>
          </a:p>
          <a:p>
            <a:pPr marL="548640" indent="-78740">
              <a:lnSpc>
                <a:spcPct val="100000"/>
              </a:lnSpc>
              <a:spcBef>
                <a:spcPts val="540"/>
              </a:spcBef>
              <a:buChar char="•"/>
              <a:tabLst>
                <a:tab pos="548640" algn="l"/>
                <a:tab pos="2826385" algn="l"/>
                <a:tab pos="5445760" algn="l"/>
              </a:tabLst>
            </a:pPr>
            <a:r>
              <a:rPr sz="800" spc="20" dirty="0">
                <a:solidFill>
                  <a:srgbClr val="6078AD"/>
                </a:solidFill>
                <a:latin typeface="Calibri"/>
                <a:cs typeface="Calibri"/>
              </a:rPr>
              <a:t>¿Cuánto necesita </a:t>
            </a:r>
            <a:r>
              <a:rPr sz="800" spc="25" dirty="0">
                <a:solidFill>
                  <a:srgbClr val="6078AD"/>
                </a:solidFill>
                <a:latin typeface="Calibri"/>
                <a:cs typeface="Calibri"/>
              </a:rPr>
              <a:t>financiar</a:t>
            </a:r>
            <a:r>
              <a:rPr sz="800" spc="-130" dirty="0">
                <a:solidFill>
                  <a:srgbClr val="6078AD"/>
                </a:solidFill>
                <a:latin typeface="Calibri"/>
                <a:cs typeface="Calibri"/>
              </a:rPr>
              <a:t> </a:t>
            </a:r>
            <a:r>
              <a:rPr sz="800" spc="20" dirty="0">
                <a:solidFill>
                  <a:srgbClr val="6078AD"/>
                </a:solidFill>
                <a:latin typeface="Calibri"/>
                <a:cs typeface="Calibri"/>
              </a:rPr>
              <a:t>sobre </a:t>
            </a:r>
            <a:r>
              <a:rPr sz="800" spc="15" dirty="0">
                <a:solidFill>
                  <a:srgbClr val="6078AD"/>
                </a:solidFill>
                <a:latin typeface="Calibri"/>
                <a:cs typeface="Calibri"/>
              </a:rPr>
              <a:t>el </a:t>
            </a:r>
            <a:r>
              <a:rPr sz="800" spc="20" dirty="0">
                <a:solidFill>
                  <a:srgbClr val="6078AD"/>
                </a:solidFill>
                <a:latin typeface="Calibri"/>
                <a:cs typeface="Calibri"/>
              </a:rPr>
              <a:t>valor </a:t>
            </a:r>
            <a:r>
              <a:rPr sz="800" spc="5" dirty="0">
                <a:solidFill>
                  <a:srgbClr val="6078AD"/>
                </a:solidFill>
                <a:latin typeface="Calibri"/>
                <a:cs typeface="Calibri"/>
              </a:rPr>
              <a:t>total?:	</a:t>
            </a:r>
            <a:r>
              <a:rPr sz="800" u="dash" spc="5" dirty="0">
                <a:solidFill>
                  <a:srgbClr val="6078AD"/>
                </a:solidFill>
                <a:uFill>
                  <a:solidFill>
                    <a:srgbClr val="91A7D1"/>
                  </a:solidFill>
                </a:uFill>
                <a:latin typeface="Times New Roman"/>
                <a:cs typeface="Times New Roman"/>
              </a:rPr>
              <a:t> 	</a:t>
            </a:r>
            <a:endParaRPr sz="800">
              <a:latin typeface="Times New Roman"/>
              <a:cs typeface="Times New Roman"/>
            </a:endParaRPr>
          </a:p>
          <a:p>
            <a:pPr marL="548640" indent="-78740">
              <a:lnSpc>
                <a:spcPct val="100000"/>
              </a:lnSpc>
              <a:spcBef>
                <a:spcPts val="540"/>
              </a:spcBef>
              <a:buChar char="•"/>
              <a:tabLst>
                <a:tab pos="548640" algn="l"/>
                <a:tab pos="3212465" algn="l"/>
                <a:tab pos="3669665" algn="l"/>
              </a:tabLst>
            </a:pPr>
            <a:r>
              <a:rPr sz="800" spc="20" dirty="0">
                <a:solidFill>
                  <a:srgbClr val="6078AD"/>
                </a:solidFill>
                <a:latin typeface="Calibri"/>
                <a:cs typeface="Calibri"/>
              </a:rPr>
              <a:t>En </a:t>
            </a:r>
            <a:r>
              <a:rPr sz="800" spc="25" dirty="0">
                <a:solidFill>
                  <a:srgbClr val="6078AD"/>
                </a:solidFill>
                <a:latin typeface="Calibri"/>
                <a:cs typeface="Calibri"/>
              </a:rPr>
              <a:t>caso </a:t>
            </a:r>
            <a:r>
              <a:rPr sz="800" spc="15" dirty="0">
                <a:solidFill>
                  <a:srgbClr val="6078AD"/>
                </a:solidFill>
                <a:latin typeface="Calibri"/>
                <a:cs typeface="Calibri"/>
              </a:rPr>
              <a:t>de ser necesario, ¿Dispone </a:t>
            </a:r>
            <a:r>
              <a:rPr sz="800" spc="25" dirty="0">
                <a:solidFill>
                  <a:srgbClr val="6078AD"/>
                </a:solidFill>
                <a:latin typeface="Calibri"/>
                <a:cs typeface="Calibri"/>
              </a:rPr>
              <a:t>usted</a:t>
            </a:r>
            <a:r>
              <a:rPr sz="800" spc="-85" dirty="0">
                <a:solidFill>
                  <a:srgbClr val="6078AD"/>
                </a:solidFill>
                <a:latin typeface="Calibri"/>
                <a:cs typeface="Calibri"/>
              </a:rPr>
              <a:t> </a:t>
            </a:r>
            <a:r>
              <a:rPr sz="800" spc="15" dirty="0">
                <a:solidFill>
                  <a:srgbClr val="6078AD"/>
                </a:solidFill>
                <a:latin typeface="Calibri"/>
                <a:cs typeface="Calibri"/>
              </a:rPr>
              <a:t>de</a:t>
            </a:r>
            <a:r>
              <a:rPr sz="800" spc="5" dirty="0">
                <a:solidFill>
                  <a:srgbClr val="6078AD"/>
                </a:solidFill>
                <a:latin typeface="Calibri"/>
                <a:cs typeface="Calibri"/>
              </a:rPr>
              <a:t> </a:t>
            </a:r>
            <a:r>
              <a:rPr sz="800" spc="15" dirty="0">
                <a:solidFill>
                  <a:srgbClr val="6078AD"/>
                </a:solidFill>
                <a:latin typeface="Calibri"/>
                <a:cs typeface="Calibri"/>
              </a:rPr>
              <a:t>aval?	SI	</a:t>
            </a:r>
            <a:r>
              <a:rPr sz="800" spc="50" dirty="0">
                <a:solidFill>
                  <a:srgbClr val="6078AD"/>
                </a:solidFill>
                <a:latin typeface="Calibri"/>
                <a:cs typeface="Calibri"/>
              </a:rPr>
              <a:t>NO</a:t>
            </a:r>
            <a:endParaRPr sz="800">
              <a:latin typeface="Calibri"/>
              <a:cs typeface="Calibri"/>
            </a:endParaRPr>
          </a:p>
        </p:txBody>
      </p:sp>
      <p:sp>
        <p:nvSpPr>
          <p:cNvPr id="50" name="object 50"/>
          <p:cNvSpPr/>
          <p:nvPr/>
        </p:nvSpPr>
        <p:spPr>
          <a:xfrm>
            <a:off x="3232670" y="4209732"/>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51" name="object 51"/>
          <p:cNvSpPr/>
          <p:nvPr/>
        </p:nvSpPr>
        <p:spPr>
          <a:xfrm>
            <a:off x="3232670" y="4209732"/>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52" name="object 52"/>
          <p:cNvSpPr/>
          <p:nvPr/>
        </p:nvSpPr>
        <p:spPr>
          <a:xfrm>
            <a:off x="4038422" y="4589132"/>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53" name="object 53"/>
          <p:cNvSpPr/>
          <p:nvPr/>
        </p:nvSpPr>
        <p:spPr>
          <a:xfrm>
            <a:off x="4038422" y="4589132"/>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54" name="object 54"/>
          <p:cNvSpPr/>
          <p:nvPr/>
        </p:nvSpPr>
        <p:spPr>
          <a:xfrm>
            <a:off x="3796563" y="4209732"/>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55" name="object 55"/>
          <p:cNvSpPr/>
          <p:nvPr/>
        </p:nvSpPr>
        <p:spPr>
          <a:xfrm>
            <a:off x="3796563" y="4209732"/>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56" name="object 56"/>
          <p:cNvSpPr/>
          <p:nvPr/>
        </p:nvSpPr>
        <p:spPr>
          <a:xfrm>
            <a:off x="4500714" y="4589132"/>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57" name="object 57"/>
          <p:cNvSpPr/>
          <p:nvPr/>
        </p:nvSpPr>
        <p:spPr>
          <a:xfrm>
            <a:off x="4500714" y="4589132"/>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58" name="object 58"/>
          <p:cNvSpPr/>
          <p:nvPr/>
        </p:nvSpPr>
        <p:spPr>
          <a:xfrm>
            <a:off x="3393046" y="3919194"/>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9" name="object 59"/>
          <p:cNvSpPr/>
          <p:nvPr/>
        </p:nvSpPr>
        <p:spPr>
          <a:xfrm>
            <a:off x="6426441" y="3919194"/>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0" name="object 60"/>
          <p:cNvSpPr/>
          <p:nvPr/>
        </p:nvSpPr>
        <p:spPr>
          <a:xfrm>
            <a:off x="2960420" y="410676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1" name="object 61"/>
          <p:cNvSpPr/>
          <p:nvPr/>
        </p:nvSpPr>
        <p:spPr>
          <a:xfrm>
            <a:off x="6426453" y="410676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2" name="object 62"/>
          <p:cNvSpPr/>
          <p:nvPr/>
        </p:nvSpPr>
        <p:spPr>
          <a:xfrm>
            <a:off x="5223192" y="4316666"/>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3" name="object 63"/>
          <p:cNvSpPr/>
          <p:nvPr/>
        </p:nvSpPr>
        <p:spPr>
          <a:xfrm>
            <a:off x="6426453" y="4316666"/>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4" name="object 64"/>
          <p:cNvSpPr/>
          <p:nvPr/>
        </p:nvSpPr>
        <p:spPr>
          <a:xfrm>
            <a:off x="3769042" y="4488573"/>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5" name="object 65"/>
          <p:cNvSpPr/>
          <p:nvPr/>
        </p:nvSpPr>
        <p:spPr>
          <a:xfrm>
            <a:off x="6426453" y="4488573"/>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6" name="object 66"/>
          <p:cNvSpPr txBox="1"/>
          <p:nvPr/>
        </p:nvSpPr>
        <p:spPr>
          <a:xfrm>
            <a:off x="1431198" y="5937824"/>
            <a:ext cx="1779270" cy="350520"/>
          </a:xfrm>
          <a:prstGeom prst="rect">
            <a:avLst/>
          </a:prstGeom>
        </p:spPr>
        <p:txBody>
          <a:bodyPr vert="horz" wrap="square" lIns="0" tIns="12700" rIns="0" bIns="0" rtlCol="0">
            <a:spAutoFit/>
          </a:bodyPr>
          <a:lstStyle/>
          <a:p>
            <a:pPr marL="91440" indent="-78740">
              <a:lnSpc>
                <a:spcPct val="100000"/>
              </a:lnSpc>
              <a:spcBef>
                <a:spcPts val="100"/>
              </a:spcBef>
              <a:buChar char="•"/>
              <a:tabLst>
                <a:tab pos="91440" algn="l"/>
              </a:tabLst>
            </a:pPr>
            <a:r>
              <a:rPr sz="800" spc="-5" dirty="0">
                <a:solidFill>
                  <a:srgbClr val="6078AD"/>
                </a:solidFill>
                <a:latin typeface="Calibri"/>
                <a:cs typeface="Calibri"/>
              </a:rPr>
              <a:t>¿En </a:t>
            </a:r>
            <a:r>
              <a:rPr sz="800" spc="25" dirty="0">
                <a:solidFill>
                  <a:srgbClr val="6078AD"/>
                </a:solidFill>
                <a:latin typeface="Calibri"/>
                <a:cs typeface="Calibri"/>
              </a:rPr>
              <a:t>cuánto tiempo </a:t>
            </a:r>
            <a:r>
              <a:rPr sz="800" spc="15" dirty="0">
                <a:solidFill>
                  <a:srgbClr val="6078AD"/>
                </a:solidFill>
                <a:latin typeface="Calibri"/>
                <a:cs typeface="Calibri"/>
              </a:rPr>
              <a:t>quiere</a:t>
            </a:r>
            <a:r>
              <a:rPr sz="800" spc="-65" dirty="0">
                <a:solidFill>
                  <a:srgbClr val="6078AD"/>
                </a:solidFill>
                <a:latin typeface="Calibri"/>
                <a:cs typeface="Calibri"/>
              </a:rPr>
              <a:t> </a:t>
            </a:r>
            <a:r>
              <a:rPr sz="800" spc="10" dirty="0">
                <a:solidFill>
                  <a:srgbClr val="6078AD"/>
                </a:solidFill>
                <a:latin typeface="Calibri"/>
                <a:cs typeface="Calibri"/>
              </a:rPr>
              <a:t>comprar?</a:t>
            </a:r>
            <a:endParaRPr sz="800">
              <a:latin typeface="Calibri"/>
              <a:cs typeface="Calibri"/>
            </a:endParaRPr>
          </a:p>
          <a:p>
            <a:pPr marL="91440" indent="-78740">
              <a:lnSpc>
                <a:spcPct val="100000"/>
              </a:lnSpc>
              <a:spcBef>
                <a:spcPts val="640"/>
              </a:spcBef>
              <a:buChar char="•"/>
              <a:tabLst>
                <a:tab pos="91440" algn="l"/>
              </a:tabLst>
            </a:pPr>
            <a:r>
              <a:rPr sz="800" spc="20" dirty="0">
                <a:solidFill>
                  <a:srgbClr val="6078AD"/>
                </a:solidFill>
                <a:latin typeface="Calibri"/>
                <a:cs typeface="Calibri"/>
              </a:rPr>
              <a:t>¿Utiliza </a:t>
            </a:r>
            <a:r>
              <a:rPr sz="800" spc="35" dirty="0">
                <a:solidFill>
                  <a:srgbClr val="6078AD"/>
                </a:solidFill>
                <a:latin typeface="Calibri"/>
                <a:cs typeface="Calibri"/>
              </a:rPr>
              <a:t>algún </a:t>
            </a:r>
            <a:r>
              <a:rPr sz="800" spc="25" dirty="0">
                <a:solidFill>
                  <a:srgbClr val="6078AD"/>
                </a:solidFill>
                <a:latin typeface="Calibri"/>
                <a:cs typeface="Calibri"/>
              </a:rPr>
              <a:t>instrumento </a:t>
            </a:r>
            <a:r>
              <a:rPr sz="800" spc="15" dirty="0">
                <a:solidFill>
                  <a:srgbClr val="6078AD"/>
                </a:solidFill>
                <a:latin typeface="Calibri"/>
                <a:cs typeface="Calibri"/>
              </a:rPr>
              <a:t>de</a:t>
            </a:r>
            <a:r>
              <a:rPr sz="800" spc="-114" dirty="0">
                <a:solidFill>
                  <a:srgbClr val="6078AD"/>
                </a:solidFill>
                <a:latin typeface="Calibri"/>
                <a:cs typeface="Calibri"/>
              </a:rPr>
              <a:t> </a:t>
            </a:r>
            <a:r>
              <a:rPr sz="800" spc="10" dirty="0">
                <a:solidFill>
                  <a:srgbClr val="6078AD"/>
                </a:solidFill>
                <a:latin typeface="Calibri"/>
                <a:cs typeface="Calibri"/>
              </a:rPr>
              <a:t>ahorro?</a:t>
            </a:r>
            <a:endParaRPr sz="800">
              <a:latin typeface="Calibri"/>
              <a:cs typeface="Calibri"/>
            </a:endParaRPr>
          </a:p>
        </p:txBody>
      </p:sp>
      <p:sp>
        <p:nvSpPr>
          <p:cNvPr id="67" name="object 67"/>
          <p:cNvSpPr txBox="1"/>
          <p:nvPr/>
        </p:nvSpPr>
        <p:spPr>
          <a:xfrm>
            <a:off x="3271735" y="5937824"/>
            <a:ext cx="1174115" cy="350520"/>
          </a:xfrm>
          <a:prstGeom prst="rect">
            <a:avLst/>
          </a:prstGeom>
        </p:spPr>
        <p:txBody>
          <a:bodyPr vert="horz" wrap="square" lIns="0" tIns="12700" rIns="0" bIns="0" rtlCol="0">
            <a:spAutoFit/>
          </a:bodyPr>
          <a:lstStyle/>
          <a:p>
            <a:pPr marL="12700">
              <a:lnSpc>
                <a:spcPct val="100000"/>
              </a:lnSpc>
              <a:spcBef>
                <a:spcPts val="100"/>
              </a:spcBef>
              <a:tabLst>
                <a:tab pos="815340" algn="l"/>
              </a:tabLst>
            </a:pPr>
            <a:r>
              <a:rPr sz="800" u="dash" dirty="0">
                <a:solidFill>
                  <a:srgbClr val="6078AD"/>
                </a:solidFill>
                <a:uFill>
                  <a:solidFill>
                    <a:srgbClr val="91A7D1"/>
                  </a:solidFill>
                </a:uFill>
                <a:latin typeface="Times New Roman"/>
                <a:cs typeface="Times New Roman"/>
              </a:rPr>
              <a:t> 	</a:t>
            </a:r>
            <a:r>
              <a:rPr sz="800" dirty="0">
                <a:solidFill>
                  <a:srgbClr val="6078AD"/>
                </a:solidFill>
                <a:latin typeface="Times New Roman"/>
                <a:cs typeface="Times New Roman"/>
              </a:rPr>
              <a:t>   </a:t>
            </a:r>
            <a:r>
              <a:rPr sz="800" spc="-15" dirty="0">
                <a:solidFill>
                  <a:srgbClr val="6078AD"/>
                </a:solidFill>
                <a:latin typeface="Times New Roman"/>
                <a:cs typeface="Times New Roman"/>
              </a:rPr>
              <a:t> </a:t>
            </a:r>
            <a:r>
              <a:rPr sz="800" spc="40" dirty="0">
                <a:solidFill>
                  <a:srgbClr val="6078AD"/>
                </a:solidFill>
                <a:latin typeface="Calibri"/>
                <a:cs typeface="Calibri"/>
              </a:rPr>
              <a:t>A</a:t>
            </a:r>
            <a:r>
              <a:rPr sz="800" spc="30" dirty="0">
                <a:solidFill>
                  <a:srgbClr val="6078AD"/>
                </a:solidFill>
                <a:latin typeface="Calibri"/>
                <a:cs typeface="Calibri"/>
              </a:rPr>
              <a:t>ñ</a:t>
            </a:r>
            <a:r>
              <a:rPr sz="800" spc="15" dirty="0">
                <a:solidFill>
                  <a:srgbClr val="6078AD"/>
                </a:solidFill>
                <a:latin typeface="Calibri"/>
                <a:cs typeface="Calibri"/>
              </a:rPr>
              <a:t>o</a:t>
            </a:r>
            <a:r>
              <a:rPr sz="800" spc="30" dirty="0">
                <a:solidFill>
                  <a:srgbClr val="6078AD"/>
                </a:solidFill>
                <a:latin typeface="Calibri"/>
                <a:cs typeface="Calibri"/>
              </a:rPr>
              <a:t>s</a:t>
            </a:r>
            <a:r>
              <a:rPr sz="800" spc="-25" dirty="0">
                <a:solidFill>
                  <a:srgbClr val="6078AD"/>
                </a:solidFill>
                <a:latin typeface="Calibri"/>
                <a:cs typeface="Calibri"/>
              </a:rPr>
              <a:t>.</a:t>
            </a:r>
            <a:endParaRPr sz="800">
              <a:latin typeface="Calibri"/>
              <a:cs typeface="Calibri"/>
            </a:endParaRPr>
          </a:p>
          <a:p>
            <a:pPr marL="457834">
              <a:lnSpc>
                <a:spcPct val="100000"/>
              </a:lnSpc>
              <a:spcBef>
                <a:spcPts val="640"/>
              </a:spcBef>
              <a:tabLst>
                <a:tab pos="915035" algn="l"/>
              </a:tabLst>
            </a:pPr>
            <a:r>
              <a:rPr sz="800" spc="15" dirty="0">
                <a:solidFill>
                  <a:srgbClr val="6078AD"/>
                </a:solidFill>
                <a:latin typeface="Calibri"/>
                <a:cs typeface="Calibri"/>
              </a:rPr>
              <a:t>SI	</a:t>
            </a:r>
            <a:r>
              <a:rPr sz="800" spc="50" dirty="0">
                <a:solidFill>
                  <a:srgbClr val="6078AD"/>
                </a:solidFill>
                <a:latin typeface="Calibri"/>
                <a:cs typeface="Calibri"/>
              </a:rPr>
              <a:t>NO</a:t>
            </a:r>
            <a:endParaRPr sz="800">
              <a:latin typeface="Calibri"/>
              <a:cs typeface="Calibri"/>
            </a:endParaRPr>
          </a:p>
        </p:txBody>
      </p:sp>
      <p:sp>
        <p:nvSpPr>
          <p:cNvPr id="68" name="object 68"/>
          <p:cNvSpPr/>
          <p:nvPr/>
        </p:nvSpPr>
        <p:spPr>
          <a:xfrm>
            <a:off x="3567645" y="6172238"/>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69" name="object 69"/>
          <p:cNvSpPr/>
          <p:nvPr/>
        </p:nvSpPr>
        <p:spPr>
          <a:xfrm>
            <a:off x="3567645" y="6172238"/>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70" name="object 70"/>
          <p:cNvSpPr/>
          <p:nvPr/>
        </p:nvSpPr>
        <p:spPr>
          <a:xfrm>
            <a:off x="4042638" y="6172238"/>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71" name="object 71"/>
          <p:cNvSpPr/>
          <p:nvPr/>
        </p:nvSpPr>
        <p:spPr>
          <a:xfrm>
            <a:off x="4042638" y="6172238"/>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72" name="object 72"/>
          <p:cNvSpPr/>
          <p:nvPr/>
        </p:nvSpPr>
        <p:spPr>
          <a:xfrm>
            <a:off x="3258946" y="6071895"/>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73" name="object 73"/>
          <p:cNvSpPr/>
          <p:nvPr/>
        </p:nvSpPr>
        <p:spPr>
          <a:xfrm>
            <a:off x="4100042" y="6071895"/>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74" name="object 74"/>
          <p:cNvSpPr/>
          <p:nvPr/>
        </p:nvSpPr>
        <p:spPr>
          <a:xfrm>
            <a:off x="5374424" y="7824102"/>
            <a:ext cx="1713230" cy="0"/>
          </a:xfrm>
          <a:custGeom>
            <a:avLst/>
            <a:gdLst/>
            <a:ahLst/>
            <a:cxnLst/>
            <a:rect l="l" t="t" r="r" b="b"/>
            <a:pathLst>
              <a:path w="1713229">
                <a:moveTo>
                  <a:pt x="0" y="0"/>
                </a:moveTo>
                <a:lnTo>
                  <a:pt x="1713230" y="0"/>
                </a:lnTo>
              </a:path>
            </a:pathLst>
          </a:custGeom>
          <a:ln w="12700">
            <a:solidFill>
              <a:srgbClr val="91A7D1"/>
            </a:solidFill>
            <a:prstDash val="dot"/>
          </a:ln>
        </p:spPr>
        <p:txBody>
          <a:bodyPr wrap="square" lIns="0" tIns="0" rIns="0" bIns="0" rtlCol="0"/>
          <a:lstStyle/>
          <a:p>
            <a:endParaRPr/>
          </a:p>
        </p:txBody>
      </p:sp>
      <p:sp>
        <p:nvSpPr>
          <p:cNvPr id="75" name="object 75"/>
          <p:cNvSpPr/>
          <p:nvPr/>
        </p:nvSpPr>
        <p:spPr>
          <a:xfrm>
            <a:off x="5349049" y="7824102"/>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76" name="object 76"/>
          <p:cNvSpPr/>
          <p:nvPr/>
        </p:nvSpPr>
        <p:spPr>
          <a:xfrm>
            <a:off x="7100354" y="7824102"/>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77" name="object 77"/>
          <p:cNvSpPr txBox="1"/>
          <p:nvPr/>
        </p:nvSpPr>
        <p:spPr>
          <a:xfrm>
            <a:off x="973999" y="9121907"/>
            <a:ext cx="6145530" cy="1109345"/>
          </a:xfrm>
          <a:prstGeom prst="rect">
            <a:avLst/>
          </a:prstGeom>
        </p:spPr>
        <p:txBody>
          <a:bodyPr vert="horz" wrap="square" lIns="0" tIns="55880" rIns="0" bIns="0" rtlCol="0">
            <a:spAutoFit/>
          </a:bodyPr>
          <a:lstStyle/>
          <a:p>
            <a:pPr marL="542290" indent="-78740">
              <a:lnSpc>
                <a:spcPct val="100000"/>
              </a:lnSpc>
              <a:spcBef>
                <a:spcPts val="440"/>
              </a:spcBef>
              <a:buChar char="•"/>
              <a:tabLst>
                <a:tab pos="542290" algn="l"/>
                <a:tab pos="6132195" algn="l"/>
              </a:tabLst>
            </a:pPr>
            <a:r>
              <a:rPr sz="800" spc="5" dirty="0">
                <a:solidFill>
                  <a:srgbClr val="6078AD"/>
                </a:solidFill>
                <a:latin typeface="Calibri"/>
                <a:cs typeface="Calibri"/>
              </a:rPr>
              <a:t>¿Su</a:t>
            </a:r>
            <a:r>
              <a:rPr sz="800" spc="-5" dirty="0">
                <a:solidFill>
                  <a:srgbClr val="6078AD"/>
                </a:solidFill>
                <a:latin typeface="Calibri"/>
                <a:cs typeface="Calibri"/>
              </a:rPr>
              <a:t> </a:t>
            </a:r>
            <a:r>
              <a:rPr sz="800" spc="25" dirty="0">
                <a:solidFill>
                  <a:srgbClr val="6078AD"/>
                </a:solidFill>
                <a:latin typeface="Calibri"/>
                <a:cs typeface="Calibri"/>
              </a:rPr>
              <a:t>vivienda</a:t>
            </a:r>
            <a:r>
              <a:rPr sz="800" dirty="0">
                <a:solidFill>
                  <a:srgbClr val="6078AD"/>
                </a:solidFill>
                <a:latin typeface="Calibri"/>
                <a:cs typeface="Calibri"/>
              </a:rPr>
              <a:t> </a:t>
            </a:r>
            <a:r>
              <a:rPr sz="800" spc="15" dirty="0">
                <a:solidFill>
                  <a:srgbClr val="6078AD"/>
                </a:solidFill>
                <a:latin typeface="Calibri"/>
                <a:cs typeface="Calibri"/>
              </a:rPr>
              <a:t>es</a:t>
            </a:r>
            <a:r>
              <a:rPr sz="800" dirty="0">
                <a:solidFill>
                  <a:srgbClr val="6078AD"/>
                </a:solidFill>
                <a:latin typeface="Calibri"/>
                <a:cs typeface="Calibri"/>
              </a:rPr>
              <a:t> </a:t>
            </a:r>
            <a:r>
              <a:rPr sz="800" spc="15" dirty="0">
                <a:solidFill>
                  <a:srgbClr val="6078AD"/>
                </a:solidFill>
                <a:latin typeface="Calibri"/>
                <a:cs typeface="Calibri"/>
              </a:rPr>
              <a:t>de</a:t>
            </a:r>
            <a:r>
              <a:rPr sz="800" spc="-5" dirty="0">
                <a:solidFill>
                  <a:srgbClr val="6078AD"/>
                </a:solidFill>
                <a:latin typeface="Calibri"/>
                <a:cs typeface="Calibri"/>
              </a:rPr>
              <a:t> </a:t>
            </a:r>
            <a:r>
              <a:rPr sz="800" spc="20" dirty="0">
                <a:solidFill>
                  <a:srgbClr val="6078AD"/>
                </a:solidFill>
                <a:latin typeface="Calibri"/>
                <a:cs typeface="Calibri"/>
              </a:rPr>
              <a:t>protección</a:t>
            </a:r>
            <a:r>
              <a:rPr sz="800" dirty="0">
                <a:solidFill>
                  <a:srgbClr val="6078AD"/>
                </a:solidFill>
                <a:latin typeface="Calibri"/>
                <a:cs typeface="Calibri"/>
              </a:rPr>
              <a:t> </a:t>
            </a:r>
            <a:r>
              <a:rPr sz="800" spc="20" dirty="0">
                <a:solidFill>
                  <a:srgbClr val="6078AD"/>
                </a:solidFill>
                <a:latin typeface="Calibri"/>
                <a:cs typeface="Calibri"/>
              </a:rPr>
              <a:t>oficial</a:t>
            </a:r>
            <a:r>
              <a:rPr sz="800" dirty="0">
                <a:solidFill>
                  <a:srgbClr val="6078AD"/>
                </a:solidFill>
                <a:latin typeface="Calibri"/>
                <a:cs typeface="Calibri"/>
              </a:rPr>
              <a:t> </a:t>
            </a:r>
            <a:r>
              <a:rPr sz="800" spc="10" dirty="0">
                <a:solidFill>
                  <a:srgbClr val="6078AD"/>
                </a:solidFill>
                <a:latin typeface="Calibri"/>
                <a:cs typeface="Calibri"/>
              </a:rPr>
              <a:t>o</a:t>
            </a:r>
            <a:r>
              <a:rPr sz="800" spc="-5" dirty="0">
                <a:solidFill>
                  <a:srgbClr val="6078AD"/>
                </a:solidFill>
                <a:latin typeface="Calibri"/>
                <a:cs typeface="Calibri"/>
              </a:rPr>
              <a:t> </a:t>
            </a:r>
            <a:r>
              <a:rPr sz="800" spc="15" dirty="0">
                <a:solidFill>
                  <a:srgbClr val="6078AD"/>
                </a:solidFill>
                <a:latin typeface="Calibri"/>
                <a:cs typeface="Calibri"/>
              </a:rPr>
              <a:t>de</a:t>
            </a:r>
            <a:r>
              <a:rPr sz="800" dirty="0">
                <a:solidFill>
                  <a:srgbClr val="6078AD"/>
                </a:solidFill>
                <a:latin typeface="Calibri"/>
                <a:cs typeface="Calibri"/>
              </a:rPr>
              <a:t> </a:t>
            </a:r>
            <a:r>
              <a:rPr sz="800" spc="25" dirty="0">
                <a:solidFill>
                  <a:srgbClr val="6078AD"/>
                </a:solidFill>
                <a:latin typeface="Calibri"/>
                <a:cs typeface="Calibri"/>
              </a:rPr>
              <a:t>renta</a:t>
            </a:r>
            <a:r>
              <a:rPr sz="800" dirty="0">
                <a:solidFill>
                  <a:srgbClr val="6078AD"/>
                </a:solidFill>
                <a:latin typeface="Calibri"/>
                <a:cs typeface="Calibri"/>
              </a:rPr>
              <a:t> </a:t>
            </a:r>
            <a:r>
              <a:rPr sz="800" spc="5" dirty="0">
                <a:solidFill>
                  <a:srgbClr val="6078AD"/>
                </a:solidFill>
                <a:latin typeface="Calibri"/>
                <a:cs typeface="Calibri"/>
              </a:rPr>
              <a:t>libre? </a:t>
            </a:r>
            <a:r>
              <a:rPr sz="800" spc="55" dirty="0">
                <a:solidFill>
                  <a:srgbClr val="6078AD"/>
                </a:solidFill>
                <a:latin typeface="Calibri"/>
                <a:cs typeface="Calibri"/>
              </a:rPr>
              <a:t> </a:t>
            </a:r>
            <a:r>
              <a:rPr sz="800" u="heavy" dirty="0">
                <a:solidFill>
                  <a:srgbClr val="6078AD"/>
                </a:solidFill>
                <a:uFill>
                  <a:solidFill>
                    <a:srgbClr val="91A7D1"/>
                  </a:solidFill>
                </a:uFill>
                <a:latin typeface="Times New Roman"/>
                <a:cs typeface="Times New Roman"/>
              </a:rPr>
              <a:t> 	</a:t>
            </a:r>
            <a:endParaRPr sz="800">
              <a:latin typeface="Times New Roman"/>
              <a:cs typeface="Times New Roman"/>
            </a:endParaRPr>
          </a:p>
          <a:p>
            <a:pPr marL="542290" indent="-78740">
              <a:lnSpc>
                <a:spcPct val="100000"/>
              </a:lnSpc>
              <a:spcBef>
                <a:spcPts val="340"/>
              </a:spcBef>
              <a:buChar char="•"/>
              <a:tabLst>
                <a:tab pos="542290" algn="l"/>
                <a:tab pos="6125845" algn="l"/>
              </a:tabLst>
            </a:pPr>
            <a:r>
              <a:rPr sz="800" spc="25" dirty="0">
                <a:solidFill>
                  <a:srgbClr val="6078AD"/>
                </a:solidFill>
                <a:latin typeface="Calibri"/>
                <a:cs typeface="Calibri"/>
              </a:rPr>
              <a:t>Importe </a:t>
            </a:r>
            <a:r>
              <a:rPr sz="800" spc="15" dirty="0">
                <a:solidFill>
                  <a:srgbClr val="6078AD"/>
                </a:solidFill>
                <a:latin typeface="Calibri"/>
                <a:cs typeface="Calibri"/>
              </a:rPr>
              <a:t>de </a:t>
            </a:r>
            <a:r>
              <a:rPr sz="800" spc="25" dirty="0">
                <a:solidFill>
                  <a:srgbClr val="6078AD"/>
                </a:solidFill>
                <a:latin typeface="Calibri"/>
                <a:cs typeface="Calibri"/>
              </a:rPr>
              <a:t>compra-venta </a:t>
            </a:r>
            <a:r>
              <a:rPr sz="800" spc="20" dirty="0">
                <a:solidFill>
                  <a:srgbClr val="6078AD"/>
                </a:solidFill>
                <a:latin typeface="Calibri"/>
                <a:cs typeface="Calibri"/>
              </a:rPr>
              <a:t>en </a:t>
            </a:r>
            <a:r>
              <a:rPr sz="800" spc="15" dirty="0">
                <a:solidFill>
                  <a:srgbClr val="6078AD"/>
                </a:solidFill>
                <a:latin typeface="Calibri"/>
                <a:cs typeface="Calibri"/>
              </a:rPr>
              <a:t>el </a:t>
            </a:r>
            <a:r>
              <a:rPr sz="800" spc="30" dirty="0">
                <a:solidFill>
                  <a:srgbClr val="6078AD"/>
                </a:solidFill>
                <a:latin typeface="Calibri"/>
                <a:cs typeface="Calibri"/>
              </a:rPr>
              <a:t>momento</a:t>
            </a:r>
            <a:r>
              <a:rPr sz="800" spc="-125" dirty="0">
                <a:solidFill>
                  <a:srgbClr val="6078AD"/>
                </a:solidFill>
                <a:latin typeface="Calibri"/>
                <a:cs typeface="Calibri"/>
              </a:rPr>
              <a:t> </a:t>
            </a:r>
            <a:r>
              <a:rPr sz="800" spc="15" dirty="0">
                <a:solidFill>
                  <a:srgbClr val="6078AD"/>
                </a:solidFill>
                <a:latin typeface="Calibri"/>
                <a:cs typeface="Calibri"/>
              </a:rPr>
              <a:t>de </a:t>
            </a:r>
            <a:r>
              <a:rPr sz="800" spc="25" dirty="0">
                <a:solidFill>
                  <a:srgbClr val="6078AD"/>
                </a:solidFill>
                <a:latin typeface="Calibri"/>
                <a:cs typeface="Calibri"/>
              </a:rPr>
              <a:t>la </a:t>
            </a:r>
            <a:r>
              <a:rPr sz="800" spc="20" dirty="0">
                <a:solidFill>
                  <a:srgbClr val="6078AD"/>
                </a:solidFill>
                <a:latin typeface="Calibri"/>
                <a:cs typeface="Calibri"/>
              </a:rPr>
              <a:t>adquisición: </a:t>
            </a:r>
            <a:r>
              <a:rPr sz="800" spc="80" dirty="0">
                <a:solidFill>
                  <a:srgbClr val="6078AD"/>
                </a:solidFill>
                <a:latin typeface="Calibri"/>
                <a:cs typeface="Calibri"/>
              </a:rPr>
              <a:t> </a:t>
            </a:r>
            <a:r>
              <a:rPr sz="800" u="dash" dirty="0">
                <a:solidFill>
                  <a:srgbClr val="6078AD"/>
                </a:solidFill>
                <a:uFill>
                  <a:solidFill>
                    <a:srgbClr val="91A7D1"/>
                  </a:solidFill>
                </a:uFill>
                <a:latin typeface="Times New Roman"/>
                <a:cs typeface="Times New Roman"/>
              </a:rPr>
              <a:t> 	</a:t>
            </a:r>
            <a:endParaRPr sz="800">
              <a:latin typeface="Times New Roman"/>
              <a:cs typeface="Times New Roman"/>
            </a:endParaRPr>
          </a:p>
          <a:p>
            <a:pPr marL="542290" indent="-78740">
              <a:lnSpc>
                <a:spcPct val="100000"/>
              </a:lnSpc>
              <a:spcBef>
                <a:spcPts val="340"/>
              </a:spcBef>
              <a:buChar char="•"/>
              <a:tabLst>
                <a:tab pos="542290" algn="l"/>
                <a:tab pos="6125845" algn="l"/>
              </a:tabLst>
            </a:pPr>
            <a:r>
              <a:rPr sz="800" spc="20" dirty="0">
                <a:solidFill>
                  <a:srgbClr val="6078AD"/>
                </a:solidFill>
                <a:latin typeface="Calibri"/>
                <a:cs typeface="Calibri"/>
              </a:rPr>
              <a:t>Valor </a:t>
            </a:r>
            <a:r>
              <a:rPr sz="800" spc="30" dirty="0">
                <a:solidFill>
                  <a:srgbClr val="6078AD"/>
                </a:solidFill>
                <a:latin typeface="Calibri"/>
                <a:cs typeface="Calibri"/>
              </a:rPr>
              <a:t>actual</a:t>
            </a:r>
            <a:r>
              <a:rPr sz="800" spc="-130" dirty="0">
                <a:solidFill>
                  <a:srgbClr val="6078AD"/>
                </a:solidFill>
                <a:latin typeface="Calibri"/>
                <a:cs typeface="Calibri"/>
              </a:rPr>
              <a:t> </a:t>
            </a:r>
            <a:r>
              <a:rPr sz="800" spc="25" dirty="0">
                <a:solidFill>
                  <a:srgbClr val="6078AD"/>
                </a:solidFill>
                <a:latin typeface="Calibri"/>
                <a:cs typeface="Calibri"/>
              </a:rPr>
              <a:t>estimado </a:t>
            </a:r>
            <a:r>
              <a:rPr sz="800" spc="15" dirty="0">
                <a:solidFill>
                  <a:srgbClr val="6078AD"/>
                </a:solidFill>
                <a:latin typeface="Calibri"/>
                <a:cs typeface="Calibri"/>
              </a:rPr>
              <a:t>de </a:t>
            </a:r>
            <a:r>
              <a:rPr sz="800" spc="25" dirty="0">
                <a:solidFill>
                  <a:srgbClr val="6078AD"/>
                </a:solidFill>
                <a:latin typeface="Calibri"/>
                <a:cs typeface="Calibri"/>
              </a:rPr>
              <a:t>su </a:t>
            </a:r>
            <a:r>
              <a:rPr sz="800" spc="20" dirty="0">
                <a:solidFill>
                  <a:srgbClr val="6078AD"/>
                </a:solidFill>
                <a:latin typeface="Calibri"/>
                <a:cs typeface="Calibri"/>
              </a:rPr>
              <a:t>vivienda:   </a:t>
            </a:r>
            <a:r>
              <a:rPr sz="800" spc="30" dirty="0">
                <a:solidFill>
                  <a:srgbClr val="6078AD"/>
                </a:solidFill>
                <a:latin typeface="Calibri"/>
                <a:cs typeface="Calibri"/>
              </a:rPr>
              <a:t> </a:t>
            </a:r>
            <a:r>
              <a:rPr sz="800" u="dash" dirty="0">
                <a:solidFill>
                  <a:srgbClr val="6078AD"/>
                </a:solidFill>
                <a:uFill>
                  <a:solidFill>
                    <a:srgbClr val="91A7D1"/>
                  </a:solidFill>
                </a:uFill>
                <a:latin typeface="Times New Roman"/>
                <a:cs typeface="Times New Roman"/>
              </a:rPr>
              <a:t> 	</a:t>
            </a:r>
            <a:endParaRPr sz="800">
              <a:latin typeface="Times New Roman"/>
              <a:cs typeface="Times New Roman"/>
            </a:endParaRPr>
          </a:p>
          <a:p>
            <a:pPr marL="542290" indent="-78740">
              <a:lnSpc>
                <a:spcPct val="100000"/>
              </a:lnSpc>
              <a:spcBef>
                <a:spcPts val="340"/>
              </a:spcBef>
              <a:buChar char="•"/>
              <a:tabLst>
                <a:tab pos="542290" algn="l"/>
                <a:tab pos="6125845" algn="l"/>
              </a:tabLst>
            </a:pPr>
            <a:r>
              <a:rPr sz="800" spc="5" dirty="0">
                <a:solidFill>
                  <a:srgbClr val="6078AD"/>
                </a:solidFill>
                <a:latin typeface="Calibri"/>
                <a:cs typeface="Calibri"/>
              </a:rPr>
              <a:t>¿Los</a:t>
            </a:r>
            <a:r>
              <a:rPr sz="800" spc="-5" dirty="0">
                <a:solidFill>
                  <a:srgbClr val="6078AD"/>
                </a:solidFill>
                <a:latin typeface="Calibri"/>
                <a:cs typeface="Calibri"/>
              </a:rPr>
              <a:t> </a:t>
            </a:r>
            <a:r>
              <a:rPr sz="800" spc="20" dirty="0">
                <a:solidFill>
                  <a:srgbClr val="6078AD"/>
                </a:solidFill>
                <a:latin typeface="Calibri"/>
                <a:cs typeface="Calibri"/>
              </a:rPr>
              <a:t>titulares</a:t>
            </a:r>
            <a:r>
              <a:rPr sz="800" dirty="0">
                <a:solidFill>
                  <a:srgbClr val="6078AD"/>
                </a:solidFill>
                <a:latin typeface="Calibri"/>
                <a:cs typeface="Calibri"/>
              </a:rPr>
              <a:t> </a:t>
            </a:r>
            <a:r>
              <a:rPr sz="800" spc="30" dirty="0">
                <a:solidFill>
                  <a:srgbClr val="6078AD"/>
                </a:solidFill>
                <a:latin typeface="Calibri"/>
                <a:cs typeface="Calibri"/>
              </a:rPr>
              <a:t>mantienen</a:t>
            </a:r>
            <a:r>
              <a:rPr sz="800" spc="-5" dirty="0">
                <a:solidFill>
                  <a:srgbClr val="6078AD"/>
                </a:solidFill>
                <a:latin typeface="Calibri"/>
                <a:cs typeface="Calibri"/>
              </a:rPr>
              <a:t> </a:t>
            </a:r>
            <a:r>
              <a:rPr sz="800" spc="25" dirty="0">
                <a:solidFill>
                  <a:srgbClr val="6078AD"/>
                </a:solidFill>
                <a:latin typeface="Calibri"/>
                <a:cs typeface="Calibri"/>
              </a:rPr>
              <a:t>la</a:t>
            </a:r>
            <a:r>
              <a:rPr sz="800" dirty="0">
                <a:solidFill>
                  <a:srgbClr val="6078AD"/>
                </a:solidFill>
                <a:latin typeface="Calibri"/>
                <a:cs typeface="Calibri"/>
              </a:rPr>
              <a:t> </a:t>
            </a:r>
            <a:r>
              <a:rPr sz="800" spc="35" dirty="0">
                <a:solidFill>
                  <a:srgbClr val="6078AD"/>
                </a:solidFill>
                <a:latin typeface="Calibri"/>
                <a:cs typeface="Calibri"/>
              </a:rPr>
              <a:t>misma</a:t>
            </a:r>
            <a:r>
              <a:rPr sz="800" spc="-5" dirty="0">
                <a:solidFill>
                  <a:srgbClr val="6078AD"/>
                </a:solidFill>
                <a:latin typeface="Calibri"/>
                <a:cs typeface="Calibri"/>
              </a:rPr>
              <a:t> </a:t>
            </a:r>
            <a:r>
              <a:rPr sz="800" spc="25" dirty="0">
                <a:solidFill>
                  <a:srgbClr val="6078AD"/>
                </a:solidFill>
                <a:latin typeface="Calibri"/>
                <a:cs typeface="Calibri"/>
              </a:rPr>
              <a:t>situación</a:t>
            </a:r>
            <a:r>
              <a:rPr sz="800" dirty="0">
                <a:solidFill>
                  <a:srgbClr val="6078AD"/>
                </a:solidFill>
                <a:latin typeface="Calibri"/>
                <a:cs typeface="Calibri"/>
              </a:rPr>
              <a:t> </a:t>
            </a:r>
            <a:r>
              <a:rPr sz="800" spc="25" dirty="0">
                <a:solidFill>
                  <a:srgbClr val="6078AD"/>
                </a:solidFill>
                <a:latin typeface="Calibri"/>
                <a:cs typeface="Calibri"/>
              </a:rPr>
              <a:t>económica</a:t>
            </a:r>
            <a:r>
              <a:rPr sz="800" spc="-5" dirty="0">
                <a:solidFill>
                  <a:srgbClr val="6078AD"/>
                </a:solidFill>
                <a:latin typeface="Calibri"/>
                <a:cs typeface="Calibri"/>
              </a:rPr>
              <a:t> </a:t>
            </a:r>
            <a:r>
              <a:rPr sz="800" spc="20" dirty="0">
                <a:solidFill>
                  <a:srgbClr val="6078AD"/>
                </a:solidFill>
                <a:latin typeface="Calibri"/>
                <a:cs typeface="Calibri"/>
              </a:rPr>
              <a:t>que</a:t>
            </a:r>
            <a:r>
              <a:rPr sz="800" dirty="0">
                <a:solidFill>
                  <a:srgbClr val="6078AD"/>
                </a:solidFill>
                <a:latin typeface="Calibri"/>
                <a:cs typeface="Calibri"/>
              </a:rPr>
              <a:t> </a:t>
            </a:r>
            <a:r>
              <a:rPr sz="800" spc="15" dirty="0">
                <a:solidFill>
                  <a:srgbClr val="6078AD"/>
                </a:solidFill>
                <a:latin typeface="Calibri"/>
                <a:cs typeface="Calibri"/>
              </a:rPr>
              <a:t>entonces?  </a:t>
            </a:r>
            <a:r>
              <a:rPr sz="800" spc="-40" dirty="0">
                <a:solidFill>
                  <a:srgbClr val="6078AD"/>
                </a:solidFill>
                <a:latin typeface="Calibri"/>
                <a:cs typeface="Calibri"/>
              </a:rPr>
              <a:t> </a:t>
            </a:r>
            <a:r>
              <a:rPr sz="800" u="dash" dirty="0">
                <a:solidFill>
                  <a:srgbClr val="6078AD"/>
                </a:solidFill>
                <a:uFill>
                  <a:solidFill>
                    <a:srgbClr val="91A7D1"/>
                  </a:solidFill>
                </a:uFill>
                <a:latin typeface="Times New Roman"/>
                <a:cs typeface="Times New Roman"/>
              </a:rPr>
              <a:t> 	</a:t>
            </a:r>
            <a:endParaRPr sz="800">
              <a:latin typeface="Times New Roman"/>
              <a:cs typeface="Times New Roman"/>
            </a:endParaRPr>
          </a:p>
          <a:p>
            <a:pPr marL="542290" indent="-78740">
              <a:lnSpc>
                <a:spcPct val="100000"/>
              </a:lnSpc>
              <a:spcBef>
                <a:spcPts val="340"/>
              </a:spcBef>
              <a:buChar char="•"/>
              <a:tabLst>
                <a:tab pos="542290" algn="l"/>
                <a:tab pos="6125845" algn="l"/>
              </a:tabLst>
            </a:pPr>
            <a:r>
              <a:rPr sz="800" spc="25" dirty="0">
                <a:solidFill>
                  <a:srgbClr val="6078AD"/>
                </a:solidFill>
                <a:latin typeface="Calibri"/>
                <a:cs typeface="Calibri"/>
              </a:rPr>
              <a:t>Vinculación hipotecaria </a:t>
            </a:r>
            <a:r>
              <a:rPr sz="800" spc="20" dirty="0">
                <a:solidFill>
                  <a:srgbClr val="6078AD"/>
                </a:solidFill>
                <a:latin typeface="Calibri"/>
                <a:cs typeface="Calibri"/>
              </a:rPr>
              <a:t>(Nómina, Seguros;</a:t>
            </a:r>
            <a:r>
              <a:rPr sz="800" spc="-65" dirty="0">
                <a:solidFill>
                  <a:srgbClr val="6078AD"/>
                </a:solidFill>
                <a:latin typeface="Calibri"/>
                <a:cs typeface="Calibri"/>
              </a:rPr>
              <a:t> </a:t>
            </a:r>
            <a:r>
              <a:rPr sz="800" spc="5" dirty="0">
                <a:solidFill>
                  <a:srgbClr val="6078AD"/>
                </a:solidFill>
                <a:latin typeface="Calibri"/>
                <a:cs typeface="Calibri"/>
              </a:rPr>
              <a:t>Ahorro…) </a:t>
            </a:r>
            <a:r>
              <a:rPr sz="800" spc="75" dirty="0">
                <a:solidFill>
                  <a:srgbClr val="6078AD"/>
                </a:solidFill>
                <a:latin typeface="Calibri"/>
                <a:cs typeface="Calibri"/>
              </a:rPr>
              <a:t> </a:t>
            </a:r>
            <a:r>
              <a:rPr sz="800" u="dash" dirty="0">
                <a:solidFill>
                  <a:srgbClr val="6078AD"/>
                </a:solidFill>
                <a:uFill>
                  <a:solidFill>
                    <a:srgbClr val="91A7D1"/>
                  </a:solidFill>
                </a:uFill>
                <a:latin typeface="Times New Roman"/>
                <a:cs typeface="Times New Roman"/>
              </a:rPr>
              <a:t> 	</a:t>
            </a:r>
            <a:endParaRPr sz="800">
              <a:latin typeface="Times New Roman"/>
              <a:cs typeface="Times New Roman"/>
            </a:endParaRPr>
          </a:p>
          <a:p>
            <a:pPr marL="12700">
              <a:lnSpc>
                <a:spcPct val="100000"/>
              </a:lnSpc>
              <a:spcBef>
                <a:spcPts val="710"/>
              </a:spcBef>
            </a:pPr>
            <a:r>
              <a:rPr sz="1100" spc="30" dirty="0">
                <a:solidFill>
                  <a:srgbClr val="6078AD"/>
                </a:solidFill>
                <a:latin typeface="Calibri"/>
                <a:cs typeface="Calibri"/>
              </a:rPr>
              <a:t>Con</a:t>
            </a:r>
            <a:r>
              <a:rPr sz="1100" spc="-5" dirty="0">
                <a:solidFill>
                  <a:srgbClr val="6078AD"/>
                </a:solidFill>
                <a:latin typeface="Calibri"/>
                <a:cs typeface="Calibri"/>
              </a:rPr>
              <a:t> </a:t>
            </a:r>
            <a:r>
              <a:rPr sz="1100" spc="30" dirty="0">
                <a:solidFill>
                  <a:srgbClr val="6078AD"/>
                </a:solidFill>
                <a:latin typeface="Calibri"/>
                <a:cs typeface="Calibri"/>
              </a:rPr>
              <a:t>esta</a:t>
            </a:r>
            <a:r>
              <a:rPr sz="1100" spc="-5" dirty="0">
                <a:solidFill>
                  <a:srgbClr val="6078AD"/>
                </a:solidFill>
                <a:latin typeface="Calibri"/>
                <a:cs typeface="Calibri"/>
              </a:rPr>
              <a:t> </a:t>
            </a:r>
            <a:r>
              <a:rPr sz="1100" spc="25" dirty="0">
                <a:solidFill>
                  <a:srgbClr val="6078AD"/>
                </a:solidFill>
                <a:latin typeface="Calibri"/>
                <a:cs typeface="Calibri"/>
              </a:rPr>
              <a:t>información</a:t>
            </a:r>
            <a:r>
              <a:rPr sz="1100" spc="-5" dirty="0">
                <a:solidFill>
                  <a:srgbClr val="6078AD"/>
                </a:solidFill>
                <a:latin typeface="Calibri"/>
                <a:cs typeface="Calibri"/>
              </a:rPr>
              <a:t> </a:t>
            </a:r>
            <a:r>
              <a:rPr sz="1100" spc="20" dirty="0">
                <a:solidFill>
                  <a:srgbClr val="6078AD"/>
                </a:solidFill>
                <a:latin typeface="Calibri"/>
                <a:cs typeface="Calibri"/>
              </a:rPr>
              <a:t>estudiaremos</a:t>
            </a:r>
            <a:r>
              <a:rPr sz="1100" dirty="0">
                <a:solidFill>
                  <a:srgbClr val="6078AD"/>
                </a:solidFill>
                <a:latin typeface="Calibri"/>
                <a:cs typeface="Calibri"/>
              </a:rPr>
              <a:t> </a:t>
            </a:r>
            <a:r>
              <a:rPr sz="1100" spc="25" dirty="0">
                <a:solidFill>
                  <a:srgbClr val="6078AD"/>
                </a:solidFill>
                <a:latin typeface="Calibri"/>
                <a:cs typeface="Calibri"/>
              </a:rPr>
              <a:t>la</a:t>
            </a:r>
            <a:r>
              <a:rPr sz="1100" spc="-5" dirty="0">
                <a:solidFill>
                  <a:srgbClr val="6078AD"/>
                </a:solidFill>
                <a:latin typeface="Calibri"/>
                <a:cs typeface="Calibri"/>
              </a:rPr>
              <a:t> </a:t>
            </a:r>
            <a:r>
              <a:rPr sz="1100" spc="15" dirty="0">
                <a:solidFill>
                  <a:srgbClr val="6078AD"/>
                </a:solidFill>
                <a:latin typeface="Calibri"/>
                <a:cs typeface="Calibri"/>
              </a:rPr>
              <a:t>posibilidad</a:t>
            </a:r>
            <a:r>
              <a:rPr sz="1100" spc="-5" dirty="0">
                <a:solidFill>
                  <a:srgbClr val="6078AD"/>
                </a:solidFill>
                <a:latin typeface="Calibri"/>
                <a:cs typeface="Calibri"/>
              </a:rPr>
              <a:t> </a:t>
            </a:r>
            <a:r>
              <a:rPr sz="1100" spc="15" dirty="0">
                <a:solidFill>
                  <a:srgbClr val="6078AD"/>
                </a:solidFill>
                <a:latin typeface="Calibri"/>
                <a:cs typeface="Calibri"/>
              </a:rPr>
              <a:t>de</a:t>
            </a:r>
            <a:r>
              <a:rPr sz="1100" dirty="0">
                <a:solidFill>
                  <a:srgbClr val="6078AD"/>
                </a:solidFill>
                <a:latin typeface="Calibri"/>
                <a:cs typeface="Calibri"/>
              </a:rPr>
              <a:t> </a:t>
            </a:r>
            <a:r>
              <a:rPr sz="1100" spc="20" dirty="0">
                <a:solidFill>
                  <a:srgbClr val="6078AD"/>
                </a:solidFill>
                <a:latin typeface="Calibri"/>
                <a:cs typeface="Calibri"/>
              </a:rPr>
              <a:t>mejorar</a:t>
            </a:r>
            <a:r>
              <a:rPr sz="1100" spc="-5" dirty="0">
                <a:solidFill>
                  <a:srgbClr val="6078AD"/>
                </a:solidFill>
                <a:latin typeface="Calibri"/>
                <a:cs typeface="Calibri"/>
              </a:rPr>
              <a:t> </a:t>
            </a:r>
            <a:r>
              <a:rPr sz="1100" spc="25" dirty="0">
                <a:solidFill>
                  <a:srgbClr val="6078AD"/>
                </a:solidFill>
                <a:latin typeface="Calibri"/>
                <a:cs typeface="Calibri"/>
              </a:rPr>
              <a:t>sus</a:t>
            </a:r>
            <a:r>
              <a:rPr sz="1100" spc="-5" dirty="0">
                <a:solidFill>
                  <a:srgbClr val="6078AD"/>
                </a:solidFill>
                <a:latin typeface="Calibri"/>
                <a:cs typeface="Calibri"/>
              </a:rPr>
              <a:t> </a:t>
            </a:r>
            <a:r>
              <a:rPr sz="1100" spc="15" dirty="0">
                <a:solidFill>
                  <a:srgbClr val="6078AD"/>
                </a:solidFill>
                <a:latin typeface="Calibri"/>
                <a:cs typeface="Calibri"/>
              </a:rPr>
              <a:t>condiciones.</a:t>
            </a:r>
            <a:endParaRPr sz="1100">
              <a:latin typeface="Calibri"/>
              <a:cs typeface="Calibri"/>
            </a:endParaRPr>
          </a:p>
        </p:txBody>
      </p:sp>
      <p:sp>
        <p:nvSpPr>
          <p:cNvPr id="78" name="object 78"/>
          <p:cNvSpPr/>
          <p:nvPr/>
        </p:nvSpPr>
        <p:spPr>
          <a:xfrm>
            <a:off x="3873500" y="9301848"/>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79" name="object 79"/>
          <p:cNvSpPr/>
          <p:nvPr/>
        </p:nvSpPr>
        <p:spPr>
          <a:xfrm>
            <a:off x="7113054" y="9300185"/>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80" name="object 80"/>
          <p:cNvSpPr/>
          <p:nvPr/>
        </p:nvSpPr>
        <p:spPr>
          <a:xfrm>
            <a:off x="4175531" y="945889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81" name="object 81"/>
          <p:cNvSpPr/>
          <p:nvPr/>
        </p:nvSpPr>
        <p:spPr>
          <a:xfrm>
            <a:off x="7113054" y="945889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82" name="object 82"/>
          <p:cNvSpPr/>
          <p:nvPr/>
        </p:nvSpPr>
        <p:spPr>
          <a:xfrm>
            <a:off x="3237052" y="9617595"/>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83" name="object 83"/>
          <p:cNvSpPr/>
          <p:nvPr/>
        </p:nvSpPr>
        <p:spPr>
          <a:xfrm>
            <a:off x="7113054" y="9617595"/>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84" name="object 84"/>
          <p:cNvSpPr/>
          <p:nvPr/>
        </p:nvSpPr>
        <p:spPr>
          <a:xfrm>
            <a:off x="4665395" y="9776282"/>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85" name="object 85"/>
          <p:cNvSpPr/>
          <p:nvPr/>
        </p:nvSpPr>
        <p:spPr>
          <a:xfrm>
            <a:off x="7113041" y="9776282"/>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86" name="object 86"/>
          <p:cNvSpPr/>
          <p:nvPr/>
        </p:nvSpPr>
        <p:spPr>
          <a:xfrm>
            <a:off x="3854703" y="9934994"/>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87" name="object 87"/>
          <p:cNvSpPr/>
          <p:nvPr/>
        </p:nvSpPr>
        <p:spPr>
          <a:xfrm>
            <a:off x="7113054" y="9934994"/>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88" name="object 88"/>
          <p:cNvSpPr/>
          <p:nvPr/>
        </p:nvSpPr>
        <p:spPr>
          <a:xfrm>
            <a:off x="0" y="266700"/>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89" name="object 89"/>
          <p:cNvSpPr/>
          <p:nvPr/>
        </p:nvSpPr>
        <p:spPr>
          <a:xfrm>
            <a:off x="7902905" y="266700"/>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90" name="object 90"/>
          <p:cNvSpPr/>
          <p:nvPr/>
        </p:nvSpPr>
        <p:spPr>
          <a:xfrm>
            <a:off x="0" y="10958703"/>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91" name="object 91"/>
          <p:cNvSpPr/>
          <p:nvPr/>
        </p:nvSpPr>
        <p:spPr>
          <a:xfrm>
            <a:off x="7902905" y="10958703"/>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92" name="object 92"/>
          <p:cNvSpPr/>
          <p:nvPr/>
        </p:nvSpPr>
        <p:spPr>
          <a:xfrm>
            <a:off x="266700"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93" name="object 93"/>
          <p:cNvSpPr/>
          <p:nvPr/>
        </p:nvSpPr>
        <p:spPr>
          <a:xfrm>
            <a:off x="266700"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94" name="object 94"/>
          <p:cNvSpPr/>
          <p:nvPr/>
        </p:nvSpPr>
        <p:spPr>
          <a:xfrm>
            <a:off x="7826705"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95" name="object 95"/>
          <p:cNvSpPr/>
          <p:nvPr/>
        </p:nvSpPr>
        <p:spPr>
          <a:xfrm>
            <a:off x="7826705"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96" name="object 96"/>
          <p:cNvSpPr txBox="1"/>
          <p:nvPr/>
        </p:nvSpPr>
        <p:spPr>
          <a:xfrm>
            <a:off x="612878" y="457678"/>
            <a:ext cx="7161530" cy="201978"/>
          </a:xfrm>
          <a:prstGeom prst="rect">
            <a:avLst/>
          </a:prstGeom>
        </p:spPr>
        <p:txBody>
          <a:bodyPr vert="horz" wrap="square" lIns="0" tIns="17145" rIns="0" bIns="0" rtlCol="0">
            <a:spAutoFit/>
          </a:bodyPr>
          <a:lstStyle/>
          <a:p>
            <a:pPr marL="12700">
              <a:lnSpc>
                <a:spcPct val="100000"/>
              </a:lnSpc>
              <a:spcBef>
                <a:spcPts val="135"/>
              </a:spcBef>
            </a:pPr>
            <a:r>
              <a:rPr sz="1200" b="1" spc="15" dirty="0">
                <a:latin typeface="Arial"/>
                <a:cs typeface="Arial"/>
              </a:rPr>
              <a:t>Documentación de apoyo en </a:t>
            </a:r>
            <a:r>
              <a:rPr sz="1200" b="1" spc="20" dirty="0">
                <a:latin typeface="Arial"/>
                <a:cs typeface="Arial"/>
              </a:rPr>
              <a:t>caso </a:t>
            </a:r>
            <a:r>
              <a:rPr sz="1200" b="1" spc="15" dirty="0">
                <a:latin typeface="Arial"/>
                <a:cs typeface="Arial"/>
              </a:rPr>
              <a:t>de </a:t>
            </a:r>
            <a:r>
              <a:rPr sz="1200" b="1" spc="10" dirty="0">
                <a:latin typeface="Arial"/>
                <a:cs typeface="Arial"/>
              </a:rPr>
              <a:t>estar interesado </a:t>
            </a:r>
            <a:r>
              <a:rPr sz="1200" b="1" spc="15" dirty="0">
                <a:latin typeface="Arial"/>
                <a:cs typeface="Arial"/>
              </a:rPr>
              <a:t>en </a:t>
            </a:r>
            <a:r>
              <a:rPr sz="1200" b="1" spc="20" dirty="0">
                <a:latin typeface="Arial"/>
                <a:cs typeface="Arial"/>
              </a:rPr>
              <a:t>compra </a:t>
            </a:r>
            <a:r>
              <a:rPr sz="1200" b="1" spc="15" dirty="0">
                <a:latin typeface="Arial"/>
                <a:cs typeface="Arial"/>
              </a:rPr>
              <a:t>de</a:t>
            </a:r>
            <a:r>
              <a:rPr sz="1200" b="1" spc="5" dirty="0">
                <a:latin typeface="Arial"/>
                <a:cs typeface="Arial"/>
              </a:rPr>
              <a:t> </a:t>
            </a:r>
            <a:r>
              <a:rPr sz="1200" b="1" spc="15" dirty="0">
                <a:latin typeface="Arial"/>
                <a:cs typeface="Arial"/>
              </a:rPr>
              <a:t>vivienda</a:t>
            </a:r>
            <a:endParaRPr sz="1200" b="1" dirty="0">
              <a:latin typeface="Arial"/>
              <a:cs typeface="Arial"/>
            </a:endParaRPr>
          </a:p>
        </p:txBody>
      </p:sp>
      <p:sp>
        <p:nvSpPr>
          <p:cNvPr id="97" name="object 97"/>
          <p:cNvSpPr/>
          <p:nvPr/>
        </p:nvSpPr>
        <p:spPr>
          <a:xfrm>
            <a:off x="494790" y="993292"/>
            <a:ext cx="267970" cy="262890"/>
          </a:xfrm>
          <a:custGeom>
            <a:avLst/>
            <a:gdLst/>
            <a:ahLst/>
            <a:cxnLst/>
            <a:rect l="l" t="t" r="r" b="b"/>
            <a:pathLst>
              <a:path w="267970" h="262890">
                <a:moveTo>
                  <a:pt x="133718" y="0"/>
                </a:moveTo>
                <a:lnTo>
                  <a:pt x="91453" y="6697"/>
                </a:lnTo>
                <a:lnTo>
                  <a:pt x="54746" y="25345"/>
                </a:lnTo>
                <a:lnTo>
                  <a:pt x="25799" y="53783"/>
                </a:lnTo>
                <a:lnTo>
                  <a:pt x="6817" y="89845"/>
                </a:lnTo>
                <a:lnTo>
                  <a:pt x="0" y="131368"/>
                </a:lnTo>
                <a:lnTo>
                  <a:pt x="6817" y="172892"/>
                </a:lnTo>
                <a:lnTo>
                  <a:pt x="25799" y="208954"/>
                </a:lnTo>
                <a:lnTo>
                  <a:pt x="54746" y="237391"/>
                </a:lnTo>
                <a:lnTo>
                  <a:pt x="91453" y="256040"/>
                </a:lnTo>
                <a:lnTo>
                  <a:pt x="133718" y="262737"/>
                </a:lnTo>
                <a:lnTo>
                  <a:pt x="175983" y="256164"/>
                </a:lnTo>
                <a:lnTo>
                  <a:pt x="212690" y="237764"/>
                </a:lnTo>
                <a:lnTo>
                  <a:pt x="241636" y="209514"/>
                </a:lnTo>
                <a:lnTo>
                  <a:pt x="260619" y="173389"/>
                </a:lnTo>
                <a:lnTo>
                  <a:pt x="267436" y="131368"/>
                </a:lnTo>
                <a:lnTo>
                  <a:pt x="260619" y="89845"/>
                </a:lnTo>
                <a:lnTo>
                  <a:pt x="241636" y="53783"/>
                </a:lnTo>
                <a:lnTo>
                  <a:pt x="212690" y="25345"/>
                </a:lnTo>
                <a:lnTo>
                  <a:pt x="175983" y="6697"/>
                </a:lnTo>
                <a:lnTo>
                  <a:pt x="133718" y="0"/>
                </a:lnTo>
                <a:close/>
              </a:path>
            </a:pathLst>
          </a:custGeom>
          <a:solidFill>
            <a:srgbClr val="000000"/>
          </a:solidFill>
        </p:spPr>
        <p:txBody>
          <a:bodyPr wrap="square" lIns="0" tIns="0" rIns="0" bIns="0" rtlCol="0"/>
          <a:lstStyle/>
          <a:p>
            <a:endParaRPr/>
          </a:p>
        </p:txBody>
      </p:sp>
      <p:sp>
        <p:nvSpPr>
          <p:cNvPr id="98" name="object 98"/>
          <p:cNvSpPr/>
          <p:nvPr/>
        </p:nvSpPr>
        <p:spPr>
          <a:xfrm>
            <a:off x="1282827" y="4019308"/>
            <a:ext cx="89141" cy="89153"/>
          </a:xfrm>
          <a:prstGeom prst="rect">
            <a:avLst/>
          </a:prstGeom>
          <a:blipFill>
            <a:blip r:embed="rId2" cstate="print"/>
            <a:stretch>
              <a:fillRect/>
            </a:stretch>
          </a:blipFill>
        </p:spPr>
        <p:txBody>
          <a:bodyPr wrap="square" lIns="0" tIns="0" rIns="0" bIns="0" rtlCol="0"/>
          <a:lstStyle/>
          <a:p>
            <a:endParaRPr/>
          </a:p>
        </p:txBody>
      </p:sp>
      <p:sp>
        <p:nvSpPr>
          <p:cNvPr id="99" name="object 99"/>
          <p:cNvSpPr/>
          <p:nvPr/>
        </p:nvSpPr>
        <p:spPr>
          <a:xfrm>
            <a:off x="1279309" y="4214228"/>
            <a:ext cx="89141" cy="89153"/>
          </a:xfrm>
          <a:prstGeom prst="rect">
            <a:avLst/>
          </a:prstGeom>
          <a:blipFill>
            <a:blip r:embed="rId3" cstate="print"/>
            <a:stretch>
              <a:fillRect/>
            </a:stretch>
          </a:blipFill>
        </p:spPr>
        <p:txBody>
          <a:bodyPr wrap="square" lIns="0" tIns="0" rIns="0" bIns="0" rtlCol="0"/>
          <a:lstStyle/>
          <a:p>
            <a:endParaRPr/>
          </a:p>
        </p:txBody>
      </p:sp>
      <p:sp>
        <p:nvSpPr>
          <p:cNvPr id="100" name="object 100"/>
          <p:cNvSpPr/>
          <p:nvPr/>
        </p:nvSpPr>
        <p:spPr>
          <a:xfrm>
            <a:off x="1279309" y="4401896"/>
            <a:ext cx="89141" cy="89153"/>
          </a:xfrm>
          <a:prstGeom prst="rect">
            <a:avLst/>
          </a:prstGeom>
          <a:blipFill>
            <a:blip r:embed="rId3" cstate="print"/>
            <a:stretch>
              <a:fillRect/>
            </a:stretch>
          </a:blipFill>
        </p:spPr>
        <p:txBody>
          <a:bodyPr wrap="square" lIns="0" tIns="0" rIns="0" bIns="0" rtlCol="0"/>
          <a:lstStyle/>
          <a:p>
            <a:endParaRPr/>
          </a:p>
        </p:txBody>
      </p:sp>
      <p:sp>
        <p:nvSpPr>
          <p:cNvPr id="101" name="object 101"/>
          <p:cNvSpPr/>
          <p:nvPr/>
        </p:nvSpPr>
        <p:spPr>
          <a:xfrm>
            <a:off x="1176365" y="4772037"/>
            <a:ext cx="5951855" cy="1565275"/>
          </a:xfrm>
          <a:custGeom>
            <a:avLst/>
            <a:gdLst/>
            <a:ahLst/>
            <a:cxnLst/>
            <a:rect l="l" t="t" r="r" b="b"/>
            <a:pathLst>
              <a:path w="5951855" h="1565275">
                <a:moveTo>
                  <a:pt x="0" y="782472"/>
                </a:moveTo>
                <a:lnTo>
                  <a:pt x="12226" y="1234839"/>
                </a:lnTo>
                <a:lnTo>
                  <a:pt x="97809" y="1467135"/>
                </a:lnTo>
                <a:lnTo>
                  <a:pt x="330105" y="1552718"/>
                </a:lnTo>
                <a:lnTo>
                  <a:pt x="782472" y="1564944"/>
                </a:lnTo>
                <a:lnTo>
                  <a:pt x="5169331" y="1564944"/>
                </a:lnTo>
                <a:lnTo>
                  <a:pt x="5621698" y="1552718"/>
                </a:lnTo>
                <a:lnTo>
                  <a:pt x="5853995" y="1467135"/>
                </a:lnTo>
                <a:lnTo>
                  <a:pt x="5939578" y="1234839"/>
                </a:lnTo>
                <a:lnTo>
                  <a:pt x="5951804" y="782472"/>
                </a:lnTo>
                <a:lnTo>
                  <a:pt x="5939578" y="330105"/>
                </a:lnTo>
                <a:lnTo>
                  <a:pt x="5853995" y="97809"/>
                </a:lnTo>
                <a:lnTo>
                  <a:pt x="5621698" y="12226"/>
                </a:lnTo>
                <a:lnTo>
                  <a:pt x="5169331" y="0"/>
                </a:lnTo>
                <a:lnTo>
                  <a:pt x="782472" y="0"/>
                </a:lnTo>
                <a:lnTo>
                  <a:pt x="330105" y="12226"/>
                </a:lnTo>
                <a:lnTo>
                  <a:pt x="97809" y="97809"/>
                </a:lnTo>
                <a:lnTo>
                  <a:pt x="12226" y="330105"/>
                </a:lnTo>
                <a:lnTo>
                  <a:pt x="0" y="782472"/>
                </a:lnTo>
              </a:path>
            </a:pathLst>
          </a:custGeom>
          <a:ln w="34683">
            <a:solidFill>
              <a:srgbClr val="000000"/>
            </a:solidFill>
          </a:ln>
        </p:spPr>
        <p:txBody>
          <a:bodyPr wrap="square" lIns="0" tIns="0" rIns="0" bIns="0" rtlCol="0"/>
          <a:lstStyle/>
          <a:p>
            <a:endParaRPr/>
          </a:p>
        </p:txBody>
      </p:sp>
      <p:sp>
        <p:nvSpPr>
          <p:cNvPr id="102" name="object 102"/>
          <p:cNvSpPr/>
          <p:nvPr/>
        </p:nvSpPr>
        <p:spPr>
          <a:xfrm>
            <a:off x="739675" y="2620492"/>
            <a:ext cx="136067" cy="140766"/>
          </a:xfrm>
          <a:prstGeom prst="rect">
            <a:avLst/>
          </a:prstGeom>
          <a:blipFill>
            <a:blip r:embed="rId4" cstate="print"/>
            <a:stretch>
              <a:fillRect/>
            </a:stretch>
          </a:blipFill>
        </p:spPr>
        <p:txBody>
          <a:bodyPr wrap="square" lIns="0" tIns="0" rIns="0" bIns="0" rtlCol="0"/>
          <a:lstStyle/>
          <a:p>
            <a:endParaRPr/>
          </a:p>
        </p:txBody>
      </p:sp>
      <p:sp>
        <p:nvSpPr>
          <p:cNvPr id="103" name="object 103"/>
          <p:cNvSpPr/>
          <p:nvPr/>
        </p:nvSpPr>
        <p:spPr>
          <a:xfrm>
            <a:off x="769651" y="7282675"/>
            <a:ext cx="136067" cy="140766"/>
          </a:xfrm>
          <a:prstGeom prst="rect">
            <a:avLst/>
          </a:prstGeom>
          <a:blipFill>
            <a:blip r:embed="rId5" cstate="print"/>
            <a:stretch>
              <a:fillRect/>
            </a:stretch>
          </a:blipFill>
        </p:spPr>
        <p:txBody>
          <a:bodyPr wrap="square" lIns="0" tIns="0" rIns="0" bIns="0" rtlCol="0"/>
          <a:lstStyle/>
          <a:p>
            <a:endParaRPr/>
          </a:p>
        </p:txBody>
      </p:sp>
      <p:sp>
        <p:nvSpPr>
          <p:cNvPr id="104" name="object 104"/>
          <p:cNvSpPr/>
          <p:nvPr/>
        </p:nvSpPr>
        <p:spPr>
          <a:xfrm>
            <a:off x="933954" y="7164882"/>
            <a:ext cx="6452870" cy="1002030"/>
          </a:xfrm>
          <a:custGeom>
            <a:avLst/>
            <a:gdLst/>
            <a:ahLst/>
            <a:cxnLst/>
            <a:rect l="l" t="t" r="r" b="b"/>
            <a:pathLst>
              <a:path w="6452870" h="1002029">
                <a:moveTo>
                  <a:pt x="0" y="500964"/>
                </a:moveTo>
                <a:lnTo>
                  <a:pt x="7827" y="790584"/>
                </a:lnTo>
                <a:lnTo>
                  <a:pt x="62620" y="939307"/>
                </a:lnTo>
                <a:lnTo>
                  <a:pt x="211344" y="994100"/>
                </a:lnTo>
                <a:lnTo>
                  <a:pt x="500964" y="1001928"/>
                </a:lnTo>
                <a:lnTo>
                  <a:pt x="5951308" y="1001928"/>
                </a:lnTo>
                <a:lnTo>
                  <a:pt x="6240928" y="994100"/>
                </a:lnTo>
                <a:lnTo>
                  <a:pt x="6389652" y="939307"/>
                </a:lnTo>
                <a:lnTo>
                  <a:pt x="6444445" y="790584"/>
                </a:lnTo>
                <a:lnTo>
                  <a:pt x="6452273" y="500964"/>
                </a:lnTo>
                <a:lnTo>
                  <a:pt x="6444445" y="211344"/>
                </a:lnTo>
                <a:lnTo>
                  <a:pt x="6389652" y="62620"/>
                </a:lnTo>
                <a:lnTo>
                  <a:pt x="6240928" y="7827"/>
                </a:lnTo>
                <a:lnTo>
                  <a:pt x="5951308" y="0"/>
                </a:lnTo>
                <a:lnTo>
                  <a:pt x="500964" y="0"/>
                </a:lnTo>
                <a:lnTo>
                  <a:pt x="211344" y="7827"/>
                </a:lnTo>
                <a:lnTo>
                  <a:pt x="62620" y="62620"/>
                </a:lnTo>
                <a:lnTo>
                  <a:pt x="7827" y="211344"/>
                </a:lnTo>
                <a:lnTo>
                  <a:pt x="0" y="500964"/>
                </a:lnTo>
              </a:path>
            </a:pathLst>
          </a:custGeom>
          <a:ln w="34683">
            <a:solidFill>
              <a:srgbClr val="000000"/>
            </a:solidFill>
          </a:ln>
        </p:spPr>
        <p:txBody>
          <a:bodyPr wrap="square" lIns="0" tIns="0" rIns="0" bIns="0" rtlCol="0"/>
          <a:lstStyle/>
          <a:p>
            <a:endParaRPr/>
          </a:p>
        </p:txBody>
      </p:sp>
      <p:sp>
        <p:nvSpPr>
          <p:cNvPr id="105" name="object 105"/>
          <p:cNvSpPr txBox="1"/>
          <p:nvPr/>
        </p:nvSpPr>
        <p:spPr>
          <a:xfrm>
            <a:off x="7401666" y="10628416"/>
            <a:ext cx="149225" cy="170815"/>
          </a:xfrm>
          <a:prstGeom prst="rect">
            <a:avLst/>
          </a:prstGeom>
        </p:spPr>
        <p:txBody>
          <a:bodyPr vert="horz" wrap="square" lIns="0" tIns="12700" rIns="0" bIns="0" rtlCol="0">
            <a:spAutoFit/>
          </a:bodyPr>
          <a:lstStyle/>
          <a:p>
            <a:pPr marL="12700">
              <a:lnSpc>
                <a:spcPct val="100000"/>
              </a:lnSpc>
              <a:spcBef>
                <a:spcPts val="100"/>
              </a:spcBef>
            </a:pPr>
            <a:r>
              <a:rPr sz="1425" b="1" spc="-472" baseline="-8771" dirty="0">
                <a:latin typeface="Arial"/>
                <a:cs typeface="Arial"/>
              </a:rPr>
              <a:t>1</a:t>
            </a:r>
            <a:r>
              <a:rPr sz="700" spc="-45" dirty="0">
                <a:solidFill>
                  <a:srgbClr val="6078AD"/>
                </a:solidFill>
                <a:latin typeface="Calibri"/>
                <a:cs typeface="Calibri"/>
              </a:rPr>
              <a:t>1</a:t>
            </a:r>
            <a:r>
              <a:rPr sz="1425" b="1" spc="-705" baseline="-8771" dirty="0">
                <a:latin typeface="Arial"/>
                <a:cs typeface="Arial"/>
              </a:rPr>
              <a:t>6</a:t>
            </a:r>
            <a:r>
              <a:rPr sz="700" spc="20" dirty="0">
                <a:solidFill>
                  <a:srgbClr val="6078AD"/>
                </a:solidFill>
                <a:latin typeface="Calibri"/>
                <a:cs typeface="Calibri"/>
              </a:rPr>
              <a:t>5</a:t>
            </a:r>
            <a:endParaRPr sz="700">
              <a:latin typeface="Calibri"/>
              <a:cs typeface="Calibri"/>
            </a:endParaRPr>
          </a:p>
        </p:txBody>
      </p:sp>
      <p:sp>
        <p:nvSpPr>
          <p:cNvPr id="106" name="object 103"/>
          <p:cNvSpPr/>
          <p:nvPr/>
        </p:nvSpPr>
        <p:spPr>
          <a:xfrm>
            <a:off x="757762" y="8280011"/>
            <a:ext cx="136067" cy="140766"/>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92758" y="1960181"/>
            <a:ext cx="2719705" cy="1558925"/>
          </a:xfrm>
          <a:custGeom>
            <a:avLst/>
            <a:gdLst/>
            <a:ahLst/>
            <a:cxnLst/>
            <a:rect l="l" t="t" r="r" b="b"/>
            <a:pathLst>
              <a:path w="2719704" h="1558925">
                <a:moveTo>
                  <a:pt x="0" y="1558709"/>
                </a:moveTo>
                <a:lnTo>
                  <a:pt x="2719108" y="1558709"/>
                </a:lnTo>
                <a:lnTo>
                  <a:pt x="2719108" y="0"/>
                </a:lnTo>
                <a:lnTo>
                  <a:pt x="0" y="0"/>
                </a:lnTo>
                <a:lnTo>
                  <a:pt x="0" y="1558709"/>
                </a:lnTo>
                <a:close/>
              </a:path>
            </a:pathLst>
          </a:custGeom>
          <a:solidFill>
            <a:srgbClr val="DBE6F2"/>
          </a:solidFill>
        </p:spPr>
        <p:txBody>
          <a:bodyPr wrap="square" lIns="0" tIns="0" rIns="0" bIns="0" rtlCol="0"/>
          <a:lstStyle/>
          <a:p>
            <a:endParaRPr/>
          </a:p>
        </p:txBody>
      </p:sp>
      <p:sp>
        <p:nvSpPr>
          <p:cNvPr id="3" name="object 3"/>
          <p:cNvSpPr/>
          <p:nvPr/>
        </p:nvSpPr>
        <p:spPr>
          <a:xfrm>
            <a:off x="992758" y="1960181"/>
            <a:ext cx="2719705" cy="1558925"/>
          </a:xfrm>
          <a:custGeom>
            <a:avLst/>
            <a:gdLst/>
            <a:ahLst/>
            <a:cxnLst/>
            <a:rect l="l" t="t" r="r" b="b"/>
            <a:pathLst>
              <a:path w="2719704" h="1558925">
                <a:moveTo>
                  <a:pt x="0" y="1558709"/>
                </a:moveTo>
                <a:lnTo>
                  <a:pt x="2719108" y="1558709"/>
                </a:lnTo>
                <a:lnTo>
                  <a:pt x="2719108" y="0"/>
                </a:lnTo>
                <a:lnTo>
                  <a:pt x="0" y="0"/>
                </a:lnTo>
                <a:lnTo>
                  <a:pt x="0" y="1558709"/>
                </a:lnTo>
                <a:close/>
              </a:path>
            </a:pathLst>
          </a:custGeom>
          <a:ln w="8572">
            <a:solidFill>
              <a:srgbClr val="91A7D1"/>
            </a:solidFill>
          </a:ln>
        </p:spPr>
        <p:txBody>
          <a:bodyPr wrap="square" lIns="0" tIns="0" rIns="0" bIns="0" rtlCol="0"/>
          <a:lstStyle/>
          <a:p>
            <a:endParaRPr/>
          </a:p>
        </p:txBody>
      </p:sp>
      <p:sp>
        <p:nvSpPr>
          <p:cNvPr id="4" name="object 4"/>
          <p:cNvSpPr/>
          <p:nvPr/>
        </p:nvSpPr>
        <p:spPr>
          <a:xfrm>
            <a:off x="992752" y="2227893"/>
            <a:ext cx="2719705" cy="1291590"/>
          </a:xfrm>
          <a:custGeom>
            <a:avLst/>
            <a:gdLst/>
            <a:ahLst/>
            <a:cxnLst/>
            <a:rect l="l" t="t" r="r" b="b"/>
            <a:pathLst>
              <a:path w="2719704" h="1291589">
                <a:moveTo>
                  <a:pt x="2719108" y="0"/>
                </a:moveTo>
                <a:lnTo>
                  <a:pt x="1967619" y="673199"/>
                </a:lnTo>
                <a:lnTo>
                  <a:pt x="1069217" y="1005600"/>
                </a:lnTo>
                <a:lnTo>
                  <a:pt x="315984" y="1117109"/>
                </a:lnTo>
                <a:lnTo>
                  <a:pt x="0" y="1127633"/>
                </a:lnTo>
                <a:lnTo>
                  <a:pt x="0" y="1290993"/>
                </a:lnTo>
                <a:lnTo>
                  <a:pt x="2719108" y="1290993"/>
                </a:lnTo>
                <a:lnTo>
                  <a:pt x="2719108" y="0"/>
                </a:lnTo>
                <a:close/>
              </a:path>
            </a:pathLst>
          </a:custGeom>
          <a:solidFill>
            <a:srgbClr val="91A7D1"/>
          </a:solidFill>
        </p:spPr>
        <p:txBody>
          <a:bodyPr wrap="square" lIns="0" tIns="0" rIns="0" bIns="0" rtlCol="0"/>
          <a:lstStyle/>
          <a:p>
            <a:endParaRPr/>
          </a:p>
        </p:txBody>
      </p:sp>
      <p:sp>
        <p:nvSpPr>
          <p:cNvPr id="5" name="object 5"/>
          <p:cNvSpPr/>
          <p:nvPr/>
        </p:nvSpPr>
        <p:spPr>
          <a:xfrm>
            <a:off x="992752" y="2227893"/>
            <a:ext cx="2719705" cy="1291590"/>
          </a:xfrm>
          <a:custGeom>
            <a:avLst/>
            <a:gdLst/>
            <a:ahLst/>
            <a:cxnLst/>
            <a:rect l="l" t="t" r="r" b="b"/>
            <a:pathLst>
              <a:path w="2719704" h="1291589">
                <a:moveTo>
                  <a:pt x="2719108" y="1290993"/>
                </a:moveTo>
                <a:lnTo>
                  <a:pt x="0" y="1290993"/>
                </a:lnTo>
                <a:lnTo>
                  <a:pt x="0" y="1127633"/>
                </a:lnTo>
                <a:lnTo>
                  <a:pt x="315984" y="1117109"/>
                </a:lnTo>
                <a:lnTo>
                  <a:pt x="1069217" y="1005600"/>
                </a:lnTo>
                <a:lnTo>
                  <a:pt x="1967619" y="673199"/>
                </a:lnTo>
                <a:lnTo>
                  <a:pt x="2719108" y="0"/>
                </a:lnTo>
                <a:lnTo>
                  <a:pt x="2719108" y="1290993"/>
                </a:lnTo>
              </a:path>
            </a:pathLst>
          </a:custGeom>
          <a:ln w="5715">
            <a:solidFill>
              <a:srgbClr val="004689"/>
            </a:solidFill>
          </a:ln>
        </p:spPr>
        <p:txBody>
          <a:bodyPr wrap="square" lIns="0" tIns="0" rIns="0" bIns="0" rtlCol="0"/>
          <a:lstStyle/>
          <a:p>
            <a:endParaRPr/>
          </a:p>
        </p:txBody>
      </p:sp>
      <p:sp>
        <p:nvSpPr>
          <p:cNvPr id="6" name="object 6"/>
          <p:cNvSpPr/>
          <p:nvPr/>
        </p:nvSpPr>
        <p:spPr>
          <a:xfrm>
            <a:off x="1482377" y="2954873"/>
            <a:ext cx="33655" cy="62865"/>
          </a:xfrm>
          <a:custGeom>
            <a:avLst/>
            <a:gdLst/>
            <a:ahLst/>
            <a:cxnLst/>
            <a:rect l="l" t="t" r="r" b="b"/>
            <a:pathLst>
              <a:path w="33655" h="62864">
                <a:moveTo>
                  <a:pt x="20485" y="8572"/>
                </a:moveTo>
                <a:lnTo>
                  <a:pt x="7302" y="8572"/>
                </a:lnTo>
                <a:lnTo>
                  <a:pt x="8572" y="9537"/>
                </a:lnTo>
                <a:lnTo>
                  <a:pt x="9601" y="13411"/>
                </a:lnTo>
                <a:lnTo>
                  <a:pt x="9855" y="17818"/>
                </a:lnTo>
                <a:lnTo>
                  <a:pt x="9855" y="50533"/>
                </a:lnTo>
                <a:lnTo>
                  <a:pt x="10172" y="53708"/>
                </a:lnTo>
                <a:lnTo>
                  <a:pt x="11404" y="57353"/>
                </a:lnTo>
                <a:lnTo>
                  <a:pt x="12636" y="58991"/>
                </a:lnTo>
                <a:lnTo>
                  <a:pt x="16357" y="61861"/>
                </a:lnTo>
                <a:lnTo>
                  <a:pt x="18580" y="62585"/>
                </a:lnTo>
                <a:lnTo>
                  <a:pt x="28562" y="62585"/>
                </a:lnTo>
                <a:lnTo>
                  <a:pt x="32664" y="57708"/>
                </a:lnTo>
                <a:lnTo>
                  <a:pt x="32761" y="56527"/>
                </a:lnTo>
                <a:lnTo>
                  <a:pt x="23609" y="56527"/>
                </a:lnTo>
                <a:lnTo>
                  <a:pt x="22288" y="55816"/>
                </a:lnTo>
                <a:lnTo>
                  <a:pt x="20840" y="52984"/>
                </a:lnTo>
                <a:lnTo>
                  <a:pt x="20507" y="50533"/>
                </a:lnTo>
                <a:lnTo>
                  <a:pt x="20485" y="8572"/>
                </a:lnTo>
                <a:close/>
              </a:path>
              <a:path w="33655" h="62864">
                <a:moveTo>
                  <a:pt x="33464" y="47955"/>
                </a:moveTo>
                <a:lnTo>
                  <a:pt x="31165" y="47955"/>
                </a:lnTo>
                <a:lnTo>
                  <a:pt x="30314" y="53670"/>
                </a:lnTo>
                <a:lnTo>
                  <a:pt x="28435" y="56527"/>
                </a:lnTo>
                <a:lnTo>
                  <a:pt x="32761" y="56527"/>
                </a:lnTo>
                <a:lnTo>
                  <a:pt x="33464" y="47955"/>
                </a:lnTo>
                <a:close/>
              </a:path>
              <a:path w="33655" h="62864">
                <a:moveTo>
                  <a:pt x="20485" y="0"/>
                </a:moveTo>
                <a:lnTo>
                  <a:pt x="17665" y="0"/>
                </a:lnTo>
                <a:lnTo>
                  <a:pt x="0" y="7226"/>
                </a:lnTo>
                <a:lnTo>
                  <a:pt x="901" y="9537"/>
                </a:lnTo>
                <a:lnTo>
                  <a:pt x="2603" y="8902"/>
                </a:lnTo>
                <a:lnTo>
                  <a:pt x="4051" y="8572"/>
                </a:lnTo>
                <a:lnTo>
                  <a:pt x="20485" y="8572"/>
                </a:lnTo>
                <a:lnTo>
                  <a:pt x="20485" y="0"/>
                </a:lnTo>
                <a:close/>
              </a:path>
            </a:pathLst>
          </a:custGeom>
          <a:solidFill>
            <a:srgbClr val="004689"/>
          </a:solidFill>
        </p:spPr>
        <p:txBody>
          <a:bodyPr wrap="square" lIns="0" tIns="0" rIns="0" bIns="0" rtlCol="0"/>
          <a:lstStyle/>
          <a:p>
            <a:endParaRPr/>
          </a:p>
        </p:txBody>
      </p:sp>
      <p:sp>
        <p:nvSpPr>
          <p:cNvPr id="7" name="object 7"/>
          <p:cNvSpPr txBox="1"/>
          <p:nvPr/>
        </p:nvSpPr>
        <p:spPr>
          <a:xfrm>
            <a:off x="1482507" y="2799368"/>
            <a:ext cx="45720" cy="184150"/>
          </a:xfrm>
          <a:prstGeom prst="rect">
            <a:avLst/>
          </a:prstGeom>
        </p:spPr>
        <p:txBody>
          <a:bodyPr vert="horz" wrap="square" lIns="0" tIns="17780" rIns="0" bIns="0" rtlCol="0">
            <a:spAutoFit/>
          </a:bodyPr>
          <a:lstStyle/>
          <a:p>
            <a:pPr>
              <a:lnSpc>
                <a:spcPct val="100000"/>
              </a:lnSpc>
              <a:spcBef>
                <a:spcPts val="140"/>
              </a:spcBef>
            </a:pPr>
            <a:r>
              <a:rPr sz="1000" spc="5" dirty="0">
                <a:solidFill>
                  <a:srgbClr val="004689"/>
                </a:solidFill>
                <a:latin typeface="Times New Roman"/>
                <a:cs typeface="Times New Roman"/>
              </a:rPr>
              <a:t>.</a:t>
            </a:r>
            <a:endParaRPr sz="1000">
              <a:latin typeface="Times New Roman"/>
              <a:cs typeface="Times New Roman"/>
            </a:endParaRPr>
          </a:p>
        </p:txBody>
      </p:sp>
      <p:sp>
        <p:nvSpPr>
          <p:cNvPr id="8" name="object 8"/>
          <p:cNvSpPr/>
          <p:nvPr/>
        </p:nvSpPr>
        <p:spPr>
          <a:xfrm>
            <a:off x="3292154" y="3107005"/>
            <a:ext cx="93548" cy="87388"/>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4256830" y="2141174"/>
            <a:ext cx="1433830" cy="1214120"/>
          </a:xfrm>
          <a:prstGeom prst="rect">
            <a:avLst/>
          </a:prstGeom>
        </p:spPr>
        <p:txBody>
          <a:bodyPr vert="horz" wrap="square" lIns="0" tIns="12700" rIns="0" bIns="0" rtlCol="0">
            <a:spAutoFit/>
          </a:bodyPr>
          <a:lstStyle/>
          <a:p>
            <a:pPr marL="12700" marR="5715">
              <a:lnSpc>
                <a:spcPct val="108300"/>
              </a:lnSpc>
              <a:spcBef>
                <a:spcPts val="100"/>
              </a:spcBef>
            </a:pPr>
            <a:r>
              <a:rPr sz="900" spc="30" dirty="0">
                <a:solidFill>
                  <a:srgbClr val="6078AD"/>
                </a:solidFill>
                <a:latin typeface="Calibri"/>
                <a:cs typeface="Calibri"/>
              </a:rPr>
              <a:t>Capital </a:t>
            </a:r>
            <a:r>
              <a:rPr sz="900" spc="20" dirty="0">
                <a:solidFill>
                  <a:srgbClr val="6078AD"/>
                </a:solidFill>
                <a:latin typeface="Calibri"/>
                <a:cs typeface="Calibri"/>
              </a:rPr>
              <a:t>solicitado: </a:t>
            </a:r>
            <a:r>
              <a:rPr sz="900" spc="30" dirty="0">
                <a:solidFill>
                  <a:srgbClr val="6078AD"/>
                </a:solidFill>
                <a:latin typeface="Calibri"/>
                <a:cs typeface="Calibri"/>
              </a:rPr>
              <a:t>250.000</a:t>
            </a:r>
            <a:r>
              <a:rPr sz="900" spc="-110" dirty="0">
                <a:solidFill>
                  <a:srgbClr val="6078AD"/>
                </a:solidFill>
                <a:latin typeface="Calibri"/>
                <a:cs typeface="Calibri"/>
              </a:rPr>
              <a:t> </a:t>
            </a:r>
            <a:r>
              <a:rPr sz="900" spc="35" dirty="0">
                <a:solidFill>
                  <a:srgbClr val="6078AD"/>
                </a:solidFill>
                <a:latin typeface="Calibri"/>
                <a:cs typeface="Calibri"/>
              </a:rPr>
              <a:t>€  </a:t>
            </a:r>
            <a:r>
              <a:rPr sz="900" spc="15" dirty="0">
                <a:solidFill>
                  <a:srgbClr val="6078AD"/>
                </a:solidFill>
                <a:latin typeface="Calibri"/>
                <a:cs typeface="Calibri"/>
              </a:rPr>
              <a:t>Interés </a:t>
            </a:r>
            <a:r>
              <a:rPr sz="900" spc="20" dirty="0">
                <a:solidFill>
                  <a:srgbClr val="6078AD"/>
                </a:solidFill>
                <a:latin typeface="Calibri"/>
                <a:cs typeface="Calibri"/>
              </a:rPr>
              <a:t>medio:</a:t>
            </a:r>
            <a:r>
              <a:rPr sz="900" spc="-30" dirty="0">
                <a:solidFill>
                  <a:srgbClr val="6078AD"/>
                </a:solidFill>
                <a:latin typeface="Calibri"/>
                <a:cs typeface="Calibri"/>
              </a:rPr>
              <a:t> </a:t>
            </a:r>
            <a:r>
              <a:rPr sz="900" spc="20" dirty="0">
                <a:solidFill>
                  <a:srgbClr val="6078AD"/>
                </a:solidFill>
                <a:latin typeface="Calibri"/>
                <a:cs typeface="Calibri"/>
              </a:rPr>
              <a:t>3,5%</a:t>
            </a:r>
            <a:endParaRPr sz="900">
              <a:latin typeface="Calibri"/>
              <a:cs typeface="Calibri"/>
            </a:endParaRPr>
          </a:p>
          <a:p>
            <a:pPr marL="12700">
              <a:lnSpc>
                <a:spcPct val="100000"/>
              </a:lnSpc>
              <a:spcBef>
                <a:spcPts val="90"/>
              </a:spcBef>
            </a:pPr>
            <a:r>
              <a:rPr sz="900" spc="25" dirty="0">
                <a:solidFill>
                  <a:srgbClr val="6078AD"/>
                </a:solidFill>
                <a:latin typeface="Calibri"/>
                <a:cs typeface="Calibri"/>
              </a:rPr>
              <a:t>Duración: </a:t>
            </a:r>
            <a:r>
              <a:rPr sz="900" spc="35" dirty="0">
                <a:solidFill>
                  <a:srgbClr val="6078AD"/>
                </a:solidFill>
                <a:latin typeface="Calibri"/>
                <a:cs typeface="Calibri"/>
              </a:rPr>
              <a:t>30</a:t>
            </a:r>
            <a:r>
              <a:rPr sz="900" spc="-45" dirty="0">
                <a:solidFill>
                  <a:srgbClr val="6078AD"/>
                </a:solidFill>
                <a:latin typeface="Calibri"/>
                <a:cs typeface="Calibri"/>
              </a:rPr>
              <a:t> </a:t>
            </a:r>
            <a:r>
              <a:rPr sz="900" spc="25" dirty="0">
                <a:solidFill>
                  <a:srgbClr val="6078AD"/>
                </a:solidFill>
                <a:latin typeface="Calibri"/>
                <a:cs typeface="Calibri"/>
              </a:rPr>
              <a:t>años</a:t>
            </a:r>
            <a:endParaRPr sz="900">
              <a:latin typeface="Calibri"/>
              <a:cs typeface="Calibri"/>
            </a:endParaRPr>
          </a:p>
          <a:p>
            <a:pPr marL="12700">
              <a:lnSpc>
                <a:spcPct val="100000"/>
              </a:lnSpc>
              <a:spcBef>
                <a:spcPts val="90"/>
              </a:spcBef>
            </a:pPr>
            <a:r>
              <a:rPr sz="900" spc="20" dirty="0">
                <a:solidFill>
                  <a:srgbClr val="6078AD"/>
                </a:solidFill>
                <a:latin typeface="Calibri"/>
                <a:cs typeface="Calibri"/>
              </a:rPr>
              <a:t>Cuota: </a:t>
            </a:r>
            <a:r>
              <a:rPr sz="900" spc="15" dirty="0">
                <a:solidFill>
                  <a:srgbClr val="6078AD"/>
                </a:solidFill>
                <a:latin typeface="Calibri"/>
                <a:cs typeface="Calibri"/>
              </a:rPr>
              <a:t>1.123</a:t>
            </a:r>
            <a:r>
              <a:rPr sz="900" spc="-35" dirty="0">
                <a:solidFill>
                  <a:srgbClr val="6078AD"/>
                </a:solidFill>
                <a:latin typeface="Calibri"/>
                <a:cs typeface="Calibri"/>
              </a:rPr>
              <a:t> </a:t>
            </a:r>
            <a:r>
              <a:rPr sz="900" spc="35" dirty="0">
                <a:solidFill>
                  <a:srgbClr val="6078AD"/>
                </a:solidFill>
                <a:latin typeface="Calibri"/>
                <a:cs typeface="Calibri"/>
              </a:rPr>
              <a:t>€</a:t>
            </a:r>
            <a:endParaRPr sz="900">
              <a:latin typeface="Calibri"/>
              <a:cs typeface="Calibri"/>
            </a:endParaRPr>
          </a:p>
          <a:p>
            <a:pPr marL="12700" marR="5080">
              <a:lnSpc>
                <a:spcPct val="108300"/>
              </a:lnSpc>
            </a:pPr>
            <a:r>
              <a:rPr sz="900" spc="25" dirty="0">
                <a:solidFill>
                  <a:srgbClr val="6078AD"/>
                </a:solidFill>
                <a:latin typeface="Calibri"/>
                <a:cs typeface="Calibri"/>
              </a:rPr>
              <a:t>Importe </a:t>
            </a:r>
            <a:r>
              <a:rPr sz="900" spc="35" dirty="0">
                <a:solidFill>
                  <a:srgbClr val="6078AD"/>
                </a:solidFill>
                <a:latin typeface="Calibri"/>
                <a:cs typeface="Calibri"/>
              </a:rPr>
              <a:t>a </a:t>
            </a:r>
            <a:r>
              <a:rPr sz="900" spc="15" dirty="0">
                <a:solidFill>
                  <a:srgbClr val="6078AD"/>
                </a:solidFill>
                <a:latin typeface="Calibri"/>
                <a:cs typeface="Calibri"/>
              </a:rPr>
              <a:t>devolver </a:t>
            </a:r>
            <a:r>
              <a:rPr sz="900" spc="25" dirty="0">
                <a:solidFill>
                  <a:srgbClr val="6078AD"/>
                </a:solidFill>
                <a:latin typeface="Calibri"/>
                <a:cs typeface="Calibri"/>
              </a:rPr>
              <a:t>al</a:t>
            </a:r>
            <a:r>
              <a:rPr sz="900" spc="-100" dirty="0">
                <a:solidFill>
                  <a:srgbClr val="6078AD"/>
                </a:solidFill>
                <a:latin typeface="Calibri"/>
                <a:cs typeface="Calibri"/>
              </a:rPr>
              <a:t> </a:t>
            </a:r>
            <a:r>
              <a:rPr sz="900" spc="15" dirty="0">
                <a:solidFill>
                  <a:srgbClr val="6078AD"/>
                </a:solidFill>
                <a:latin typeface="Calibri"/>
                <a:cs typeface="Calibri"/>
              </a:rPr>
              <a:t>banco:  </a:t>
            </a:r>
            <a:r>
              <a:rPr sz="900" spc="35" dirty="0">
                <a:solidFill>
                  <a:srgbClr val="6078AD"/>
                </a:solidFill>
                <a:latin typeface="Calibri"/>
                <a:cs typeface="Calibri"/>
              </a:rPr>
              <a:t>30</a:t>
            </a:r>
            <a:r>
              <a:rPr sz="900" spc="-10" dirty="0">
                <a:solidFill>
                  <a:srgbClr val="6078AD"/>
                </a:solidFill>
                <a:latin typeface="Calibri"/>
                <a:cs typeface="Calibri"/>
              </a:rPr>
              <a:t> </a:t>
            </a:r>
            <a:r>
              <a:rPr sz="900" spc="75" dirty="0">
                <a:solidFill>
                  <a:srgbClr val="6078AD"/>
                </a:solidFill>
                <a:latin typeface="Calibri"/>
                <a:cs typeface="Calibri"/>
              </a:rPr>
              <a:t>x</a:t>
            </a:r>
            <a:r>
              <a:rPr sz="900" spc="-10" dirty="0">
                <a:solidFill>
                  <a:srgbClr val="6078AD"/>
                </a:solidFill>
                <a:latin typeface="Calibri"/>
                <a:cs typeface="Calibri"/>
              </a:rPr>
              <a:t> </a:t>
            </a:r>
            <a:r>
              <a:rPr sz="900" spc="35" dirty="0">
                <a:solidFill>
                  <a:srgbClr val="6078AD"/>
                </a:solidFill>
                <a:latin typeface="Calibri"/>
                <a:cs typeface="Calibri"/>
              </a:rPr>
              <a:t>12</a:t>
            </a:r>
            <a:r>
              <a:rPr sz="900" spc="-10" dirty="0">
                <a:solidFill>
                  <a:srgbClr val="6078AD"/>
                </a:solidFill>
                <a:latin typeface="Calibri"/>
                <a:cs typeface="Calibri"/>
              </a:rPr>
              <a:t> </a:t>
            </a:r>
            <a:r>
              <a:rPr sz="900" spc="75" dirty="0">
                <a:solidFill>
                  <a:srgbClr val="6078AD"/>
                </a:solidFill>
                <a:latin typeface="Calibri"/>
                <a:cs typeface="Calibri"/>
              </a:rPr>
              <a:t>x</a:t>
            </a:r>
            <a:r>
              <a:rPr sz="900" spc="-10" dirty="0">
                <a:solidFill>
                  <a:srgbClr val="6078AD"/>
                </a:solidFill>
                <a:latin typeface="Calibri"/>
                <a:cs typeface="Calibri"/>
              </a:rPr>
              <a:t> </a:t>
            </a:r>
            <a:r>
              <a:rPr sz="900" spc="15" dirty="0">
                <a:solidFill>
                  <a:srgbClr val="6078AD"/>
                </a:solidFill>
                <a:latin typeface="Calibri"/>
                <a:cs typeface="Calibri"/>
              </a:rPr>
              <a:t>1.123</a:t>
            </a:r>
            <a:r>
              <a:rPr sz="900" spc="-10" dirty="0">
                <a:solidFill>
                  <a:srgbClr val="6078AD"/>
                </a:solidFill>
                <a:latin typeface="Calibri"/>
                <a:cs typeface="Calibri"/>
              </a:rPr>
              <a:t> </a:t>
            </a:r>
            <a:r>
              <a:rPr sz="900" spc="45" dirty="0">
                <a:solidFill>
                  <a:srgbClr val="6078AD"/>
                </a:solidFill>
                <a:latin typeface="Calibri"/>
                <a:cs typeface="Calibri"/>
              </a:rPr>
              <a:t>=</a:t>
            </a:r>
            <a:r>
              <a:rPr sz="900" spc="-10" dirty="0">
                <a:solidFill>
                  <a:srgbClr val="6078AD"/>
                </a:solidFill>
                <a:latin typeface="Calibri"/>
                <a:cs typeface="Calibri"/>
              </a:rPr>
              <a:t> </a:t>
            </a:r>
            <a:r>
              <a:rPr sz="900" spc="35" dirty="0">
                <a:solidFill>
                  <a:srgbClr val="6078AD"/>
                </a:solidFill>
                <a:latin typeface="Calibri"/>
                <a:cs typeface="Calibri"/>
              </a:rPr>
              <a:t>404.280</a:t>
            </a:r>
            <a:r>
              <a:rPr sz="900" spc="-10" dirty="0">
                <a:solidFill>
                  <a:srgbClr val="6078AD"/>
                </a:solidFill>
                <a:latin typeface="Calibri"/>
                <a:cs typeface="Calibri"/>
              </a:rPr>
              <a:t> </a:t>
            </a:r>
            <a:r>
              <a:rPr sz="900" spc="35" dirty="0">
                <a:solidFill>
                  <a:srgbClr val="6078AD"/>
                </a:solidFill>
                <a:latin typeface="Calibri"/>
                <a:cs typeface="Calibri"/>
              </a:rPr>
              <a:t>€</a:t>
            </a:r>
            <a:endParaRPr sz="900">
              <a:latin typeface="Calibri"/>
              <a:cs typeface="Calibri"/>
            </a:endParaRPr>
          </a:p>
          <a:p>
            <a:pPr marL="12700">
              <a:lnSpc>
                <a:spcPct val="100000"/>
              </a:lnSpc>
              <a:spcBef>
                <a:spcPts val="90"/>
              </a:spcBef>
            </a:pPr>
            <a:r>
              <a:rPr sz="900" spc="25" dirty="0">
                <a:solidFill>
                  <a:srgbClr val="6078AD"/>
                </a:solidFill>
                <a:latin typeface="Calibri"/>
                <a:cs typeface="Calibri"/>
              </a:rPr>
              <a:t>Capital: </a:t>
            </a:r>
            <a:r>
              <a:rPr sz="900" spc="30" dirty="0">
                <a:solidFill>
                  <a:srgbClr val="6078AD"/>
                </a:solidFill>
                <a:latin typeface="Calibri"/>
                <a:cs typeface="Calibri"/>
              </a:rPr>
              <a:t>250.000</a:t>
            </a:r>
            <a:r>
              <a:rPr sz="900" spc="-45" dirty="0">
                <a:solidFill>
                  <a:srgbClr val="6078AD"/>
                </a:solidFill>
                <a:latin typeface="Calibri"/>
                <a:cs typeface="Calibri"/>
              </a:rPr>
              <a:t> </a:t>
            </a:r>
            <a:r>
              <a:rPr sz="900" spc="35" dirty="0">
                <a:solidFill>
                  <a:srgbClr val="6078AD"/>
                </a:solidFill>
                <a:latin typeface="Calibri"/>
                <a:cs typeface="Calibri"/>
              </a:rPr>
              <a:t>€</a:t>
            </a:r>
            <a:endParaRPr sz="900">
              <a:latin typeface="Calibri"/>
              <a:cs typeface="Calibri"/>
            </a:endParaRPr>
          </a:p>
          <a:p>
            <a:pPr marL="12700">
              <a:lnSpc>
                <a:spcPct val="100000"/>
              </a:lnSpc>
              <a:spcBef>
                <a:spcPts val="90"/>
              </a:spcBef>
            </a:pPr>
            <a:r>
              <a:rPr sz="900" spc="15" dirty="0">
                <a:solidFill>
                  <a:srgbClr val="6078AD"/>
                </a:solidFill>
                <a:latin typeface="Calibri"/>
                <a:cs typeface="Calibri"/>
              </a:rPr>
              <a:t>Intereses: </a:t>
            </a:r>
            <a:r>
              <a:rPr sz="900" spc="30" dirty="0">
                <a:solidFill>
                  <a:srgbClr val="6078AD"/>
                </a:solidFill>
                <a:latin typeface="Calibri"/>
                <a:cs typeface="Calibri"/>
              </a:rPr>
              <a:t>154.280</a:t>
            </a:r>
            <a:r>
              <a:rPr sz="900" spc="-35" dirty="0">
                <a:solidFill>
                  <a:srgbClr val="6078AD"/>
                </a:solidFill>
                <a:latin typeface="Calibri"/>
                <a:cs typeface="Calibri"/>
              </a:rPr>
              <a:t> </a:t>
            </a:r>
            <a:r>
              <a:rPr sz="900" spc="35" dirty="0">
                <a:solidFill>
                  <a:srgbClr val="6078AD"/>
                </a:solidFill>
                <a:latin typeface="Calibri"/>
                <a:cs typeface="Calibri"/>
              </a:rPr>
              <a:t>€</a:t>
            </a:r>
            <a:endParaRPr sz="900">
              <a:latin typeface="Calibri"/>
              <a:cs typeface="Calibri"/>
            </a:endParaRPr>
          </a:p>
        </p:txBody>
      </p:sp>
      <p:sp>
        <p:nvSpPr>
          <p:cNvPr id="10" name="object 10"/>
          <p:cNvSpPr txBox="1"/>
          <p:nvPr/>
        </p:nvSpPr>
        <p:spPr>
          <a:xfrm>
            <a:off x="1372595" y="2751519"/>
            <a:ext cx="412750" cy="135255"/>
          </a:xfrm>
          <a:prstGeom prst="rect">
            <a:avLst/>
          </a:prstGeom>
        </p:spPr>
        <p:txBody>
          <a:bodyPr vert="horz" wrap="square" lIns="0" tIns="15240" rIns="0" bIns="0" rtlCol="0">
            <a:spAutoFit/>
          </a:bodyPr>
          <a:lstStyle/>
          <a:p>
            <a:pPr>
              <a:lnSpc>
                <a:spcPct val="100000"/>
              </a:lnSpc>
              <a:spcBef>
                <a:spcPts val="120"/>
              </a:spcBef>
            </a:pPr>
            <a:r>
              <a:rPr sz="700" spc="35" dirty="0">
                <a:solidFill>
                  <a:srgbClr val="004689"/>
                </a:solidFill>
                <a:latin typeface="Calibri"/>
                <a:cs typeface="Calibri"/>
              </a:rPr>
              <a:t>154.280</a:t>
            </a:r>
            <a:r>
              <a:rPr sz="700" spc="-45" dirty="0">
                <a:solidFill>
                  <a:srgbClr val="004689"/>
                </a:solidFill>
                <a:latin typeface="Calibri"/>
                <a:cs typeface="Calibri"/>
              </a:rPr>
              <a:t> </a:t>
            </a:r>
            <a:r>
              <a:rPr sz="700" spc="40" dirty="0">
                <a:solidFill>
                  <a:srgbClr val="004689"/>
                </a:solidFill>
                <a:latin typeface="Calibri"/>
                <a:cs typeface="Calibri"/>
              </a:rPr>
              <a:t>€</a:t>
            </a:r>
            <a:endParaRPr sz="700">
              <a:latin typeface="Calibri"/>
              <a:cs typeface="Calibri"/>
            </a:endParaRPr>
          </a:p>
        </p:txBody>
      </p:sp>
      <p:sp>
        <p:nvSpPr>
          <p:cNvPr id="11" name="object 11"/>
          <p:cNvSpPr txBox="1"/>
          <p:nvPr/>
        </p:nvSpPr>
        <p:spPr>
          <a:xfrm>
            <a:off x="3212642" y="3233316"/>
            <a:ext cx="413384" cy="135255"/>
          </a:xfrm>
          <a:prstGeom prst="rect">
            <a:avLst/>
          </a:prstGeom>
        </p:spPr>
        <p:txBody>
          <a:bodyPr vert="horz" wrap="square" lIns="0" tIns="15240" rIns="0" bIns="0" rtlCol="0">
            <a:spAutoFit/>
          </a:bodyPr>
          <a:lstStyle/>
          <a:p>
            <a:pPr>
              <a:lnSpc>
                <a:spcPct val="100000"/>
              </a:lnSpc>
              <a:spcBef>
                <a:spcPts val="120"/>
              </a:spcBef>
            </a:pPr>
            <a:r>
              <a:rPr sz="700" spc="40" dirty="0">
                <a:solidFill>
                  <a:srgbClr val="DBE6F2"/>
                </a:solidFill>
                <a:latin typeface="Calibri"/>
                <a:cs typeface="Calibri"/>
              </a:rPr>
              <a:t>250.000</a:t>
            </a:r>
            <a:r>
              <a:rPr sz="700" spc="-60" dirty="0">
                <a:solidFill>
                  <a:srgbClr val="DBE6F2"/>
                </a:solidFill>
                <a:latin typeface="Calibri"/>
                <a:cs typeface="Calibri"/>
              </a:rPr>
              <a:t> </a:t>
            </a:r>
            <a:r>
              <a:rPr sz="700" spc="40" dirty="0">
                <a:solidFill>
                  <a:srgbClr val="DBE6F2"/>
                </a:solidFill>
                <a:latin typeface="Calibri"/>
                <a:cs typeface="Calibri"/>
              </a:rPr>
              <a:t>€</a:t>
            </a:r>
            <a:endParaRPr sz="700">
              <a:latin typeface="Calibri"/>
              <a:cs typeface="Calibri"/>
            </a:endParaRPr>
          </a:p>
        </p:txBody>
      </p:sp>
      <p:sp>
        <p:nvSpPr>
          <p:cNvPr id="12" name="object 12"/>
          <p:cNvSpPr txBox="1"/>
          <p:nvPr/>
        </p:nvSpPr>
        <p:spPr>
          <a:xfrm>
            <a:off x="1840768" y="2185596"/>
            <a:ext cx="935990" cy="135255"/>
          </a:xfrm>
          <a:prstGeom prst="rect">
            <a:avLst/>
          </a:prstGeom>
        </p:spPr>
        <p:txBody>
          <a:bodyPr vert="horz" wrap="square" lIns="0" tIns="15240" rIns="0" bIns="0" rtlCol="0">
            <a:spAutoFit/>
          </a:bodyPr>
          <a:lstStyle/>
          <a:p>
            <a:pPr>
              <a:lnSpc>
                <a:spcPct val="100000"/>
              </a:lnSpc>
              <a:spcBef>
                <a:spcPts val="120"/>
              </a:spcBef>
            </a:pPr>
            <a:r>
              <a:rPr sz="700" spc="35" dirty="0">
                <a:solidFill>
                  <a:srgbClr val="004689"/>
                </a:solidFill>
                <a:latin typeface="Calibri"/>
                <a:cs typeface="Calibri"/>
              </a:rPr>
              <a:t>COSTE</a:t>
            </a:r>
            <a:r>
              <a:rPr sz="700" spc="-20" dirty="0">
                <a:solidFill>
                  <a:srgbClr val="004689"/>
                </a:solidFill>
                <a:latin typeface="Calibri"/>
                <a:cs typeface="Calibri"/>
              </a:rPr>
              <a:t> </a:t>
            </a:r>
            <a:r>
              <a:rPr sz="700" spc="40" dirty="0">
                <a:solidFill>
                  <a:srgbClr val="004689"/>
                </a:solidFill>
                <a:latin typeface="Calibri"/>
                <a:cs typeface="Calibri"/>
              </a:rPr>
              <a:t>DE</a:t>
            </a:r>
            <a:r>
              <a:rPr sz="700" spc="-15" dirty="0">
                <a:solidFill>
                  <a:srgbClr val="004689"/>
                </a:solidFill>
                <a:latin typeface="Calibri"/>
                <a:cs typeface="Calibri"/>
              </a:rPr>
              <a:t> </a:t>
            </a:r>
            <a:r>
              <a:rPr sz="700" spc="40" dirty="0">
                <a:solidFill>
                  <a:srgbClr val="004689"/>
                </a:solidFill>
                <a:latin typeface="Calibri"/>
                <a:cs typeface="Calibri"/>
              </a:rPr>
              <a:t>LA</a:t>
            </a:r>
            <a:r>
              <a:rPr sz="700" spc="-15" dirty="0">
                <a:solidFill>
                  <a:srgbClr val="004689"/>
                </a:solidFill>
                <a:latin typeface="Calibri"/>
                <a:cs typeface="Calibri"/>
              </a:rPr>
              <a:t> </a:t>
            </a:r>
            <a:r>
              <a:rPr sz="700" spc="35" dirty="0">
                <a:solidFill>
                  <a:srgbClr val="004689"/>
                </a:solidFill>
                <a:latin typeface="Calibri"/>
                <a:cs typeface="Calibri"/>
              </a:rPr>
              <a:t>VIVIENDA</a:t>
            </a:r>
            <a:endParaRPr sz="700">
              <a:latin typeface="Calibri"/>
              <a:cs typeface="Calibri"/>
            </a:endParaRPr>
          </a:p>
        </p:txBody>
      </p:sp>
      <p:sp>
        <p:nvSpPr>
          <p:cNvPr id="13" name="object 13"/>
          <p:cNvSpPr txBox="1"/>
          <p:nvPr/>
        </p:nvSpPr>
        <p:spPr>
          <a:xfrm>
            <a:off x="1006754" y="3549515"/>
            <a:ext cx="257175" cy="135255"/>
          </a:xfrm>
          <a:prstGeom prst="rect">
            <a:avLst/>
          </a:prstGeom>
        </p:spPr>
        <p:txBody>
          <a:bodyPr vert="horz" wrap="square" lIns="0" tIns="15240" rIns="0" bIns="0" rtlCol="0">
            <a:spAutoFit/>
          </a:bodyPr>
          <a:lstStyle/>
          <a:p>
            <a:pPr marL="12700">
              <a:lnSpc>
                <a:spcPct val="100000"/>
              </a:lnSpc>
              <a:spcBef>
                <a:spcPts val="120"/>
              </a:spcBef>
            </a:pPr>
            <a:r>
              <a:rPr sz="700" spc="35" dirty="0">
                <a:solidFill>
                  <a:srgbClr val="6078AD"/>
                </a:solidFill>
                <a:latin typeface="Calibri"/>
                <a:cs typeface="Calibri"/>
              </a:rPr>
              <a:t>Año</a:t>
            </a:r>
            <a:r>
              <a:rPr sz="700" spc="-55" dirty="0">
                <a:solidFill>
                  <a:srgbClr val="6078AD"/>
                </a:solidFill>
                <a:latin typeface="Calibri"/>
                <a:cs typeface="Calibri"/>
              </a:rPr>
              <a:t> </a:t>
            </a:r>
            <a:r>
              <a:rPr sz="700" spc="40" dirty="0">
                <a:solidFill>
                  <a:srgbClr val="6078AD"/>
                </a:solidFill>
                <a:latin typeface="Calibri"/>
                <a:cs typeface="Calibri"/>
              </a:rPr>
              <a:t>0</a:t>
            </a:r>
            <a:endParaRPr sz="700">
              <a:latin typeface="Calibri"/>
              <a:cs typeface="Calibri"/>
            </a:endParaRPr>
          </a:p>
        </p:txBody>
      </p:sp>
      <p:sp>
        <p:nvSpPr>
          <p:cNvPr id="14" name="object 14"/>
          <p:cNvSpPr txBox="1"/>
          <p:nvPr/>
        </p:nvSpPr>
        <p:spPr>
          <a:xfrm>
            <a:off x="3413912" y="3533878"/>
            <a:ext cx="308610" cy="135255"/>
          </a:xfrm>
          <a:prstGeom prst="rect">
            <a:avLst/>
          </a:prstGeom>
        </p:spPr>
        <p:txBody>
          <a:bodyPr vert="horz" wrap="square" lIns="0" tIns="15240" rIns="0" bIns="0" rtlCol="0">
            <a:spAutoFit/>
          </a:bodyPr>
          <a:lstStyle/>
          <a:p>
            <a:pPr marL="12700">
              <a:lnSpc>
                <a:spcPct val="100000"/>
              </a:lnSpc>
              <a:spcBef>
                <a:spcPts val="120"/>
              </a:spcBef>
            </a:pPr>
            <a:r>
              <a:rPr sz="700" spc="35" dirty="0">
                <a:solidFill>
                  <a:srgbClr val="6078AD"/>
                </a:solidFill>
                <a:latin typeface="Calibri"/>
                <a:cs typeface="Calibri"/>
              </a:rPr>
              <a:t>Año</a:t>
            </a:r>
            <a:r>
              <a:rPr sz="700" spc="-50" dirty="0">
                <a:solidFill>
                  <a:srgbClr val="6078AD"/>
                </a:solidFill>
                <a:latin typeface="Calibri"/>
                <a:cs typeface="Calibri"/>
              </a:rPr>
              <a:t> </a:t>
            </a:r>
            <a:r>
              <a:rPr sz="700" spc="40" dirty="0">
                <a:solidFill>
                  <a:srgbClr val="6078AD"/>
                </a:solidFill>
                <a:latin typeface="Calibri"/>
                <a:cs typeface="Calibri"/>
              </a:rPr>
              <a:t>30</a:t>
            </a:r>
            <a:endParaRPr sz="700">
              <a:latin typeface="Calibri"/>
              <a:cs typeface="Calibri"/>
            </a:endParaRPr>
          </a:p>
        </p:txBody>
      </p:sp>
      <p:sp>
        <p:nvSpPr>
          <p:cNvPr id="15" name="object 15"/>
          <p:cNvSpPr txBox="1">
            <a:spLocks noGrp="1"/>
          </p:cNvSpPr>
          <p:nvPr>
            <p:ph type="title"/>
          </p:nvPr>
        </p:nvSpPr>
        <p:spPr>
          <a:xfrm>
            <a:off x="973999" y="841246"/>
            <a:ext cx="4119245" cy="736600"/>
          </a:xfrm>
          <a:prstGeom prst="rect">
            <a:avLst/>
          </a:prstGeom>
        </p:spPr>
        <p:txBody>
          <a:bodyPr vert="horz" wrap="square" lIns="0" tIns="73660" rIns="0" bIns="0" rtlCol="0">
            <a:spAutoFit/>
          </a:bodyPr>
          <a:lstStyle/>
          <a:p>
            <a:pPr marL="12700">
              <a:lnSpc>
                <a:spcPct val="100000"/>
              </a:lnSpc>
              <a:spcBef>
                <a:spcPts val="580"/>
              </a:spcBef>
            </a:pPr>
            <a:r>
              <a:rPr spc="114" dirty="0"/>
              <a:t>¿Cómo </a:t>
            </a:r>
            <a:r>
              <a:rPr spc="125" dirty="0"/>
              <a:t>funciona </a:t>
            </a:r>
            <a:r>
              <a:rPr spc="220" dirty="0"/>
              <a:t>una</a:t>
            </a:r>
            <a:r>
              <a:rPr spc="-265" dirty="0"/>
              <a:t> </a:t>
            </a:r>
            <a:r>
              <a:rPr spc="120" dirty="0"/>
              <a:t>hipoteca?</a:t>
            </a:r>
          </a:p>
          <a:p>
            <a:pPr marL="12700">
              <a:lnSpc>
                <a:spcPct val="100000"/>
              </a:lnSpc>
              <a:spcBef>
                <a:spcPts val="320"/>
              </a:spcBef>
            </a:pPr>
            <a:r>
              <a:rPr sz="1600" spc="90" dirty="0"/>
              <a:t>Sistema </a:t>
            </a:r>
            <a:r>
              <a:rPr sz="1600" spc="110" dirty="0"/>
              <a:t>de </a:t>
            </a:r>
            <a:r>
              <a:rPr sz="1600" spc="90" dirty="0"/>
              <a:t>amortizaci</a:t>
            </a:r>
            <a:r>
              <a:rPr sz="1500" spc="90" dirty="0"/>
              <a:t>ó</a:t>
            </a:r>
            <a:r>
              <a:rPr sz="1600" spc="90" dirty="0"/>
              <a:t>n</a:t>
            </a:r>
            <a:r>
              <a:rPr sz="1600" spc="-210" dirty="0"/>
              <a:t> </a:t>
            </a:r>
            <a:r>
              <a:rPr sz="1600" spc="65" dirty="0"/>
              <a:t>Franc</a:t>
            </a:r>
            <a:r>
              <a:rPr sz="1500" spc="65" dirty="0"/>
              <a:t>é</a:t>
            </a:r>
            <a:r>
              <a:rPr sz="1600" spc="65" dirty="0"/>
              <a:t>s</a:t>
            </a:r>
            <a:endParaRPr sz="1600"/>
          </a:p>
        </p:txBody>
      </p:sp>
      <p:sp>
        <p:nvSpPr>
          <p:cNvPr id="16" name="object 16"/>
          <p:cNvSpPr/>
          <p:nvPr/>
        </p:nvSpPr>
        <p:spPr>
          <a:xfrm>
            <a:off x="1060598" y="5217616"/>
            <a:ext cx="2172335" cy="1283970"/>
          </a:xfrm>
          <a:custGeom>
            <a:avLst/>
            <a:gdLst/>
            <a:ahLst/>
            <a:cxnLst/>
            <a:rect l="l" t="t" r="r" b="b"/>
            <a:pathLst>
              <a:path w="2172335" h="1283970">
                <a:moveTo>
                  <a:pt x="0" y="0"/>
                </a:moveTo>
                <a:lnTo>
                  <a:pt x="0" y="1283969"/>
                </a:lnTo>
                <a:lnTo>
                  <a:pt x="2171928" y="1281518"/>
                </a:lnTo>
                <a:lnTo>
                  <a:pt x="1708976" y="481565"/>
                </a:lnTo>
                <a:lnTo>
                  <a:pt x="976107" y="107678"/>
                </a:lnTo>
                <a:lnTo>
                  <a:pt x="298167" y="331"/>
                </a:lnTo>
                <a:lnTo>
                  <a:pt x="0" y="0"/>
                </a:lnTo>
                <a:close/>
              </a:path>
            </a:pathLst>
          </a:custGeom>
          <a:solidFill>
            <a:srgbClr val="DBE6F2"/>
          </a:solidFill>
        </p:spPr>
        <p:txBody>
          <a:bodyPr wrap="square" lIns="0" tIns="0" rIns="0" bIns="0" rtlCol="0"/>
          <a:lstStyle/>
          <a:p>
            <a:endParaRPr/>
          </a:p>
        </p:txBody>
      </p:sp>
      <p:sp>
        <p:nvSpPr>
          <p:cNvPr id="17" name="object 17"/>
          <p:cNvSpPr/>
          <p:nvPr/>
        </p:nvSpPr>
        <p:spPr>
          <a:xfrm>
            <a:off x="1060598" y="5217616"/>
            <a:ext cx="2172335" cy="1283970"/>
          </a:xfrm>
          <a:custGeom>
            <a:avLst/>
            <a:gdLst/>
            <a:ahLst/>
            <a:cxnLst/>
            <a:rect l="l" t="t" r="r" b="b"/>
            <a:pathLst>
              <a:path w="2172335" h="1283970">
                <a:moveTo>
                  <a:pt x="0" y="1283969"/>
                </a:moveTo>
                <a:lnTo>
                  <a:pt x="0" y="0"/>
                </a:lnTo>
                <a:lnTo>
                  <a:pt x="298167" y="331"/>
                </a:lnTo>
                <a:lnTo>
                  <a:pt x="976107" y="107678"/>
                </a:lnTo>
                <a:lnTo>
                  <a:pt x="1708976" y="481565"/>
                </a:lnTo>
                <a:lnTo>
                  <a:pt x="2171928" y="1281518"/>
                </a:lnTo>
              </a:path>
            </a:pathLst>
          </a:custGeom>
          <a:ln w="5714">
            <a:solidFill>
              <a:srgbClr val="91A7D1"/>
            </a:solidFill>
          </a:ln>
        </p:spPr>
        <p:txBody>
          <a:bodyPr wrap="square" lIns="0" tIns="0" rIns="0" bIns="0" rtlCol="0"/>
          <a:lstStyle/>
          <a:p>
            <a:endParaRPr/>
          </a:p>
        </p:txBody>
      </p:sp>
      <p:sp>
        <p:nvSpPr>
          <p:cNvPr id="18" name="object 18"/>
          <p:cNvSpPr/>
          <p:nvPr/>
        </p:nvSpPr>
        <p:spPr>
          <a:xfrm>
            <a:off x="1060598" y="5853859"/>
            <a:ext cx="0" cy="641985"/>
          </a:xfrm>
          <a:custGeom>
            <a:avLst/>
            <a:gdLst/>
            <a:ahLst/>
            <a:cxnLst/>
            <a:rect l="l" t="t" r="r" b="b"/>
            <a:pathLst>
              <a:path h="641985">
                <a:moveTo>
                  <a:pt x="0" y="641959"/>
                </a:moveTo>
                <a:lnTo>
                  <a:pt x="0" y="0"/>
                </a:lnTo>
              </a:path>
            </a:pathLst>
          </a:custGeom>
          <a:ln w="5715">
            <a:solidFill>
              <a:srgbClr val="BDD2E7"/>
            </a:solidFill>
          </a:ln>
        </p:spPr>
        <p:txBody>
          <a:bodyPr wrap="square" lIns="0" tIns="0" rIns="0" bIns="0" rtlCol="0"/>
          <a:lstStyle/>
          <a:p>
            <a:endParaRPr/>
          </a:p>
        </p:txBody>
      </p:sp>
      <p:sp>
        <p:nvSpPr>
          <p:cNvPr id="19" name="object 19"/>
          <p:cNvSpPr/>
          <p:nvPr/>
        </p:nvSpPr>
        <p:spPr>
          <a:xfrm>
            <a:off x="1054884" y="5049501"/>
            <a:ext cx="0" cy="1449705"/>
          </a:xfrm>
          <a:custGeom>
            <a:avLst/>
            <a:gdLst/>
            <a:ahLst/>
            <a:cxnLst/>
            <a:rect l="l" t="t" r="r" b="b"/>
            <a:pathLst>
              <a:path h="1449704">
                <a:moveTo>
                  <a:pt x="0" y="1449628"/>
                </a:moveTo>
                <a:lnTo>
                  <a:pt x="0" y="0"/>
                </a:lnTo>
              </a:path>
            </a:pathLst>
          </a:custGeom>
          <a:ln w="11430">
            <a:solidFill>
              <a:srgbClr val="004689"/>
            </a:solidFill>
          </a:ln>
        </p:spPr>
        <p:txBody>
          <a:bodyPr wrap="square" lIns="0" tIns="0" rIns="0" bIns="0" rtlCol="0"/>
          <a:lstStyle/>
          <a:p>
            <a:endParaRPr/>
          </a:p>
        </p:txBody>
      </p:sp>
      <p:sp>
        <p:nvSpPr>
          <p:cNvPr id="20" name="object 20"/>
          <p:cNvSpPr/>
          <p:nvPr/>
        </p:nvSpPr>
        <p:spPr>
          <a:xfrm>
            <a:off x="1023109" y="4982001"/>
            <a:ext cx="64135" cy="87630"/>
          </a:xfrm>
          <a:custGeom>
            <a:avLst/>
            <a:gdLst/>
            <a:ahLst/>
            <a:cxnLst/>
            <a:rect l="l" t="t" r="r" b="b"/>
            <a:pathLst>
              <a:path w="64134" h="87629">
                <a:moveTo>
                  <a:pt x="31775" y="0"/>
                </a:moveTo>
                <a:lnTo>
                  <a:pt x="0" y="87312"/>
                </a:lnTo>
                <a:lnTo>
                  <a:pt x="63550" y="87312"/>
                </a:lnTo>
                <a:lnTo>
                  <a:pt x="31775" y="0"/>
                </a:lnTo>
                <a:close/>
              </a:path>
            </a:pathLst>
          </a:custGeom>
          <a:solidFill>
            <a:srgbClr val="004689"/>
          </a:solidFill>
        </p:spPr>
        <p:txBody>
          <a:bodyPr wrap="square" lIns="0" tIns="0" rIns="0" bIns="0" rtlCol="0"/>
          <a:lstStyle/>
          <a:p>
            <a:endParaRPr/>
          </a:p>
        </p:txBody>
      </p:sp>
      <p:sp>
        <p:nvSpPr>
          <p:cNvPr id="21" name="object 21"/>
          <p:cNvSpPr/>
          <p:nvPr/>
        </p:nvSpPr>
        <p:spPr>
          <a:xfrm>
            <a:off x="2714632" y="5660523"/>
            <a:ext cx="517525" cy="840105"/>
          </a:xfrm>
          <a:custGeom>
            <a:avLst/>
            <a:gdLst/>
            <a:ahLst/>
            <a:cxnLst/>
            <a:rect l="l" t="t" r="r" b="b"/>
            <a:pathLst>
              <a:path w="517525" h="840104">
                <a:moveTo>
                  <a:pt x="5765" y="0"/>
                </a:moveTo>
                <a:lnTo>
                  <a:pt x="2464" y="129137"/>
                </a:lnTo>
                <a:lnTo>
                  <a:pt x="749" y="417623"/>
                </a:lnTo>
                <a:lnTo>
                  <a:pt x="100" y="706952"/>
                </a:lnTo>
                <a:lnTo>
                  <a:pt x="0" y="838619"/>
                </a:lnTo>
                <a:lnTo>
                  <a:pt x="517245" y="839914"/>
                </a:lnTo>
                <a:lnTo>
                  <a:pt x="504981" y="785087"/>
                </a:lnTo>
                <a:lnTo>
                  <a:pt x="491144" y="731831"/>
                </a:lnTo>
                <a:lnTo>
                  <a:pt x="475781" y="680123"/>
                </a:lnTo>
                <a:lnTo>
                  <a:pt x="458938" y="629941"/>
                </a:lnTo>
                <a:lnTo>
                  <a:pt x="440661" y="581262"/>
                </a:lnTo>
                <a:lnTo>
                  <a:pt x="420995" y="534064"/>
                </a:lnTo>
                <a:lnTo>
                  <a:pt x="399988" y="488323"/>
                </a:lnTo>
                <a:lnTo>
                  <a:pt x="377685" y="444018"/>
                </a:lnTo>
                <a:lnTo>
                  <a:pt x="354132" y="401125"/>
                </a:lnTo>
                <a:lnTo>
                  <a:pt x="329376" y="359622"/>
                </a:lnTo>
                <a:lnTo>
                  <a:pt x="303462" y="319486"/>
                </a:lnTo>
                <a:lnTo>
                  <a:pt x="276437" y="280695"/>
                </a:lnTo>
                <a:lnTo>
                  <a:pt x="248347" y="243226"/>
                </a:lnTo>
                <a:lnTo>
                  <a:pt x="219238" y="207056"/>
                </a:lnTo>
                <a:lnTo>
                  <a:pt x="189156" y="172163"/>
                </a:lnTo>
                <a:lnTo>
                  <a:pt x="158147" y="138523"/>
                </a:lnTo>
                <a:lnTo>
                  <a:pt x="126258" y="106115"/>
                </a:lnTo>
                <a:lnTo>
                  <a:pt x="93534" y="74916"/>
                </a:lnTo>
                <a:lnTo>
                  <a:pt x="60022" y="44902"/>
                </a:lnTo>
                <a:lnTo>
                  <a:pt x="25768" y="16052"/>
                </a:lnTo>
                <a:lnTo>
                  <a:pt x="5765" y="0"/>
                </a:lnTo>
                <a:close/>
              </a:path>
            </a:pathLst>
          </a:custGeom>
          <a:solidFill>
            <a:srgbClr val="91A7D1">
              <a:alpha val="68998"/>
            </a:srgbClr>
          </a:solidFill>
        </p:spPr>
        <p:txBody>
          <a:bodyPr wrap="square" lIns="0" tIns="0" rIns="0" bIns="0" rtlCol="0"/>
          <a:lstStyle/>
          <a:p>
            <a:endParaRPr/>
          </a:p>
        </p:txBody>
      </p:sp>
      <p:sp>
        <p:nvSpPr>
          <p:cNvPr id="22" name="object 22"/>
          <p:cNvSpPr/>
          <p:nvPr/>
        </p:nvSpPr>
        <p:spPr>
          <a:xfrm>
            <a:off x="2714632" y="5660523"/>
            <a:ext cx="517525" cy="840105"/>
          </a:xfrm>
          <a:custGeom>
            <a:avLst/>
            <a:gdLst/>
            <a:ahLst/>
            <a:cxnLst/>
            <a:rect l="l" t="t" r="r" b="b"/>
            <a:pathLst>
              <a:path w="517525" h="840104">
                <a:moveTo>
                  <a:pt x="0" y="838619"/>
                </a:moveTo>
                <a:lnTo>
                  <a:pt x="100" y="706952"/>
                </a:lnTo>
                <a:lnTo>
                  <a:pt x="749" y="417623"/>
                </a:lnTo>
                <a:lnTo>
                  <a:pt x="2464" y="129137"/>
                </a:lnTo>
                <a:lnTo>
                  <a:pt x="5765" y="0"/>
                </a:lnTo>
                <a:lnTo>
                  <a:pt x="10782" y="3976"/>
                </a:lnTo>
                <a:lnTo>
                  <a:pt x="60022" y="44902"/>
                </a:lnTo>
                <a:lnTo>
                  <a:pt x="93534" y="74916"/>
                </a:lnTo>
                <a:lnTo>
                  <a:pt x="126258" y="106115"/>
                </a:lnTo>
                <a:lnTo>
                  <a:pt x="158147" y="138523"/>
                </a:lnTo>
                <a:lnTo>
                  <a:pt x="189156" y="172163"/>
                </a:lnTo>
                <a:lnTo>
                  <a:pt x="219238" y="207056"/>
                </a:lnTo>
                <a:lnTo>
                  <a:pt x="248347" y="243226"/>
                </a:lnTo>
                <a:lnTo>
                  <a:pt x="276437" y="280695"/>
                </a:lnTo>
                <a:lnTo>
                  <a:pt x="303462" y="319486"/>
                </a:lnTo>
                <a:lnTo>
                  <a:pt x="329376" y="359622"/>
                </a:lnTo>
                <a:lnTo>
                  <a:pt x="354132" y="401125"/>
                </a:lnTo>
                <a:lnTo>
                  <a:pt x="377685" y="444018"/>
                </a:lnTo>
                <a:lnTo>
                  <a:pt x="399988" y="488323"/>
                </a:lnTo>
                <a:lnTo>
                  <a:pt x="420995" y="534064"/>
                </a:lnTo>
                <a:lnTo>
                  <a:pt x="440661" y="581262"/>
                </a:lnTo>
                <a:lnTo>
                  <a:pt x="458938" y="629941"/>
                </a:lnTo>
                <a:lnTo>
                  <a:pt x="475781" y="680123"/>
                </a:lnTo>
                <a:lnTo>
                  <a:pt x="491144" y="731831"/>
                </a:lnTo>
                <a:lnTo>
                  <a:pt x="504981" y="785087"/>
                </a:lnTo>
                <a:lnTo>
                  <a:pt x="517245" y="839914"/>
                </a:lnTo>
                <a:lnTo>
                  <a:pt x="0" y="838619"/>
                </a:lnTo>
                <a:close/>
              </a:path>
            </a:pathLst>
          </a:custGeom>
          <a:ln w="5715">
            <a:solidFill>
              <a:srgbClr val="BDD2E7"/>
            </a:solidFill>
          </a:ln>
        </p:spPr>
        <p:txBody>
          <a:bodyPr wrap="square" lIns="0" tIns="0" rIns="0" bIns="0" rtlCol="0"/>
          <a:lstStyle/>
          <a:p>
            <a:endParaRPr/>
          </a:p>
        </p:txBody>
      </p:sp>
      <p:sp>
        <p:nvSpPr>
          <p:cNvPr id="23" name="object 23"/>
          <p:cNvSpPr/>
          <p:nvPr/>
        </p:nvSpPr>
        <p:spPr>
          <a:xfrm>
            <a:off x="1054881" y="6499137"/>
            <a:ext cx="2379345" cy="0"/>
          </a:xfrm>
          <a:custGeom>
            <a:avLst/>
            <a:gdLst/>
            <a:ahLst/>
            <a:cxnLst/>
            <a:rect l="l" t="t" r="r" b="b"/>
            <a:pathLst>
              <a:path w="2379345">
                <a:moveTo>
                  <a:pt x="0" y="0"/>
                </a:moveTo>
                <a:lnTo>
                  <a:pt x="2378786" y="0"/>
                </a:lnTo>
              </a:path>
            </a:pathLst>
          </a:custGeom>
          <a:ln w="11430">
            <a:solidFill>
              <a:srgbClr val="004689"/>
            </a:solidFill>
          </a:ln>
        </p:spPr>
        <p:txBody>
          <a:bodyPr wrap="square" lIns="0" tIns="0" rIns="0" bIns="0" rtlCol="0"/>
          <a:lstStyle/>
          <a:p>
            <a:endParaRPr/>
          </a:p>
        </p:txBody>
      </p:sp>
      <p:sp>
        <p:nvSpPr>
          <p:cNvPr id="24" name="object 24"/>
          <p:cNvSpPr/>
          <p:nvPr/>
        </p:nvSpPr>
        <p:spPr>
          <a:xfrm>
            <a:off x="3413869" y="6467362"/>
            <a:ext cx="87630" cy="64135"/>
          </a:xfrm>
          <a:custGeom>
            <a:avLst/>
            <a:gdLst/>
            <a:ahLst/>
            <a:cxnLst/>
            <a:rect l="l" t="t" r="r" b="b"/>
            <a:pathLst>
              <a:path w="87629" h="64134">
                <a:moveTo>
                  <a:pt x="0" y="0"/>
                </a:moveTo>
                <a:lnTo>
                  <a:pt x="0" y="63550"/>
                </a:lnTo>
                <a:lnTo>
                  <a:pt x="87312" y="31775"/>
                </a:lnTo>
                <a:lnTo>
                  <a:pt x="0" y="0"/>
                </a:lnTo>
                <a:close/>
              </a:path>
            </a:pathLst>
          </a:custGeom>
          <a:solidFill>
            <a:srgbClr val="004689"/>
          </a:solidFill>
        </p:spPr>
        <p:txBody>
          <a:bodyPr wrap="square" lIns="0" tIns="0" rIns="0" bIns="0" rtlCol="0"/>
          <a:lstStyle/>
          <a:p>
            <a:endParaRPr/>
          </a:p>
        </p:txBody>
      </p:sp>
      <p:sp>
        <p:nvSpPr>
          <p:cNvPr id="25" name="object 25"/>
          <p:cNvSpPr/>
          <p:nvPr/>
        </p:nvSpPr>
        <p:spPr>
          <a:xfrm>
            <a:off x="1064632" y="5357841"/>
            <a:ext cx="1872614" cy="1040765"/>
          </a:xfrm>
          <a:custGeom>
            <a:avLst/>
            <a:gdLst/>
            <a:ahLst/>
            <a:cxnLst/>
            <a:rect l="l" t="t" r="r" b="b"/>
            <a:pathLst>
              <a:path w="1872614" h="1040764">
                <a:moveTo>
                  <a:pt x="1872157" y="0"/>
                </a:moveTo>
                <a:lnTo>
                  <a:pt x="1792490" y="132742"/>
                </a:lnTo>
                <a:lnTo>
                  <a:pt x="1503697" y="440672"/>
                </a:lnTo>
                <a:lnTo>
                  <a:pt x="931095" y="788343"/>
                </a:lnTo>
                <a:lnTo>
                  <a:pt x="0" y="1040307"/>
                </a:lnTo>
              </a:path>
            </a:pathLst>
          </a:custGeom>
          <a:ln w="8572">
            <a:solidFill>
              <a:srgbClr val="004689"/>
            </a:solidFill>
          </a:ln>
        </p:spPr>
        <p:txBody>
          <a:bodyPr wrap="square" lIns="0" tIns="0" rIns="0" bIns="0" rtlCol="0"/>
          <a:lstStyle/>
          <a:p>
            <a:endParaRPr/>
          </a:p>
        </p:txBody>
      </p:sp>
      <p:sp>
        <p:nvSpPr>
          <p:cNvPr id="26" name="object 26"/>
          <p:cNvSpPr txBox="1"/>
          <p:nvPr/>
        </p:nvSpPr>
        <p:spPr>
          <a:xfrm>
            <a:off x="1200231" y="4942580"/>
            <a:ext cx="722630" cy="238125"/>
          </a:xfrm>
          <a:prstGeom prst="rect">
            <a:avLst/>
          </a:prstGeom>
        </p:spPr>
        <p:txBody>
          <a:bodyPr vert="horz" wrap="square" lIns="0" tIns="15240" rIns="0" bIns="0" rtlCol="0">
            <a:spAutoFit/>
          </a:bodyPr>
          <a:lstStyle/>
          <a:p>
            <a:pPr marL="12700">
              <a:lnSpc>
                <a:spcPts val="825"/>
              </a:lnSpc>
              <a:spcBef>
                <a:spcPts val="120"/>
              </a:spcBef>
            </a:pPr>
            <a:r>
              <a:rPr sz="700" spc="35" dirty="0">
                <a:solidFill>
                  <a:srgbClr val="6078AD"/>
                </a:solidFill>
                <a:latin typeface="Calibri"/>
                <a:cs typeface="Calibri"/>
              </a:rPr>
              <a:t>Capital</a:t>
            </a:r>
            <a:r>
              <a:rPr sz="700" spc="-25" dirty="0">
                <a:solidFill>
                  <a:srgbClr val="6078AD"/>
                </a:solidFill>
                <a:latin typeface="Calibri"/>
                <a:cs typeface="Calibri"/>
              </a:rPr>
              <a:t> </a:t>
            </a:r>
            <a:r>
              <a:rPr sz="700" spc="30" dirty="0">
                <a:solidFill>
                  <a:srgbClr val="6078AD"/>
                </a:solidFill>
                <a:latin typeface="Calibri"/>
                <a:cs typeface="Calibri"/>
              </a:rPr>
              <a:t>solicitado</a:t>
            </a:r>
            <a:endParaRPr sz="700">
              <a:latin typeface="Calibri"/>
              <a:cs typeface="Calibri"/>
            </a:endParaRPr>
          </a:p>
          <a:p>
            <a:pPr marL="12700">
              <a:lnSpc>
                <a:spcPts val="825"/>
              </a:lnSpc>
            </a:pPr>
            <a:r>
              <a:rPr sz="700" spc="40" dirty="0">
                <a:solidFill>
                  <a:srgbClr val="6078AD"/>
                </a:solidFill>
                <a:latin typeface="Calibri"/>
                <a:cs typeface="Calibri"/>
              </a:rPr>
              <a:t>250.000</a:t>
            </a:r>
            <a:r>
              <a:rPr sz="700" spc="-10" dirty="0">
                <a:solidFill>
                  <a:srgbClr val="6078AD"/>
                </a:solidFill>
                <a:latin typeface="Calibri"/>
                <a:cs typeface="Calibri"/>
              </a:rPr>
              <a:t> </a:t>
            </a:r>
            <a:r>
              <a:rPr sz="700" spc="40" dirty="0">
                <a:solidFill>
                  <a:srgbClr val="6078AD"/>
                </a:solidFill>
                <a:latin typeface="Calibri"/>
                <a:cs typeface="Calibri"/>
              </a:rPr>
              <a:t>€</a:t>
            </a:r>
            <a:endParaRPr sz="700">
              <a:latin typeface="Calibri"/>
              <a:cs typeface="Calibri"/>
            </a:endParaRPr>
          </a:p>
        </p:txBody>
      </p:sp>
      <p:sp>
        <p:nvSpPr>
          <p:cNvPr id="27" name="object 27"/>
          <p:cNvSpPr txBox="1"/>
          <p:nvPr/>
        </p:nvSpPr>
        <p:spPr>
          <a:xfrm>
            <a:off x="1827966" y="5621157"/>
            <a:ext cx="781050" cy="340995"/>
          </a:xfrm>
          <a:prstGeom prst="rect">
            <a:avLst/>
          </a:prstGeom>
        </p:spPr>
        <p:txBody>
          <a:bodyPr vert="horz" wrap="square" lIns="0" tIns="21590" rIns="0" bIns="0" rtlCol="0">
            <a:spAutoFit/>
          </a:bodyPr>
          <a:lstStyle/>
          <a:p>
            <a:pPr marL="12700" marR="5080">
              <a:lnSpc>
                <a:spcPts val="810"/>
              </a:lnSpc>
              <a:spcBef>
                <a:spcPts val="170"/>
              </a:spcBef>
            </a:pPr>
            <a:r>
              <a:rPr sz="700" spc="35" dirty="0">
                <a:solidFill>
                  <a:srgbClr val="004689"/>
                </a:solidFill>
                <a:latin typeface="Calibri"/>
                <a:cs typeface="Calibri"/>
              </a:rPr>
              <a:t>Capital</a:t>
            </a:r>
            <a:r>
              <a:rPr sz="700" spc="-60" dirty="0">
                <a:solidFill>
                  <a:srgbClr val="004689"/>
                </a:solidFill>
                <a:latin typeface="Calibri"/>
                <a:cs typeface="Calibri"/>
              </a:rPr>
              <a:t> </a:t>
            </a:r>
            <a:r>
              <a:rPr sz="700" spc="40" dirty="0">
                <a:solidFill>
                  <a:srgbClr val="004689"/>
                </a:solidFill>
                <a:latin typeface="Calibri"/>
                <a:cs typeface="Calibri"/>
              </a:rPr>
              <a:t>acumulado  </a:t>
            </a:r>
            <a:r>
              <a:rPr sz="700" spc="30" dirty="0">
                <a:solidFill>
                  <a:srgbClr val="004689"/>
                </a:solidFill>
                <a:latin typeface="Calibri"/>
                <a:cs typeface="Calibri"/>
              </a:rPr>
              <a:t>en</a:t>
            </a:r>
            <a:r>
              <a:rPr sz="700" spc="-5" dirty="0">
                <a:solidFill>
                  <a:srgbClr val="004689"/>
                </a:solidFill>
                <a:latin typeface="Calibri"/>
                <a:cs typeface="Calibri"/>
              </a:rPr>
              <a:t> </a:t>
            </a:r>
            <a:r>
              <a:rPr sz="700" spc="30" dirty="0">
                <a:solidFill>
                  <a:srgbClr val="004689"/>
                </a:solidFill>
                <a:latin typeface="Calibri"/>
                <a:cs typeface="Calibri"/>
              </a:rPr>
              <a:t>ahorro</a:t>
            </a:r>
            <a:endParaRPr sz="700">
              <a:latin typeface="Calibri"/>
              <a:cs typeface="Calibri"/>
            </a:endParaRPr>
          </a:p>
          <a:p>
            <a:pPr marL="12700">
              <a:lnSpc>
                <a:spcPts val="790"/>
              </a:lnSpc>
            </a:pPr>
            <a:r>
              <a:rPr sz="700" spc="25" dirty="0">
                <a:solidFill>
                  <a:srgbClr val="004689"/>
                </a:solidFill>
                <a:latin typeface="Calibri"/>
                <a:cs typeface="Calibri"/>
              </a:rPr>
              <a:t>65.261</a:t>
            </a:r>
            <a:r>
              <a:rPr sz="700" spc="-5" dirty="0">
                <a:solidFill>
                  <a:srgbClr val="004689"/>
                </a:solidFill>
                <a:latin typeface="Calibri"/>
                <a:cs typeface="Calibri"/>
              </a:rPr>
              <a:t> </a:t>
            </a:r>
            <a:r>
              <a:rPr sz="700" spc="40" dirty="0">
                <a:solidFill>
                  <a:srgbClr val="004689"/>
                </a:solidFill>
                <a:latin typeface="Calibri"/>
                <a:cs typeface="Calibri"/>
              </a:rPr>
              <a:t>€</a:t>
            </a:r>
            <a:endParaRPr sz="700">
              <a:latin typeface="Calibri"/>
              <a:cs typeface="Calibri"/>
            </a:endParaRPr>
          </a:p>
        </p:txBody>
      </p:sp>
      <p:sp>
        <p:nvSpPr>
          <p:cNvPr id="28" name="object 28"/>
          <p:cNvSpPr txBox="1"/>
          <p:nvPr/>
        </p:nvSpPr>
        <p:spPr>
          <a:xfrm>
            <a:off x="3304814" y="6192931"/>
            <a:ext cx="727710" cy="238125"/>
          </a:xfrm>
          <a:prstGeom prst="rect">
            <a:avLst/>
          </a:prstGeom>
        </p:spPr>
        <p:txBody>
          <a:bodyPr vert="horz" wrap="square" lIns="0" tIns="15240" rIns="0" bIns="0" rtlCol="0">
            <a:spAutoFit/>
          </a:bodyPr>
          <a:lstStyle/>
          <a:p>
            <a:pPr marL="12700">
              <a:lnSpc>
                <a:spcPts val="825"/>
              </a:lnSpc>
              <a:spcBef>
                <a:spcPts val="120"/>
              </a:spcBef>
            </a:pPr>
            <a:r>
              <a:rPr sz="700" spc="35" dirty="0">
                <a:solidFill>
                  <a:srgbClr val="6078AD"/>
                </a:solidFill>
                <a:latin typeface="Calibri"/>
                <a:cs typeface="Calibri"/>
              </a:rPr>
              <a:t>Importe</a:t>
            </a:r>
            <a:r>
              <a:rPr sz="700" spc="-40" dirty="0">
                <a:solidFill>
                  <a:srgbClr val="6078AD"/>
                </a:solidFill>
                <a:latin typeface="Calibri"/>
                <a:cs typeface="Calibri"/>
              </a:rPr>
              <a:t> </a:t>
            </a:r>
            <a:r>
              <a:rPr sz="700" spc="30" dirty="0">
                <a:solidFill>
                  <a:srgbClr val="6078AD"/>
                </a:solidFill>
                <a:latin typeface="Calibri"/>
                <a:cs typeface="Calibri"/>
              </a:rPr>
              <a:t>devuelto</a:t>
            </a:r>
            <a:endParaRPr sz="700">
              <a:latin typeface="Calibri"/>
              <a:cs typeface="Calibri"/>
            </a:endParaRPr>
          </a:p>
          <a:p>
            <a:pPr marL="12700">
              <a:lnSpc>
                <a:spcPts val="825"/>
              </a:lnSpc>
            </a:pPr>
            <a:r>
              <a:rPr sz="700" spc="40" dirty="0">
                <a:solidFill>
                  <a:srgbClr val="6078AD"/>
                </a:solidFill>
                <a:latin typeface="Calibri"/>
                <a:cs typeface="Calibri"/>
              </a:rPr>
              <a:t>404.280</a:t>
            </a:r>
            <a:r>
              <a:rPr sz="700" spc="-5" dirty="0">
                <a:solidFill>
                  <a:srgbClr val="6078AD"/>
                </a:solidFill>
                <a:latin typeface="Calibri"/>
                <a:cs typeface="Calibri"/>
              </a:rPr>
              <a:t> </a:t>
            </a:r>
            <a:r>
              <a:rPr sz="700" spc="40" dirty="0">
                <a:solidFill>
                  <a:srgbClr val="6078AD"/>
                </a:solidFill>
                <a:latin typeface="Calibri"/>
                <a:cs typeface="Calibri"/>
              </a:rPr>
              <a:t>€</a:t>
            </a:r>
            <a:endParaRPr sz="700">
              <a:latin typeface="Calibri"/>
              <a:cs typeface="Calibri"/>
            </a:endParaRPr>
          </a:p>
        </p:txBody>
      </p:sp>
      <p:sp>
        <p:nvSpPr>
          <p:cNvPr id="29" name="object 29"/>
          <p:cNvSpPr txBox="1"/>
          <p:nvPr/>
        </p:nvSpPr>
        <p:spPr>
          <a:xfrm>
            <a:off x="1074592" y="6524035"/>
            <a:ext cx="257175" cy="135255"/>
          </a:xfrm>
          <a:prstGeom prst="rect">
            <a:avLst/>
          </a:prstGeom>
        </p:spPr>
        <p:txBody>
          <a:bodyPr vert="horz" wrap="square" lIns="0" tIns="15240" rIns="0" bIns="0" rtlCol="0">
            <a:spAutoFit/>
          </a:bodyPr>
          <a:lstStyle/>
          <a:p>
            <a:pPr marL="12700">
              <a:lnSpc>
                <a:spcPct val="100000"/>
              </a:lnSpc>
              <a:spcBef>
                <a:spcPts val="120"/>
              </a:spcBef>
            </a:pPr>
            <a:r>
              <a:rPr sz="700" spc="35" dirty="0">
                <a:solidFill>
                  <a:srgbClr val="6078AD"/>
                </a:solidFill>
                <a:latin typeface="Calibri"/>
                <a:cs typeface="Calibri"/>
              </a:rPr>
              <a:t>Año</a:t>
            </a:r>
            <a:r>
              <a:rPr sz="700" spc="-55" dirty="0">
                <a:solidFill>
                  <a:srgbClr val="6078AD"/>
                </a:solidFill>
                <a:latin typeface="Calibri"/>
                <a:cs typeface="Calibri"/>
              </a:rPr>
              <a:t> </a:t>
            </a:r>
            <a:r>
              <a:rPr sz="700" spc="40" dirty="0">
                <a:solidFill>
                  <a:srgbClr val="6078AD"/>
                </a:solidFill>
                <a:latin typeface="Calibri"/>
                <a:cs typeface="Calibri"/>
              </a:rPr>
              <a:t>0</a:t>
            </a:r>
            <a:endParaRPr sz="700">
              <a:latin typeface="Calibri"/>
              <a:cs typeface="Calibri"/>
            </a:endParaRPr>
          </a:p>
        </p:txBody>
      </p:sp>
      <p:sp>
        <p:nvSpPr>
          <p:cNvPr id="30" name="object 30"/>
          <p:cNvSpPr txBox="1"/>
          <p:nvPr/>
        </p:nvSpPr>
        <p:spPr>
          <a:xfrm>
            <a:off x="2453142" y="6508399"/>
            <a:ext cx="390525" cy="340995"/>
          </a:xfrm>
          <a:prstGeom prst="rect">
            <a:avLst/>
          </a:prstGeom>
        </p:spPr>
        <p:txBody>
          <a:bodyPr vert="horz" wrap="square" lIns="0" tIns="21590" rIns="0" bIns="0" rtlCol="0">
            <a:spAutoFit/>
          </a:bodyPr>
          <a:lstStyle/>
          <a:p>
            <a:pPr marL="12700" marR="5080" indent="41910" algn="just">
              <a:lnSpc>
                <a:spcPts val="810"/>
              </a:lnSpc>
              <a:spcBef>
                <a:spcPts val="170"/>
              </a:spcBef>
            </a:pPr>
            <a:r>
              <a:rPr sz="700" spc="35" dirty="0">
                <a:solidFill>
                  <a:srgbClr val="6078AD"/>
                </a:solidFill>
                <a:latin typeface="Calibri"/>
                <a:cs typeface="Calibri"/>
              </a:rPr>
              <a:t>Año </a:t>
            </a:r>
            <a:r>
              <a:rPr sz="700" spc="30" dirty="0">
                <a:solidFill>
                  <a:srgbClr val="6078AD"/>
                </a:solidFill>
                <a:latin typeface="Calibri"/>
                <a:cs typeface="Calibri"/>
              </a:rPr>
              <a:t>25  Cancelo  </a:t>
            </a:r>
            <a:r>
              <a:rPr sz="700" spc="65" dirty="0">
                <a:solidFill>
                  <a:srgbClr val="6078AD"/>
                </a:solidFill>
                <a:latin typeface="Calibri"/>
                <a:cs typeface="Calibri"/>
              </a:rPr>
              <a:t>H</a:t>
            </a:r>
            <a:r>
              <a:rPr sz="700" spc="15" dirty="0">
                <a:solidFill>
                  <a:srgbClr val="6078AD"/>
                </a:solidFill>
                <a:latin typeface="Calibri"/>
                <a:cs typeface="Calibri"/>
              </a:rPr>
              <a:t>i</a:t>
            </a:r>
            <a:r>
              <a:rPr sz="700" spc="55" dirty="0">
                <a:solidFill>
                  <a:srgbClr val="6078AD"/>
                </a:solidFill>
                <a:latin typeface="Calibri"/>
                <a:cs typeface="Calibri"/>
              </a:rPr>
              <a:t>p</a:t>
            </a:r>
            <a:r>
              <a:rPr sz="700" spc="30" dirty="0">
                <a:solidFill>
                  <a:srgbClr val="6078AD"/>
                </a:solidFill>
                <a:latin typeface="Calibri"/>
                <a:cs typeface="Calibri"/>
              </a:rPr>
              <a:t>o</a:t>
            </a:r>
            <a:r>
              <a:rPr sz="700" spc="35" dirty="0">
                <a:solidFill>
                  <a:srgbClr val="6078AD"/>
                </a:solidFill>
                <a:latin typeface="Calibri"/>
                <a:cs typeface="Calibri"/>
              </a:rPr>
              <a:t>t</a:t>
            </a:r>
            <a:r>
              <a:rPr sz="700" spc="25" dirty="0">
                <a:solidFill>
                  <a:srgbClr val="6078AD"/>
                </a:solidFill>
                <a:latin typeface="Calibri"/>
                <a:cs typeface="Calibri"/>
              </a:rPr>
              <a:t>e</a:t>
            </a:r>
            <a:r>
              <a:rPr sz="700" spc="35" dirty="0">
                <a:solidFill>
                  <a:srgbClr val="6078AD"/>
                </a:solidFill>
                <a:latin typeface="Calibri"/>
                <a:cs typeface="Calibri"/>
              </a:rPr>
              <a:t>ca</a:t>
            </a:r>
            <a:endParaRPr sz="700">
              <a:latin typeface="Calibri"/>
              <a:cs typeface="Calibri"/>
            </a:endParaRPr>
          </a:p>
        </p:txBody>
      </p:sp>
      <p:sp>
        <p:nvSpPr>
          <p:cNvPr id="31" name="object 31"/>
          <p:cNvSpPr txBox="1"/>
          <p:nvPr/>
        </p:nvSpPr>
        <p:spPr>
          <a:xfrm>
            <a:off x="3136198" y="6508399"/>
            <a:ext cx="308610" cy="135255"/>
          </a:xfrm>
          <a:prstGeom prst="rect">
            <a:avLst/>
          </a:prstGeom>
        </p:spPr>
        <p:txBody>
          <a:bodyPr vert="horz" wrap="square" lIns="0" tIns="15240" rIns="0" bIns="0" rtlCol="0">
            <a:spAutoFit/>
          </a:bodyPr>
          <a:lstStyle/>
          <a:p>
            <a:pPr marL="12700">
              <a:lnSpc>
                <a:spcPct val="100000"/>
              </a:lnSpc>
              <a:spcBef>
                <a:spcPts val="120"/>
              </a:spcBef>
            </a:pPr>
            <a:r>
              <a:rPr sz="700" spc="35" dirty="0">
                <a:solidFill>
                  <a:srgbClr val="6078AD"/>
                </a:solidFill>
                <a:latin typeface="Calibri"/>
                <a:cs typeface="Calibri"/>
              </a:rPr>
              <a:t>Año</a:t>
            </a:r>
            <a:r>
              <a:rPr sz="700" spc="-50" dirty="0">
                <a:solidFill>
                  <a:srgbClr val="6078AD"/>
                </a:solidFill>
                <a:latin typeface="Calibri"/>
                <a:cs typeface="Calibri"/>
              </a:rPr>
              <a:t> </a:t>
            </a:r>
            <a:r>
              <a:rPr sz="700" spc="40" dirty="0">
                <a:solidFill>
                  <a:srgbClr val="6078AD"/>
                </a:solidFill>
                <a:latin typeface="Calibri"/>
                <a:cs typeface="Calibri"/>
              </a:rPr>
              <a:t>30</a:t>
            </a:r>
            <a:endParaRPr sz="700">
              <a:latin typeface="Calibri"/>
              <a:cs typeface="Calibri"/>
            </a:endParaRPr>
          </a:p>
        </p:txBody>
      </p:sp>
      <p:sp>
        <p:nvSpPr>
          <p:cNvPr id="32" name="object 32"/>
          <p:cNvSpPr txBox="1"/>
          <p:nvPr/>
        </p:nvSpPr>
        <p:spPr>
          <a:xfrm>
            <a:off x="4265402" y="4961273"/>
            <a:ext cx="1809750" cy="1065530"/>
          </a:xfrm>
          <a:prstGeom prst="rect">
            <a:avLst/>
          </a:prstGeom>
        </p:spPr>
        <p:txBody>
          <a:bodyPr vert="horz" wrap="square" lIns="0" tIns="12700" rIns="0" bIns="0" rtlCol="0">
            <a:spAutoFit/>
          </a:bodyPr>
          <a:lstStyle/>
          <a:p>
            <a:pPr marL="12700" marR="5080">
              <a:lnSpc>
                <a:spcPct val="108300"/>
              </a:lnSpc>
              <a:spcBef>
                <a:spcPts val="100"/>
              </a:spcBef>
            </a:pPr>
            <a:r>
              <a:rPr sz="900" spc="20" dirty="0">
                <a:solidFill>
                  <a:srgbClr val="5571A8"/>
                </a:solidFill>
                <a:latin typeface="Calibri"/>
                <a:cs typeface="Calibri"/>
              </a:rPr>
              <a:t>Ahorro </a:t>
            </a:r>
            <a:r>
              <a:rPr sz="900" spc="25" dirty="0">
                <a:solidFill>
                  <a:srgbClr val="5571A8"/>
                </a:solidFill>
                <a:latin typeface="Calibri"/>
                <a:cs typeface="Calibri"/>
              </a:rPr>
              <a:t>para </a:t>
            </a:r>
            <a:r>
              <a:rPr sz="900" spc="20" dirty="0">
                <a:solidFill>
                  <a:srgbClr val="5571A8"/>
                </a:solidFill>
                <a:latin typeface="Calibri"/>
                <a:cs typeface="Calibri"/>
              </a:rPr>
              <a:t>cancelación: </a:t>
            </a:r>
            <a:r>
              <a:rPr sz="900" spc="30" dirty="0">
                <a:solidFill>
                  <a:srgbClr val="5571A8"/>
                </a:solidFill>
                <a:latin typeface="Calibri"/>
                <a:cs typeface="Calibri"/>
              </a:rPr>
              <a:t>120</a:t>
            </a:r>
            <a:r>
              <a:rPr sz="900" spc="-100" dirty="0">
                <a:solidFill>
                  <a:srgbClr val="5571A8"/>
                </a:solidFill>
                <a:latin typeface="Calibri"/>
                <a:cs typeface="Calibri"/>
              </a:rPr>
              <a:t> </a:t>
            </a:r>
            <a:r>
              <a:rPr sz="900" spc="25" dirty="0">
                <a:solidFill>
                  <a:srgbClr val="5571A8"/>
                </a:solidFill>
                <a:latin typeface="Calibri"/>
                <a:cs typeface="Calibri"/>
              </a:rPr>
              <a:t>€/mes  </a:t>
            </a:r>
            <a:r>
              <a:rPr sz="900" spc="20" dirty="0">
                <a:solidFill>
                  <a:srgbClr val="5571A8"/>
                </a:solidFill>
                <a:latin typeface="Calibri"/>
                <a:cs typeface="Calibri"/>
              </a:rPr>
              <a:t>Rentabilidad </a:t>
            </a:r>
            <a:r>
              <a:rPr sz="900" spc="25" dirty="0">
                <a:solidFill>
                  <a:srgbClr val="5571A8"/>
                </a:solidFill>
                <a:latin typeface="Calibri"/>
                <a:cs typeface="Calibri"/>
              </a:rPr>
              <a:t>estimada:</a:t>
            </a:r>
            <a:r>
              <a:rPr sz="900" spc="-40" dirty="0">
                <a:solidFill>
                  <a:srgbClr val="5571A8"/>
                </a:solidFill>
                <a:latin typeface="Calibri"/>
                <a:cs typeface="Calibri"/>
              </a:rPr>
              <a:t> </a:t>
            </a:r>
            <a:r>
              <a:rPr sz="900" spc="25" dirty="0">
                <a:solidFill>
                  <a:srgbClr val="5571A8"/>
                </a:solidFill>
                <a:latin typeface="Calibri"/>
                <a:cs typeface="Calibri"/>
              </a:rPr>
              <a:t>4,5%</a:t>
            </a:r>
            <a:endParaRPr sz="900">
              <a:latin typeface="Calibri"/>
              <a:cs typeface="Calibri"/>
            </a:endParaRPr>
          </a:p>
          <a:p>
            <a:pPr marL="12700" marR="53340">
              <a:lnSpc>
                <a:spcPct val="108300"/>
              </a:lnSpc>
            </a:pPr>
            <a:r>
              <a:rPr sz="900" spc="35" dirty="0">
                <a:solidFill>
                  <a:srgbClr val="5571A8"/>
                </a:solidFill>
                <a:latin typeface="Calibri"/>
                <a:cs typeface="Calibri"/>
              </a:rPr>
              <a:t>Nueva</a:t>
            </a:r>
            <a:r>
              <a:rPr sz="900" spc="-15" dirty="0">
                <a:solidFill>
                  <a:srgbClr val="5571A8"/>
                </a:solidFill>
                <a:latin typeface="Calibri"/>
                <a:cs typeface="Calibri"/>
              </a:rPr>
              <a:t> </a:t>
            </a:r>
            <a:r>
              <a:rPr sz="900" spc="20" dirty="0">
                <a:solidFill>
                  <a:srgbClr val="5571A8"/>
                </a:solidFill>
                <a:latin typeface="Calibri"/>
                <a:cs typeface="Calibri"/>
              </a:rPr>
              <a:t>duración:</a:t>
            </a:r>
            <a:r>
              <a:rPr sz="900" spc="-10" dirty="0">
                <a:solidFill>
                  <a:srgbClr val="5571A8"/>
                </a:solidFill>
                <a:latin typeface="Calibri"/>
                <a:cs typeface="Calibri"/>
              </a:rPr>
              <a:t> </a:t>
            </a:r>
            <a:r>
              <a:rPr sz="900" spc="35" dirty="0">
                <a:solidFill>
                  <a:srgbClr val="5571A8"/>
                </a:solidFill>
                <a:latin typeface="Calibri"/>
                <a:cs typeface="Calibri"/>
              </a:rPr>
              <a:t>24</a:t>
            </a:r>
            <a:r>
              <a:rPr sz="900" spc="-15" dirty="0">
                <a:solidFill>
                  <a:srgbClr val="5571A8"/>
                </a:solidFill>
                <a:latin typeface="Calibri"/>
                <a:cs typeface="Calibri"/>
              </a:rPr>
              <a:t> </a:t>
            </a:r>
            <a:r>
              <a:rPr sz="900" spc="25" dirty="0">
                <a:solidFill>
                  <a:srgbClr val="5571A8"/>
                </a:solidFill>
                <a:latin typeface="Calibri"/>
                <a:cs typeface="Calibri"/>
              </a:rPr>
              <a:t>años</a:t>
            </a:r>
            <a:r>
              <a:rPr sz="900" spc="-10" dirty="0">
                <a:solidFill>
                  <a:srgbClr val="5571A8"/>
                </a:solidFill>
                <a:latin typeface="Calibri"/>
                <a:cs typeface="Calibri"/>
              </a:rPr>
              <a:t> </a:t>
            </a:r>
            <a:r>
              <a:rPr sz="900" spc="20" dirty="0">
                <a:solidFill>
                  <a:srgbClr val="5571A8"/>
                </a:solidFill>
                <a:latin typeface="Calibri"/>
                <a:cs typeface="Calibri"/>
              </a:rPr>
              <a:t>y</a:t>
            </a:r>
            <a:r>
              <a:rPr sz="900" spc="-15" dirty="0">
                <a:solidFill>
                  <a:srgbClr val="5571A8"/>
                </a:solidFill>
                <a:latin typeface="Calibri"/>
                <a:cs typeface="Calibri"/>
              </a:rPr>
              <a:t> </a:t>
            </a:r>
            <a:r>
              <a:rPr sz="900" spc="35" dirty="0">
                <a:solidFill>
                  <a:srgbClr val="5571A8"/>
                </a:solidFill>
                <a:latin typeface="Calibri"/>
                <a:cs typeface="Calibri"/>
              </a:rPr>
              <a:t>9</a:t>
            </a:r>
            <a:r>
              <a:rPr sz="900" spc="-10" dirty="0">
                <a:solidFill>
                  <a:srgbClr val="5571A8"/>
                </a:solidFill>
                <a:latin typeface="Calibri"/>
                <a:cs typeface="Calibri"/>
              </a:rPr>
              <a:t> </a:t>
            </a:r>
            <a:r>
              <a:rPr sz="900" spc="30" dirty="0">
                <a:solidFill>
                  <a:srgbClr val="5571A8"/>
                </a:solidFill>
                <a:latin typeface="Calibri"/>
                <a:cs typeface="Calibri"/>
              </a:rPr>
              <a:t>meses  Capital</a:t>
            </a:r>
            <a:r>
              <a:rPr sz="900" spc="-10" dirty="0">
                <a:solidFill>
                  <a:srgbClr val="5571A8"/>
                </a:solidFill>
                <a:latin typeface="Calibri"/>
                <a:cs typeface="Calibri"/>
              </a:rPr>
              <a:t> </a:t>
            </a:r>
            <a:r>
              <a:rPr sz="900" spc="25" dirty="0">
                <a:solidFill>
                  <a:srgbClr val="5571A8"/>
                </a:solidFill>
                <a:latin typeface="Calibri"/>
                <a:cs typeface="Calibri"/>
              </a:rPr>
              <a:t>aportado:</a:t>
            </a:r>
            <a:endParaRPr sz="900">
              <a:latin typeface="Calibri"/>
              <a:cs typeface="Calibri"/>
            </a:endParaRPr>
          </a:p>
          <a:p>
            <a:pPr marL="12700">
              <a:lnSpc>
                <a:spcPct val="100000"/>
              </a:lnSpc>
              <a:spcBef>
                <a:spcPts val="90"/>
              </a:spcBef>
            </a:pPr>
            <a:r>
              <a:rPr sz="900" spc="20" dirty="0">
                <a:solidFill>
                  <a:srgbClr val="5571A8"/>
                </a:solidFill>
                <a:latin typeface="Calibri"/>
                <a:cs typeface="Calibri"/>
              </a:rPr>
              <a:t>Hipoteca:</a:t>
            </a:r>
            <a:r>
              <a:rPr sz="900" spc="-10" dirty="0">
                <a:solidFill>
                  <a:srgbClr val="5571A8"/>
                </a:solidFill>
                <a:latin typeface="Calibri"/>
                <a:cs typeface="Calibri"/>
              </a:rPr>
              <a:t> </a:t>
            </a:r>
            <a:r>
              <a:rPr sz="900" spc="15" dirty="0">
                <a:solidFill>
                  <a:srgbClr val="5571A8"/>
                </a:solidFill>
                <a:latin typeface="Calibri"/>
                <a:cs typeface="Calibri"/>
              </a:rPr>
              <a:t>24,75</a:t>
            </a:r>
            <a:r>
              <a:rPr sz="900" spc="-5" dirty="0">
                <a:solidFill>
                  <a:srgbClr val="5571A8"/>
                </a:solidFill>
                <a:latin typeface="Calibri"/>
                <a:cs typeface="Calibri"/>
              </a:rPr>
              <a:t> </a:t>
            </a:r>
            <a:r>
              <a:rPr sz="900" spc="75" dirty="0">
                <a:solidFill>
                  <a:srgbClr val="5571A8"/>
                </a:solidFill>
                <a:latin typeface="Calibri"/>
                <a:cs typeface="Calibri"/>
              </a:rPr>
              <a:t>x</a:t>
            </a:r>
            <a:r>
              <a:rPr sz="900" spc="-5" dirty="0">
                <a:solidFill>
                  <a:srgbClr val="5571A8"/>
                </a:solidFill>
                <a:latin typeface="Calibri"/>
                <a:cs typeface="Calibri"/>
              </a:rPr>
              <a:t> </a:t>
            </a:r>
            <a:r>
              <a:rPr sz="900" spc="35" dirty="0">
                <a:solidFill>
                  <a:srgbClr val="5571A8"/>
                </a:solidFill>
                <a:latin typeface="Calibri"/>
                <a:cs typeface="Calibri"/>
              </a:rPr>
              <a:t>12</a:t>
            </a:r>
            <a:r>
              <a:rPr sz="900" spc="-5" dirty="0">
                <a:solidFill>
                  <a:srgbClr val="5571A8"/>
                </a:solidFill>
                <a:latin typeface="Calibri"/>
                <a:cs typeface="Calibri"/>
              </a:rPr>
              <a:t> </a:t>
            </a:r>
            <a:r>
              <a:rPr sz="900" spc="75" dirty="0">
                <a:solidFill>
                  <a:srgbClr val="5571A8"/>
                </a:solidFill>
                <a:latin typeface="Calibri"/>
                <a:cs typeface="Calibri"/>
              </a:rPr>
              <a:t>x</a:t>
            </a:r>
            <a:r>
              <a:rPr sz="900" spc="-10" dirty="0">
                <a:solidFill>
                  <a:srgbClr val="5571A8"/>
                </a:solidFill>
                <a:latin typeface="Calibri"/>
                <a:cs typeface="Calibri"/>
              </a:rPr>
              <a:t> </a:t>
            </a:r>
            <a:r>
              <a:rPr sz="900" spc="20" dirty="0">
                <a:solidFill>
                  <a:srgbClr val="5571A8"/>
                </a:solidFill>
                <a:latin typeface="Calibri"/>
                <a:cs typeface="Calibri"/>
              </a:rPr>
              <a:t>1.123€</a:t>
            </a:r>
            <a:endParaRPr sz="900">
              <a:latin typeface="Calibri"/>
              <a:cs typeface="Calibri"/>
            </a:endParaRPr>
          </a:p>
          <a:p>
            <a:pPr marL="12700">
              <a:lnSpc>
                <a:spcPct val="100000"/>
              </a:lnSpc>
              <a:spcBef>
                <a:spcPts val="90"/>
              </a:spcBef>
            </a:pPr>
            <a:r>
              <a:rPr sz="900" spc="15" dirty="0">
                <a:solidFill>
                  <a:srgbClr val="5571A8"/>
                </a:solidFill>
                <a:latin typeface="Calibri"/>
                <a:cs typeface="Calibri"/>
              </a:rPr>
              <a:t>Ahorro:</a:t>
            </a:r>
            <a:r>
              <a:rPr sz="900" spc="-10" dirty="0">
                <a:solidFill>
                  <a:srgbClr val="5571A8"/>
                </a:solidFill>
                <a:latin typeface="Calibri"/>
                <a:cs typeface="Calibri"/>
              </a:rPr>
              <a:t> </a:t>
            </a:r>
            <a:r>
              <a:rPr sz="900" spc="15" dirty="0">
                <a:solidFill>
                  <a:srgbClr val="5571A8"/>
                </a:solidFill>
                <a:latin typeface="Calibri"/>
                <a:cs typeface="Calibri"/>
              </a:rPr>
              <a:t>24,75</a:t>
            </a:r>
            <a:r>
              <a:rPr sz="900" spc="-5" dirty="0">
                <a:solidFill>
                  <a:srgbClr val="5571A8"/>
                </a:solidFill>
                <a:latin typeface="Calibri"/>
                <a:cs typeface="Calibri"/>
              </a:rPr>
              <a:t> </a:t>
            </a:r>
            <a:r>
              <a:rPr sz="900" spc="75" dirty="0">
                <a:solidFill>
                  <a:srgbClr val="5571A8"/>
                </a:solidFill>
                <a:latin typeface="Calibri"/>
                <a:cs typeface="Calibri"/>
              </a:rPr>
              <a:t>x</a:t>
            </a:r>
            <a:r>
              <a:rPr sz="900" spc="-5" dirty="0">
                <a:solidFill>
                  <a:srgbClr val="5571A8"/>
                </a:solidFill>
                <a:latin typeface="Calibri"/>
                <a:cs typeface="Calibri"/>
              </a:rPr>
              <a:t> </a:t>
            </a:r>
            <a:r>
              <a:rPr sz="900" spc="35" dirty="0">
                <a:solidFill>
                  <a:srgbClr val="5571A8"/>
                </a:solidFill>
                <a:latin typeface="Calibri"/>
                <a:cs typeface="Calibri"/>
              </a:rPr>
              <a:t>12</a:t>
            </a:r>
            <a:r>
              <a:rPr sz="900" spc="-10" dirty="0">
                <a:solidFill>
                  <a:srgbClr val="5571A8"/>
                </a:solidFill>
                <a:latin typeface="Calibri"/>
                <a:cs typeface="Calibri"/>
              </a:rPr>
              <a:t> </a:t>
            </a:r>
            <a:r>
              <a:rPr sz="900" spc="75" dirty="0">
                <a:solidFill>
                  <a:srgbClr val="5571A8"/>
                </a:solidFill>
                <a:latin typeface="Calibri"/>
                <a:cs typeface="Calibri"/>
              </a:rPr>
              <a:t>x</a:t>
            </a:r>
            <a:r>
              <a:rPr sz="900" spc="-5" dirty="0">
                <a:solidFill>
                  <a:srgbClr val="5571A8"/>
                </a:solidFill>
                <a:latin typeface="Calibri"/>
                <a:cs typeface="Calibri"/>
              </a:rPr>
              <a:t> </a:t>
            </a:r>
            <a:r>
              <a:rPr sz="900" spc="30" dirty="0">
                <a:solidFill>
                  <a:srgbClr val="5571A8"/>
                </a:solidFill>
                <a:latin typeface="Calibri"/>
                <a:cs typeface="Calibri"/>
              </a:rPr>
              <a:t>120</a:t>
            </a:r>
            <a:r>
              <a:rPr sz="900" spc="-5" dirty="0">
                <a:solidFill>
                  <a:srgbClr val="5571A8"/>
                </a:solidFill>
                <a:latin typeface="Calibri"/>
                <a:cs typeface="Calibri"/>
              </a:rPr>
              <a:t> </a:t>
            </a:r>
            <a:r>
              <a:rPr sz="900" spc="35" dirty="0">
                <a:solidFill>
                  <a:srgbClr val="5571A8"/>
                </a:solidFill>
                <a:latin typeface="Calibri"/>
                <a:cs typeface="Calibri"/>
              </a:rPr>
              <a:t>€</a:t>
            </a:r>
            <a:endParaRPr sz="900">
              <a:latin typeface="Calibri"/>
              <a:cs typeface="Calibri"/>
            </a:endParaRPr>
          </a:p>
          <a:p>
            <a:pPr marL="12700">
              <a:lnSpc>
                <a:spcPct val="100000"/>
              </a:lnSpc>
              <a:spcBef>
                <a:spcPts val="90"/>
              </a:spcBef>
            </a:pPr>
            <a:r>
              <a:rPr sz="900" b="1" spc="5" dirty="0">
                <a:solidFill>
                  <a:srgbClr val="5571A8"/>
                </a:solidFill>
                <a:latin typeface="Calibri"/>
                <a:cs typeface="Calibri"/>
              </a:rPr>
              <a:t>TOTAL:</a:t>
            </a:r>
            <a:endParaRPr sz="900">
              <a:latin typeface="Calibri"/>
              <a:cs typeface="Calibri"/>
            </a:endParaRPr>
          </a:p>
        </p:txBody>
      </p:sp>
      <p:sp>
        <p:nvSpPr>
          <p:cNvPr id="33" name="object 33"/>
          <p:cNvSpPr txBox="1"/>
          <p:nvPr/>
        </p:nvSpPr>
        <p:spPr>
          <a:xfrm>
            <a:off x="6094202" y="5555632"/>
            <a:ext cx="601345" cy="471170"/>
          </a:xfrm>
          <a:prstGeom prst="rect">
            <a:avLst/>
          </a:prstGeom>
        </p:spPr>
        <p:txBody>
          <a:bodyPr vert="horz" wrap="square" lIns="0" tIns="24130" rIns="0" bIns="0" rtlCol="0">
            <a:spAutoFit/>
          </a:bodyPr>
          <a:lstStyle/>
          <a:p>
            <a:pPr marL="12700">
              <a:lnSpc>
                <a:spcPct val="100000"/>
              </a:lnSpc>
              <a:spcBef>
                <a:spcPts val="190"/>
              </a:spcBef>
            </a:pPr>
            <a:r>
              <a:rPr sz="900" b="1" spc="45" dirty="0">
                <a:solidFill>
                  <a:srgbClr val="5571A8"/>
                </a:solidFill>
                <a:latin typeface="Calibri"/>
                <a:cs typeface="Calibri"/>
              </a:rPr>
              <a:t>= </a:t>
            </a:r>
            <a:r>
              <a:rPr sz="900" b="1" spc="5" dirty="0">
                <a:solidFill>
                  <a:srgbClr val="5571A8"/>
                </a:solidFill>
                <a:latin typeface="Calibri"/>
                <a:cs typeface="Calibri"/>
              </a:rPr>
              <a:t>333.531</a:t>
            </a:r>
            <a:r>
              <a:rPr sz="900" b="1" spc="-100" dirty="0">
                <a:solidFill>
                  <a:srgbClr val="5571A8"/>
                </a:solidFill>
                <a:latin typeface="Calibri"/>
                <a:cs typeface="Calibri"/>
              </a:rPr>
              <a:t> </a:t>
            </a:r>
            <a:r>
              <a:rPr sz="900" b="1" spc="35" dirty="0">
                <a:solidFill>
                  <a:srgbClr val="5571A8"/>
                </a:solidFill>
                <a:latin typeface="Calibri"/>
                <a:cs typeface="Calibri"/>
              </a:rPr>
              <a:t>€</a:t>
            </a:r>
            <a:endParaRPr sz="900">
              <a:latin typeface="Calibri"/>
              <a:cs typeface="Calibri"/>
            </a:endParaRPr>
          </a:p>
          <a:p>
            <a:pPr marL="12700">
              <a:lnSpc>
                <a:spcPct val="100000"/>
              </a:lnSpc>
              <a:spcBef>
                <a:spcPts val="90"/>
              </a:spcBef>
            </a:pPr>
            <a:r>
              <a:rPr sz="900" b="1" spc="45" dirty="0">
                <a:solidFill>
                  <a:srgbClr val="5571A8"/>
                </a:solidFill>
                <a:latin typeface="Calibri"/>
                <a:cs typeface="Calibri"/>
              </a:rPr>
              <a:t>= </a:t>
            </a:r>
            <a:r>
              <a:rPr sz="900" b="1" spc="25" dirty="0">
                <a:solidFill>
                  <a:srgbClr val="5571A8"/>
                </a:solidFill>
                <a:latin typeface="Calibri"/>
                <a:cs typeface="Calibri"/>
              </a:rPr>
              <a:t>35.640</a:t>
            </a:r>
            <a:r>
              <a:rPr sz="900" b="1" spc="-90" dirty="0">
                <a:solidFill>
                  <a:srgbClr val="5571A8"/>
                </a:solidFill>
                <a:latin typeface="Calibri"/>
                <a:cs typeface="Calibri"/>
              </a:rPr>
              <a:t> </a:t>
            </a:r>
            <a:r>
              <a:rPr sz="900" b="1" spc="35" dirty="0">
                <a:solidFill>
                  <a:srgbClr val="5571A8"/>
                </a:solidFill>
                <a:latin typeface="Calibri"/>
                <a:cs typeface="Calibri"/>
              </a:rPr>
              <a:t>€</a:t>
            </a:r>
            <a:endParaRPr sz="900">
              <a:latin typeface="Calibri"/>
              <a:cs typeface="Calibri"/>
            </a:endParaRPr>
          </a:p>
          <a:p>
            <a:pPr marL="12700">
              <a:lnSpc>
                <a:spcPct val="100000"/>
              </a:lnSpc>
              <a:spcBef>
                <a:spcPts val="90"/>
              </a:spcBef>
            </a:pPr>
            <a:r>
              <a:rPr sz="900" b="1" spc="45" dirty="0">
                <a:solidFill>
                  <a:srgbClr val="5571A8"/>
                </a:solidFill>
                <a:latin typeface="Calibri"/>
                <a:cs typeface="Calibri"/>
              </a:rPr>
              <a:t>= </a:t>
            </a:r>
            <a:r>
              <a:rPr sz="900" b="1" spc="20" dirty="0">
                <a:solidFill>
                  <a:srgbClr val="5571A8"/>
                </a:solidFill>
                <a:latin typeface="Calibri"/>
                <a:cs typeface="Calibri"/>
              </a:rPr>
              <a:t>369.171</a:t>
            </a:r>
            <a:r>
              <a:rPr sz="900" b="1" spc="-125" dirty="0">
                <a:solidFill>
                  <a:srgbClr val="5571A8"/>
                </a:solidFill>
                <a:latin typeface="Calibri"/>
                <a:cs typeface="Calibri"/>
              </a:rPr>
              <a:t> </a:t>
            </a:r>
            <a:r>
              <a:rPr sz="900" b="1" spc="35" dirty="0">
                <a:solidFill>
                  <a:srgbClr val="5571A8"/>
                </a:solidFill>
                <a:latin typeface="Calibri"/>
                <a:cs typeface="Calibri"/>
              </a:rPr>
              <a:t>€</a:t>
            </a:r>
            <a:endParaRPr sz="900">
              <a:latin typeface="Calibri"/>
              <a:cs typeface="Calibri"/>
            </a:endParaRPr>
          </a:p>
        </p:txBody>
      </p:sp>
      <p:sp>
        <p:nvSpPr>
          <p:cNvPr id="34" name="object 34"/>
          <p:cNvSpPr txBox="1"/>
          <p:nvPr/>
        </p:nvSpPr>
        <p:spPr>
          <a:xfrm>
            <a:off x="987470" y="4366784"/>
            <a:ext cx="2526030" cy="269240"/>
          </a:xfrm>
          <a:prstGeom prst="rect">
            <a:avLst/>
          </a:prstGeom>
        </p:spPr>
        <p:txBody>
          <a:bodyPr vert="horz" wrap="square" lIns="0" tIns="12700" rIns="0" bIns="0" rtlCol="0">
            <a:spAutoFit/>
          </a:bodyPr>
          <a:lstStyle/>
          <a:p>
            <a:pPr marL="12700">
              <a:lnSpc>
                <a:spcPct val="100000"/>
              </a:lnSpc>
              <a:spcBef>
                <a:spcPts val="100"/>
              </a:spcBef>
            </a:pPr>
            <a:r>
              <a:rPr sz="1600" spc="90" dirty="0">
                <a:solidFill>
                  <a:srgbClr val="004689"/>
                </a:solidFill>
                <a:latin typeface="Garamond"/>
                <a:cs typeface="Garamond"/>
              </a:rPr>
              <a:t>¡¡ </a:t>
            </a:r>
            <a:r>
              <a:rPr sz="1600" spc="-5" dirty="0">
                <a:solidFill>
                  <a:srgbClr val="004689"/>
                </a:solidFill>
                <a:latin typeface="Garamond"/>
                <a:cs typeface="Garamond"/>
              </a:rPr>
              <a:t>ACORTE </a:t>
            </a:r>
            <a:r>
              <a:rPr sz="1600" spc="70" dirty="0">
                <a:solidFill>
                  <a:srgbClr val="004689"/>
                </a:solidFill>
                <a:latin typeface="Garamond"/>
                <a:cs typeface="Garamond"/>
              </a:rPr>
              <a:t>SU</a:t>
            </a:r>
            <a:r>
              <a:rPr sz="1600" spc="-125" dirty="0">
                <a:solidFill>
                  <a:srgbClr val="004689"/>
                </a:solidFill>
                <a:latin typeface="Garamond"/>
                <a:cs typeface="Garamond"/>
              </a:rPr>
              <a:t> </a:t>
            </a:r>
            <a:r>
              <a:rPr sz="1600" spc="35" dirty="0">
                <a:solidFill>
                  <a:srgbClr val="004689"/>
                </a:solidFill>
                <a:latin typeface="Garamond"/>
                <a:cs typeface="Garamond"/>
              </a:rPr>
              <a:t>HIPOTECA!!</a:t>
            </a:r>
            <a:endParaRPr sz="1600">
              <a:latin typeface="Garamond"/>
              <a:cs typeface="Garamond"/>
            </a:endParaRPr>
          </a:p>
        </p:txBody>
      </p:sp>
      <p:sp>
        <p:nvSpPr>
          <p:cNvPr id="35" name="object 35"/>
          <p:cNvSpPr txBox="1"/>
          <p:nvPr/>
        </p:nvSpPr>
        <p:spPr>
          <a:xfrm>
            <a:off x="4224678" y="6489359"/>
            <a:ext cx="2659380" cy="382270"/>
          </a:xfrm>
          <a:prstGeom prst="rect">
            <a:avLst/>
          </a:prstGeom>
        </p:spPr>
        <p:txBody>
          <a:bodyPr vert="horz" wrap="square" lIns="0" tIns="15240" rIns="0" bIns="0" rtlCol="0">
            <a:spAutoFit/>
          </a:bodyPr>
          <a:lstStyle/>
          <a:p>
            <a:pPr marL="149225">
              <a:lnSpc>
                <a:spcPct val="100000"/>
              </a:lnSpc>
              <a:spcBef>
                <a:spcPts val="120"/>
              </a:spcBef>
            </a:pPr>
            <a:r>
              <a:rPr sz="1150" spc="5" dirty="0">
                <a:solidFill>
                  <a:srgbClr val="004689"/>
                </a:solidFill>
                <a:latin typeface="Times New Roman"/>
                <a:cs typeface="Times New Roman"/>
              </a:rPr>
              <a:t>¡¡SE</a:t>
            </a:r>
            <a:r>
              <a:rPr sz="1150" spc="-65" dirty="0">
                <a:solidFill>
                  <a:srgbClr val="004689"/>
                </a:solidFill>
                <a:latin typeface="Times New Roman"/>
                <a:cs typeface="Times New Roman"/>
              </a:rPr>
              <a:t> </a:t>
            </a:r>
            <a:r>
              <a:rPr sz="1150" spc="5" dirty="0">
                <a:solidFill>
                  <a:srgbClr val="004689"/>
                </a:solidFill>
                <a:latin typeface="Times New Roman"/>
                <a:cs typeface="Times New Roman"/>
              </a:rPr>
              <a:t>AHORRA</a:t>
            </a:r>
            <a:r>
              <a:rPr sz="1150" spc="-60" dirty="0">
                <a:solidFill>
                  <a:srgbClr val="004689"/>
                </a:solidFill>
                <a:latin typeface="Times New Roman"/>
                <a:cs typeface="Times New Roman"/>
              </a:rPr>
              <a:t> </a:t>
            </a:r>
            <a:r>
              <a:rPr sz="1150" spc="10" dirty="0">
                <a:solidFill>
                  <a:srgbClr val="004689"/>
                </a:solidFill>
                <a:latin typeface="Times New Roman"/>
                <a:cs typeface="Times New Roman"/>
              </a:rPr>
              <a:t>5</a:t>
            </a:r>
            <a:r>
              <a:rPr sz="1150" spc="-60" dirty="0">
                <a:solidFill>
                  <a:srgbClr val="004689"/>
                </a:solidFill>
                <a:latin typeface="Times New Roman"/>
                <a:cs typeface="Times New Roman"/>
              </a:rPr>
              <a:t> </a:t>
            </a:r>
            <a:r>
              <a:rPr sz="1150" spc="5" dirty="0">
                <a:solidFill>
                  <a:srgbClr val="004689"/>
                </a:solidFill>
                <a:latin typeface="Times New Roman"/>
                <a:cs typeface="Times New Roman"/>
              </a:rPr>
              <a:t>AÑOS</a:t>
            </a:r>
            <a:r>
              <a:rPr sz="1150" spc="-40" dirty="0">
                <a:solidFill>
                  <a:srgbClr val="004689"/>
                </a:solidFill>
                <a:latin typeface="Times New Roman"/>
                <a:cs typeface="Times New Roman"/>
              </a:rPr>
              <a:t> </a:t>
            </a:r>
            <a:r>
              <a:rPr sz="1150" spc="10" dirty="0">
                <a:solidFill>
                  <a:srgbClr val="004689"/>
                </a:solidFill>
                <a:latin typeface="Times New Roman"/>
                <a:cs typeface="Times New Roman"/>
              </a:rPr>
              <a:t>Y</a:t>
            </a:r>
            <a:r>
              <a:rPr sz="1150" spc="-40" dirty="0">
                <a:solidFill>
                  <a:srgbClr val="004689"/>
                </a:solidFill>
                <a:latin typeface="Times New Roman"/>
                <a:cs typeface="Times New Roman"/>
              </a:rPr>
              <a:t> </a:t>
            </a:r>
            <a:r>
              <a:rPr sz="1150" spc="10" dirty="0">
                <a:solidFill>
                  <a:srgbClr val="004689"/>
                </a:solidFill>
                <a:latin typeface="Times New Roman"/>
                <a:cs typeface="Times New Roman"/>
              </a:rPr>
              <a:t>3</a:t>
            </a:r>
            <a:r>
              <a:rPr sz="1150" spc="5" dirty="0">
                <a:solidFill>
                  <a:srgbClr val="004689"/>
                </a:solidFill>
                <a:latin typeface="Times New Roman"/>
                <a:cs typeface="Times New Roman"/>
              </a:rPr>
              <a:t> MESES</a:t>
            </a:r>
            <a:r>
              <a:rPr sz="1150" spc="-40" dirty="0">
                <a:solidFill>
                  <a:srgbClr val="004689"/>
                </a:solidFill>
                <a:latin typeface="Times New Roman"/>
                <a:cs typeface="Times New Roman"/>
              </a:rPr>
              <a:t> </a:t>
            </a:r>
            <a:r>
              <a:rPr sz="1150" spc="10" dirty="0">
                <a:solidFill>
                  <a:srgbClr val="004689"/>
                </a:solidFill>
                <a:latin typeface="Times New Roman"/>
                <a:cs typeface="Times New Roman"/>
              </a:rPr>
              <a:t>Y</a:t>
            </a:r>
            <a:endParaRPr sz="1150">
              <a:latin typeface="Times New Roman"/>
              <a:cs typeface="Times New Roman"/>
            </a:endParaRPr>
          </a:p>
          <a:p>
            <a:pPr marL="12700">
              <a:lnSpc>
                <a:spcPct val="100000"/>
              </a:lnSpc>
              <a:spcBef>
                <a:spcPts val="25"/>
              </a:spcBef>
            </a:pPr>
            <a:r>
              <a:rPr sz="1150" spc="5" dirty="0">
                <a:solidFill>
                  <a:srgbClr val="004689"/>
                </a:solidFill>
                <a:latin typeface="Times New Roman"/>
                <a:cs typeface="Times New Roman"/>
              </a:rPr>
              <a:t>35.109 </a:t>
            </a:r>
            <a:r>
              <a:rPr sz="1150" spc="10" dirty="0">
                <a:solidFill>
                  <a:srgbClr val="004689"/>
                </a:solidFill>
                <a:latin typeface="Times New Roman"/>
                <a:cs typeface="Times New Roman"/>
              </a:rPr>
              <a:t>€ EN LA COMPRA DE SU</a:t>
            </a:r>
            <a:r>
              <a:rPr sz="1150" spc="-190" dirty="0">
                <a:solidFill>
                  <a:srgbClr val="004689"/>
                </a:solidFill>
                <a:latin typeface="Times New Roman"/>
                <a:cs typeface="Times New Roman"/>
              </a:rPr>
              <a:t> </a:t>
            </a:r>
            <a:r>
              <a:rPr sz="1150" spc="10" dirty="0">
                <a:solidFill>
                  <a:srgbClr val="004689"/>
                </a:solidFill>
                <a:latin typeface="Times New Roman"/>
                <a:cs typeface="Times New Roman"/>
              </a:rPr>
              <a:t>CASA!!</a:t>
            </a:r>
            <a:endParaRPr sz="1150">
              <a:latin typeface="Times New Roman"/>
              <a:cs typeface="Times New Roman"/>
            </a:endParaRPr>
          </a:p>
        </p:txBody>
      </p:sp>
      <p:sp>
        <p:nvSpPr>
          <p:cNvPr id="36" name="object 36"/>
          <p:cNvSpPr/>
          <p:nvPr/>
        </p:nvSpPr>
        <p:spPr>
          <a:xfrm>
            <a:off x="1692334" y="8457351"/>
            <a:ext cx="1540510" cy="1247775"/>
          </a:xfrm>
          <a:custGeom>
            <a:avLst/>
            <a:gdLst/>
            <a:ahLst/>
            <a:cxnLst/>
            <a:rect l="l" t="t" r="r" b="b"/>
            <a:pathLst>
              <a:path w="1540510" h="1247775">
                <a:moveTo>
                  <a:pt x="0" y="0"/>
                </a:moveTo>
                <a:lnTo>
                  <a:pt x="0" y="1247647"/>
                </a:lnTo>
                <a:lnTo>
                  <a:pt x="1540192" y="1247597"/>
                </a:lnTo>
                <a:lnTo>
                  <a:pt x="1527265" y="1190020"/>
                </a:lnTo>
                <a:lnTo>
                  <a:pt x="1512625" y="1134248"/>
                </a:lnTo>
                <a:lnTo>
                  <a:pt x="1496323" y="1080249"/>
                </a:lnTo>
                <a:lnTo>
                  <a:pt x="1478412" y="1027990"/>
                </a:lnTo>
                <a:lnTo>
                  <a:pt x="1458944" y="977443"/>
                </a:lnTo>
                <a:lnTo>
                  <a:pt x="1437971" y="928574"/>
                </a:lnTo>
                <a:lnTo>
                  <a:pt x="1415544" y="881353"/>
                </a:lnTo>
                <a:lnTo>
                  <a:pt x="1391716" y="835750"/>
                </a:lnTo>
                <a:lnTo>
                  <a:pt x="1366539" y="791731"/>
                </a:lnTo>
                <a:lnTo>
                  <a:pt x="1340064" y="749267"/>
                </a:lnTo>
                <a:lnTo>
                  <a:pt x="1312344" y="708327"/>
                </a:lnTo>
                <a:lnTo>
                  <a:pt x="1283430" y="668878"/>
                </a:lnTo>
                <a:lnTo>
                  <a:pt x="1253375" y="630891"/>
                </a:lnTo>
                <a:lnTo>
                  <a:pt x="1222231" y="594333"/>
                </a:lnTo>
                <a:lnTo>
                  <a:pt x="1190049" y="559173"/>
                </a:lnTo>
                <a:lnTo>
                  <a:pt x="1156881" y="525381"/>
                </a:lnTo>
                <a:lnTo>
                  <a:pt x="1122780" y="492925"/>
                </a:lnTo>
                <a:lnTo>
                  <a:pt x="1087798" y="461773"/>
                </a:lnTo>
                <a:lnTo>
                  <a:pt x="1051986" y="431896"/>
                </a:lnTo>
                <a:lnTo>
                  <a:pt x="1015397" y="403261"/>
                </a:lnTo>
                <a:lnTo>
                  <a:pt x="978082" y="375837"/>
                </a:lnTo>
                <a:lnTo>
                  <a:pt x="940093" y="349594"/>
                </a:lnTo>
                <a:lnTo>
                  <a:pt x="901483" y="324500"/>
                </a:lnTo>
                <a:lnTo>
                  <a:pt x="862303" y="300523"/>
                </a:lnTo>
                <a:lnTo>
                  <a:pt x="822605" y="277633"/>
                </a:lnTo>
                <a:lnTo>
                  <a:pt x="782442" y="255799"/>
                </a:lnTo>
                <a:lnTo>
                  <a:pt x="741865" y="234988"/>
                </a:lnTo>
                <a:lnTo>
                  <a:pt x="700926" y="215171"/>
                </a:lnTo>
                <a:lnTo>
                  <a:pt x="659678" y="196316"/>
                </a:lnTo>
                <a:lnTo>
                  <a:pt x="618172" y="178391"/>
                </a:lnTo>
                <a:lnTo>
                  <a:pt x="576460" y="161366"/>
                </a:lnTo>
                <a:lnTo>
                  <a:pt x="534595" y="145209"/>
                </a:lnTo>
                <a:lnTo>
                  <a:pt x="492627" y="129890"/>
                </a:lnTo>
                <a:lnTo>
                  <a:pt x="450610" y="115376"/>
                </a:lnTo>
                <a:lnTo>
                  <a:pt x="408595" y="101637"/>
                </a:lnTo>
                <a:lnTo>
                  <a:pt x="366634" y="88642"/>
                </a:lnTo>
                <a:lnTo>
                  <a:pt x="324779" y="76359"/>
                </a:lnTo>
                <a:lnTo>
                  <a:pt x="283083" y="64757"/>
                </a:lnTo>
                <a:lnTo>
                  <a:pt x="241596" y="53806"/>
                </a:lnTo>
                <a:lnTo>
                  <a:pt x="200371" y="43473"/>
                </a:lnTo>
                <a:lnTo>
                  <a:pt x="159461" y="33727"/>
                </a:lnTo>
                <a:lnTo>
                  <a:pt x="118917" y="24539"/>
                </a:lnTo>
                <a:lnTo>
                  <a:pt x="39134" y="7706"/>
                </a:lnTo>
                <a:lnTo>
                  <a:pt x="0" y="0"/>
                </a:lnTo>
                <a:close/>
              </a:path>
            </a:pathLst>
          </a:custGeom>
          <a:solidFill>
            <a:srgbClr val="DBE6F2"/>
          </a:solidFill>
        </p:spPr>
        <p:txBody>
          <a:bodyPr wrap="square" lIns="0" tIns="0" rIns="0" bIns="0" rtlCol="0"/>
          <a:lstStyle/>
          <a:p>
            <a:endParaRPr/>
          </a:p>
        </p:txBody>
      </p:sp>
      <p:sp>
        <p:nvSpPr>
          <p:cNvPr id="37" name="object 37"/>
          <p:cNvSpPr/>
          <p:nvPr/>
        </p:nvSpPr>
        <p:spPr>
          <a:xfrm>
            <a:off x="1692334" y="8457351"/>
            <a:ext cx="1540510" cy="1247775"/>
          </a:xfrm>
          <a:custGeom>
            <a:avLst/>
            <a:gdLst/>
            <a:ahLst/>
            <a:cxnLst/>
            <a:rect l="l" t="t" r="r" b="b"/>
            <a:pathLst>
              <a:path w="1540510" h="1247775">
                <a:moveTo>
                  <a:pt x="0" y="1247647"/>
                </a:moveTo>
                <a:lnTo>
                  <a:pt x="0" y="0"/>
                </a:lnTo>
                <a:lnTo>
                  <a:pt x="39134" y="7706"/>
                </a:lnTo>
                <a:lnTo>
                  <a:pt x="78790" y="15875"/>
                </a:lnTo>
                <a:lnTo>
                  <a:pt x="118917" y="24539"/>
                </a:lnTo>
                <a:lnTo>
                  <a:pt x="159461" y="33727"/>
                </a:lnTo>
                <a:lnTo>
                  <a:pt x="200371" y="43473"/>
                </a:lnTo>
                <a:lnTo>
                  <a:pt x="241596" y="53806"/>
                </a:lnTo>
                <a:lnTo>
                  <a:pt x="283083" y="64757"/>
                </a:lnTo>
                <a:lnTo>
                  <a:pt x="324779" y="76359"/>
                </a:lnTo>
                <a:lnTo>
                  <a:pt x="366634" y="88642"/>
                </a:lnTo>
                <a:lnTo>
                  <a:pt x="408595" y="101637"/>
                </a:lnTo>
                <a:lnTo>
                  <a:pt x="450610" y="115376"/>
                </a:lnTo>
                <a:lnTo>
                  <a:pt x="492627" y="129890"/>
                </a:lnTo>
                <a:lnTo>
                  <a:pt x="534595" y="145209"/>
                </a:lnTo>
                <a:lnTo>
                  <a:pt x="576460" y="161366"/>
                </a:lnTo>
                <a:lnTo>
                  <a:pt x="618172" y="178391"/>
                </a:lnTo>
                <a:lnTo>
                  <a:pt x="659678" y="196316"/>
                </a:lnTo>
                <a:lnTo>
                  <a:pt x="700926" y="215171"/>
                </a:lnTo>
                <a:lnTo>
                  <a:pt x="741865" y="234988"/>
                </a:lnTo>
                <a:lnTo>
                  <a:pt x="782442" y="255799"/>
                </a:lnTo>
                <a:lnTo>
                  <a:pt x="822605" y="277633"/>
                </a:lnTo>
                <a:lnTo>
                  <a:pt x="862303" y="300523"/>
                </a:lnTo>
                <a:lnTo>
                  <a:pt x="901483" y="324500"/>
                </a:lnTo>
                <a:lnTo>
                  <a:pt x="940093" y="349594"/>
                </a:lnTo>
                <a:lnTo>
                  <a:pt x="978082" y="375837"/>
                </a:lnTo>
                <a:lnTo>
                  <a:pt x="1015397" y="403261"/>
                </a:lnTo>
                <a:lnTo>
                  <a:pt x="1051986" y="431896"/>
                </a:lnTo>
                <a:lnTo>
                  <a:pt x="1087798" y="461773"/>
                </a:lnTo>
                <a:lnTo>
                  <a:pt x="1122780" y="492925"/>
                </a:lnTo>
                <a:lnTo>
                  <a:pt x="1156881" y="525381"/>
                </a:lnTo>
                <a:lnTo>
                  <a:pt x="1190049" y="559173"/>
                </a:lnTo>
                <a:lnTo>
                  <a:pt x="1222231" y="594333"/>
                </a:lnTo>
                <a:lnTo>
                  <a:pt x="1253375" y="630891"/>
                </a:lnTo>
                <a:lnTo>
                  <a:pt x="1283430" y="668878"/>
                </a:lnTo>
                <a:lnTo>
                  <a:pt x="1312344" y="708327"/>
                </a:lnTo>
                <a:lnTo>
                  <a:pt x="1340064" y="749267"/>
                </a:lnTo>
                <a:lnTo>
                  <a:pt x="1366539" y="791731"/>
                </a:lnTo>
                <a:lnTo>
                  <a:pt x="1391716" y="835750"/>
                </a:lnTo>
                <a:lnTo>
                  <a:pt x="1415544" y="881353"/>
                </a:lnTo>
                <a:lnTo>
                  <a:pt x="1437971" y="928574"/>
                </a:lnTo>
                <a:lnTo>
                  <a:pt x="1458944" y="977443"/>
                </a:lnTo>
                <a:lnTo>
                  <a:pt x="1478412" y="1027990"/>
                </a:lnTo>
                <a:lnTo>
                  <a:pt x="1496323" y="1080249"/>
                </a:lnTo>
                <a:lnTo>
                  <a:pt x="1512625" y="1134248"/>
                </a:lnTo>
                <a:lnTo>
                  <a:pt x="1527265" y="1190020"/>
                </a:lnTo>
                <a:lnTo>
                  <a:pt x="1540192" y="1247597"/>
                </a:lnTo>
              </a:path>
            </a:pathLst>
          </a:custGeom>
          <a:ln w="5715">
            <a:solidFill>
              <a:srgbClr val="91A7D1"/>
            </a:solidFill>
          </a:ln>
        </p:spPr>
        <p:txBody>
          <a:bodyPr wrap="square" lIns="0" tIns="0" rIns="0" bIns="0" rtlCol="0"/>
          <a:lstStyle/>
          <a:p>
            <a:endParaRPr/>
          </a:p>
        </p:txBody>
      </p:sp>
      <p:sp>
        <p:nvSpPr>
          <p:cNvPr id="38" name="object 38"/>
          <p:cNvSpPr/>
          <p:nvPr/>
        </p:nvSpPr>
        <p:spPr>
          <a:xfrm>
            <a:off x="1060598" y="8423436"/>
            <a:ext cx="0" cy="1283970"/>
          </a:xfrm>
          <a:custGeom>
            <a:avLst/>
            <a:gdLst/>
            <a:ahLst/>
            <a:cxnLst/>
            <a:rect l="l" t="t" r="r" b="b"/>
            <a:pathLst>
              <a:path h="1283970">
                <a:moveTo>
                  <a:pt x="0" y="1283970"/>
                </a:moveTo>
                <a:lnTo>
                  <a:pt x="0" y="0"/>
                </a:lnTo>
              </a:path>
            </a:pathLst>
          </a:custGeom>
          <a:ln w="5715">
            <a:solidFill>
              <a:srgbClr val="91A7D1"/>
            </a:solidFill>
          </a:ln>
        </p:spPr>
        <p:txBody>
          <a:bodyPr wrap="square" lIns="0" tIns="0" rIns="0" bIns="0" rtlCol="0"/>
          <a:lstStyle/>
          <a:p>
            <a:endParaRPr/>
          </a:p>
        </p:txBody>
      </p:sp>
      <p:sp>
        <p:nvSpPr>
          <p:cNvPr id="39" name="object 39"/>
          <p:cNvSpPr/>
          <p:nvPr/>
        </p:nvSpPr>
        <p:spPr>
          <a:xfrm>
            <a:off x="1060598" y="9059679"/>
            <a:ext cx="0" cy="641985"/>
          </a:xfrm>
          <a:custGeom>
            <a:avLst/>
            <a:gdLst/>
            <a:ahLst/>
            <a:cxnLst/>
            <a:rect l="l" t="t" r="r" b="b"/>
            <a:pathLst>
              <a:path h="641984">
                <a:moveTo>
                  <a:pt x="0" y="641959"/>
                </a:moveTo>
                <a:lnTo>
                  <a:pt x="0" y="0"/>
                </a:lnTo>
              </a:path>
            </a:pathLst>
          </a:custGeom>
          <a:ln w="5715">
            <a:solidFill>
              <a:srgbClr val="BDD2E7"/>
            </a:solidFill>
          </a:ln>
        </p:spPr>
        <p:txBody>
          <a:bodyPr wrap="square" lIns="0" tIns="0" rIns="0" bIns="0" rtlCol="0"/>
          <a:lstStyle/>
          <a:p>
            <a:endParaRPr/>
          </a:p>
        </p:txBody>
      </p:sp>
      <p:sp>
        <p:nvSpPr>
          <p:cNvPr id="40" name="object 40"/>
          <p:cNvSpPr/>
          <p:nvPr/>
        </p:nvSpPr>
        <p:spPr>
          <a:xfrm>
            <a:off x="1054884" y="8255321"/>
            <a:ext cx="0" cy="1449705"/>
          </a:xfrm>
          <a:custGeom>
            <a:avLst/>
            <a:gdLst/>
            <a:ahLst/>
            <a:cxnLst/>
            <a:rect l="l" t="t" r="r" b="b"/>
            <a:pathLst>
              <a:path h="1449704">
                <a:moveTo>
                  <a:pt x="0" y="1449628"/>
                </a:moveTo>
                <a:lnTo>
                  <a:pt x="0" y="0"/>
                </a:lnTo>
              </a:path>
            </a:pathLst>
          </a:custGeom>
          <a:ln w="11430">
            <a:solidFill>
              <a:srgbClr val="004689"/>
            </a:solidFill>
          </a:ln>
        </p:spPr>
        <p:txBody>
          <a:bodyPr wrap="square" lIns="0" tIns="0" rIns="0" bIns="0" rtlCol="0"/>
          <a:lstStyle/>
          <a:p>
            <a:endParaRPr/>
          </a:p>
        </p:txBody>
      </p:sp>
      <p:sp>
        <p:nvSpPr>
          <p:cNvPr id="41" name="object 41"/>
          <p:cNvSpPr/>
          <p:nvPr/>
        </p:nvSpPr>
        <p:spPr>
          <a:xfrm>
            <a:off x="1023109" y="8187821"/>
            <a:ext cx="64135" cy="87630"/>
          </a:xfrm>
          <a:custGeom>
            <a:avLst/>
            <a:gdLst/>
            <a:ahLst/>
            <a:cxnLst/>
            <a:rect l="l" t="t" r="r" b="b"/>
            <a:pathLst>
              <a:path w="64134" h="87629">
                <a:moveTo>
                  <a:pt x="31775" y="0"/>
                </a:moveTo>
                <a:lnTo>
                  <a:pt x="0" y="87312"/>
                </a:lnTo>
                <a:lnTo>
                  <a:pt x="63550" y="87312"/>
                </a:lnTo>
                <a:lnTo>
                  <a:pt x="31775" y="0"/>
                </a:lnTo>
                <a:close/>
              </a:path>
            </a:pathLst>
          </a:custGeom>
          <a:solidFill>
            <a:srgbClr val="004689"/>
          </a:solidFill>
        </p:spPr>
        <p:txBody>
          <a:bodyPr wrap="square" lIns="0" tIns="0" rIns="0" bIns="0" rtlCol="0"/>
          <a:lstStyle/>
          <a:p>
            <a:endParaRPr/>
          </a:p>
        </p:txBody>
      </p:sp>
      <p:sp>
        <p:nvSpPr>
          <p:cNvPr id="42" name="object 42"/>
          <p:cNvSpPr/>
          <p:nvPr/>
        </p:nvSpPr>
        <p:spPr>
          <a:xfrm>
            <a:off x="2714632" y="8866344"/>
            <a:ext cx="517525" cy="840105"/>
          </a:xfrm>
          <a:custGeom>
            <a:avLst/>
            <a:gdLst/>
            <a:ahLst/>
            <a:cxnLst/>
            <a:rect l="l" t="t" r="r" b="b"/>
            <a:pathLst>
              <a:path w="517525" h="840104">
                <a:moveTo>
                  <a:pt x="5765" y="0"/>
                </a:moveTo>
                <a:lnTo>
                  <a:pt x="2464" y="129137"/>
                </a:lnTo>
                <a:lnTo>
                  <a:pt x="749" y="417623"/>
                </a:lnTo>
                <a:lnTo>
                  <a:pt x="100" y="706952"/>
                </a:lnTo>
                <a:lnTo>
                  <a:pt x="0" y="838619"/>
                </a:lnTo>
                <a:lnTo>
                  <a:pt x="517245" y="839914"/>
                </a:lnTo>
                <a:lnTo>
                  <a:pt x="504981" y="785087"/>
                </a:lnTo>
                <a:lnTo>
                  <a:pt x="491144" y="731831"/>
                </a:lnTo>
                <a:lnTo>
                  <a:pt x="475781" y="680123"/>
                </a:lnTo>
                <a:lnTo>
                  <a:pt x="458938" y="629941"/>
                </a:lnTo>
                <a:lnTo>
                  <a:pt x="440661" y="581262"/>
                </a:lnTo>
                <a:lnTo>
                  <a:pt x="420995" y="534064"/>
                </a:lnTo>
                <a:lnTo>
                  <a:pt x="399988" y="488323"/>
                </a:lnTo>
                <a:lnTo>
                  <a:pt x="377685" y="444018"/>
                </a:lnTo>
                <a:lnTo>
                  <a:pt x="354132" y="401125"/>
                </a:lnTo>
                <a:lnTo>
                  <a:pt x="329376" y="359622"/>
                </a:lnTo>
                <a:lnTo>
                  <a:pt x="303462" y="319486"/>
                </a:lnTo>
                <a:lnTo>
                  <a:pt x="276437" y="280695"/>
                </a:lnTo>
                <a:lnTo>
                  <a:pt x="248347" y="243226"/>
                </a:lnTo>
                <a:lnTo>
                  <a:pt x="219238" y="207056"/>
                </a:lnTo>
                <a:lnTo>
                  <a:pt x="189156" y="172163"/>
                </a:lnTo>
                <a:lnTo>
                  <a:pt x="158147" y="138523"/>
                </a:lnTo>
                <a:lnTo>
                  <a:pt x="126258" y="106115"/>
                </a:lnTo>
                <a:lnTo>
                  <a:pt x="93534" y="74916"/>
                </a:lnTo>
                <a:lnTo>
                  <a:pt x="60022" y="44902"/>
                </a:lnTo>
                <a:lnTo>
                  <a:pt x="25768" y="16052"/>
                </a:lnTo>
                <a:lnTo>
                  <a:pt x="5765" y="0"/>
                </a:lnTo>
                <a:close/>
              </a:path>
            </a:pathLst>
          </a:custGeom>
          <a:solidFill>
            <a:srgbClr val="91A7D1">
              <a:alpha val="68998"/>
            </a:srgbClr>
          </a:solidFill>
        </p:spPr>
        <p:txBody>
          <a:bodyPr wrap="square" lIns="0" tIns="0" rIns="0" bIns="0" rtlCol="0"/>
          <a:lstStyle/>
          <a:p>
            <a:endParaRPr/>
          </a:p>
        </p:txBody>
      </p:sp>
      <p:sp>
        <p:nvSpPr>
          <p:cNvPr id="43" name="object 43"/>
          <p:cNvSpPr/>
          <p:nvPr/>
        </p:nvSpPr>
        <p:spPr>
          <a:xfrm>
            <a:off x="2714632" y="8866344"/>
            <a:ext cx="517525" cy="840105"/>
          </a:xfrm>
          <a:custGeom>
            <a:avLst/>
            <a:gdLst/>
            <a:ahLst/>
            <a:cxnLst/>
            <a:rect l="l" t="t" r="r" b="b"/>
            <a:pathLst>
              <a:path w="517525" h="840104">
                <a:moveTo>
                  <a:pt x="0" y="838619"/>
                </a:moveTo>
                <a:lnTo>
                  <a:pt x="100" y="706952"/>
                </a:lnTo>
                <a:lnTo>
                  <a:pt x="749" y="417623"/>
                </a:lnTo>
                <a:lnTo>
                  <a:pt x="2464" y="129137"/>
                </a:lnTo>
                <a:lnTo>
                  <a:pt x="5765" y="0"/>
                </a:lnTo>
                <a:lnTo>
                  <a:pt x="10782" y="3976"/>
                </a:lnTo>
                <a:lnTo>
                  <a:pt x="60022" y="44902"/>
                </a:lnTo>
                <a:lnTo>
                  <a:pt x="93534" y="74916"/>
                </a:lnTo>
                <a:lnTo>
                  <a:pt x="126258" y="106115"/>
                </a:lnTo>
                <a:lnTo>
                  <a:pt x="158147" y="138523"/>
                </a:lnTo>
                <a:lnTo>
                  <a:pt x="189156" y="172163"/>
                </a:lnTo>
                <a:lnTo>
                  <a:pt x="219238" y="207056"/>
                </a:lnTo>
                <a:lnTo>
                  <a:pt x="248347" y="243226"/>
                </a:lnTo>
                <a:lnTo>
                  <a:pt x="276437" y="280695"/>
                </a:lnTo>
                <a:lnTo>
                  <a:pt x="303462" y="319486"/>
                </a:lnTo>
                <a:lnTo>
                  <a:pt x="329376" y="359622"/>
                </a:lnTo>
                <a:lnTo>
                  <a:pt x="354132" y="401125"/>
                </a:lnTo>
                <a:lnTo>
                  <a:pt x="377685" y="444018"/>
                </a:lnTo>
                <a:lnTo>
                  <a:pt x="399988" y="488323"/>
                </a:lnTo>
                <a:lnTo>
                  <a:pt x="420995" y="534064"/>
                </a:lnTo>
                <a:lnTo>
                  <a:pt x="440661" y="581262"/>
                </a:lnTo>
                <a:lnTo>
                  <a:pt x="458938" y="629941"/>
                </a:lnTo>
                <a:lnTo>
                  <a:pt x="475781" y="680123"/>
                </a:lnTo>
                <a:lnTo>
                  <a:pt x="491144" y="731831"/>
                </a:lnTo>
                <a:lnTo>
                  <a:pt x="504981" y="785087"/>
                </a:lnTo>
                <a:lnTo>
                  <a:pt x="517245" y="839914"/>
                </a:lnTo>
                <a:lnTo>
                  <a:pt x="0" y="838619"/>
                </a:lnTo>
                <a:close/>
              </a:path>
            </a:pathLst>
          </a:custGeom>
          <a:ln w="5715">
            <a:solidFill>
              <a:srgbClr val="BDD2E7"/>
            </a:solidFill>
          </a:ln>
        </p:spPr>
        <p:txBody>
          <a:bodyPr wrap="square" lIns="0" tIns="0" rIns="0" bIns="0" rtlCol="0"/>
          <a:lstStyle/>
          <a:p>
            <a:endParaRPr/>
          </a:p>
        </p:txBody>
      </p:sp>
      <p:sp>
        <p:nvSpPr>
          <p:cNvPr id="44" name="object 44"/>
          <p:cNvSpPr/>
          <p:nvPr/>
        </p:nvSpPr>
        <p:spPr>
          <a:xfrm>
            <a:off x="1054881" y="9704955"/>
            <a:ext cx="2379345" cy="0"/>
          </a:xfrm>
          <a:custGeom>
            <a:avLst/>
            <a:gdLst/>
            <a:ahLst/>
            <a:cxnLst/>
            <a:rect l="l" t="t" r="r" b="b"/>
            <a:pathLst>
              <a:path w="2379345">
                <a:moveTo>
                  <a:pt x="0" y="0"/>
                </a:moveTo>
                <a:lnTo>
                  <a:pt x="2378786" y="0"/>
                </a:lnTo>
              </a:path>
            </a:pathLst>
          </a:custGeom>
          <a:ln w="11430">
            <a:solidFill>
              <a:srgbClr val="004689"/>
            </a:solidFill>
          </a:ln>
        </p:spPr>
        <p:txBody>
          <a:bodyPr wrap="square" lIns="0" tIns="0" rIns="0" bIns="0" rtlCol="0"/>
          <a:lstStyle/>
          <a:p>
            <a:endParaRPr/>
          </a:p>
        </p:txBody>
      </p:sp>
      <p:sp>
        <p:nvSpPr>
          <p:cNvPr id="45" name="object 45"/>
          <p:cNvSpPr/>
          <p:nvPr/>
        </p:nvSpPr>
        <p:spPr>
          <a:xfrm>
            <a:off x="3413869" y="9673180"/>
            <a:ext cx="87630" cy="64135"/>
          </a:xfrm>
          <a:custGeom>
            <a:avLst/>
            <a:gdLst/>
            <a:ahLst/>
            <a:cxnLst/>
            <a:rect l="l" t="t" r="r" b="b"/>
            <a:pathLst>
              <a:path w="87629" h="64134">
                <a:moveTo>
                  <a:pt x="0" y="0"/>
                </a:moveTo>
                <a:lnTo>
                  <a:pt x="0" y="63550"/>
                </a:lnTo>
                <a:lnTo>
                  <a:pt x="87312" y="31775"/>
                </a:lnTo>
                <a:lnTo>
                  <a:pt x="0" y="0"/>
                </a:lnTo>
                <a:close/>
              </a:path>
            </a:pathLst>
          </a:custGeom>
          <a:solidFill>
            <a:srgbClr val="004689"/>
          </a:solidFill>
        </p:spPr>
        <p:txBody>
          <a:bodyPr wrap="square" lIns="0" tIns="0" rIns="0" bIns="0" rtlCol="0"/>
          <a:lstStyle/>
          <a:p>
            <a:endParaRPr/>
          </a:p>
        </p:txBody>
      </p:sp>
      <p:sp>
        <p:nvSpPr>
          <p:cNvPr id="46" name="object 46"/>
          <p:cNvSpPr/>
          <p:nvPr/>
        </p:nvSpPr>
        <p:spPr>
          <a:xfrm>
            <a:off x="1064632" y="8563662"/>
            <a:ext cx="1872614" cy="1040765"/>
          </a:xfrm>
          <a:custGeom>
            <a:avLst/>
            <a:gdLst/>
            <a:ahLst/>
            <a:cxnLst/>
            <a:rect l="l" t="t" r="r" b="b"/>
            <a:pathLst>
              <a:path w="1872614" h="1040765">
                <a:moveTo>
                  <a:pt x="1872157" y="0"/>
                </a:moveTo>
                <a:lnTo>
                  <a:pt x="1792490" y="132742"/>
                </a:lnTo>
                <a:lnTo>
                  <a:pt x="1503697" y="440672"/>
                </a:lnTo>
                <a:lnTo>
                  <a:pt x="931095" y="788343"/>
                </a:lnTo>
                <a:lnTo>
                  <a:pt x="0" y="1040307"/>
                </a:lnTo>
              </a:path>
            </a:pathLst>
          </a:custGeom>
          <a:ln w="8572">
            <a:solidFill>
              <a:srgbClr val="004689"/>
            </a:solidFill>
          </a:ln>
        </p:spPr>
        <p:txBody>
          <a:bodyPr wrap="square" lIns="0" tIns="0" rIns="0" bIns="0" rtlCol="0"/>
          <a:lstStyle/>
          <a:p>
            <a:endParaRPr/>
          </a:p>
        </p:txBody>
      </p:sp>
      <p:sp>
        <p:nvSpPr>
          <p:cNvPr id="47" name="object 47"/>
          <p:cNvSpPr/>
          <p:nvPr/>
        </p:nvSpPr>
        <p:spPr>
          <a:xfrm>
            <a:off x="1695192" y="8465076"/>
            <a:ext cx="0" cy="1228725"/>
          </a:xfrm>
          <a:custGeom>
            <a:avLst/>
            <a:gdLst/>
            <a:ahLst/>
            <a:cxnLst/>
            <a:rect l="l" t="t" r="r" b="b"/>
            <a:pathLst>
              <a:path h="1228725">
                <a:moveTo>
                  <a:pt x="0" y="0"/>
                </a:moveTo>
                <a:lnTo>
                  <a:pt x="0" y="1228712"/>
                </a:lnTo>
              </a:path>
            </a:pathLst>
          </a:custGeom>
          <a:ln w="11430">
            <a:solidFill>
              <a:srgbClr val="004689"/>
            </a:solidFill>
            <a:prstDash val="sysDash"/>
          </a:ln>
        </p:spPr>
        <p:txBody>
          <a:bodyPr wrap="square" lIns="0" tIns="0" rIns="0" bIns="0" rtlCol="0"/>
          <a:lstStyle/>
          <a:p>
            <a:endParaRPr/>
          </a:p>
        </p:txBody>
      </p:sp>
      <p:sp>
        <p:nvSpPr>
          <p:cNvPr id="48" name="object 48"/>
          <p:cNvSpPr txBox="1"/>
          <p:nvPr/>
        </p:nvSpPr>
        <p:spPr>
          <a:xfrm>
            <a:off x="1200231" y="8148397"/>
            <a:ext cx="722630" cy="238125"/>
          </a:xfrm>
          <a:prstGeom prst="rect">
            <a:avLst/>
          </a:prstGeom>
        </p:spPr>
        <p:txBody>
          <a:bodyPr vert="horz" wrap="square" lIns="0" tIns="15240" rIns="0" bIns="0" rtlCol="0">
            <a:spAutoFit/>
          </a:bodyPr>
          <a:lstStyle/>
          <a:p>
            <a:pPr marL="12700">
              <a:lnSpc>
                <a:spcPts val="825"/>
              </a:lnSpc>
              <a:spcBef>
                <a:spcPts val="120"/>
              </a:spcBef>
            </a:pPr>
            <a:r>
              <a:rPr sz="700" spc="35" dirty="0">
                <a:solidFill>
                  <a:srgbClr val="6078AD"/>
                </a:solidFill>
                <a:latin typeface="Calibri"/>
                <a:cs typeface="Calibri"/>
              </a:rPr>
              <a:t>Capital</a:t>
            </a:r>
            <a:r>
              <a:rPr sz="700" spc="-25" dirty="0">
                <a:solidFill>
                  <a:srgbClr val="6078AD"/>
                </a:solidFill>
                <a:latin typeface="Calibri"/>
                <a:cs typeface="Calibri"/>
              </a:rPr>
              <a:t> </a:t>
            </a:r>
            <a:r>
              <a:rPr sz="700" spc="30" dirty="0">
                <a:solidFill>
                  <a:srgbClr val="6078AD"/>
                </a:solidFill>
                <a:latin typeface="Calibri"/>
                <a:cs typeface="Calibri"/>
              </a:rPr>
              <a:t>solicitado</a:t>
            </a:r>
            <a:endParaRPr sz="700">
              <a:latin typeface="Calibri"/>
              <a:cs typeface="Calibri"/>
            </a:endParaRPr>
          </a:p>
          <a:p>
            <a:pPr marL="12700">
              <a:lnSpc>
                <a:spcPts val="825"/>
              </a:lnSpc>
            </a:pPr>
            <a:r>
              <a:rPr sz="700" spc="40" dirty="0">
                <a:solidFill>
                  <a:srgbClr val="6078AD"/>
                </a:solidFill>
                <a:latin typeface="Calibri"/>
                <a:cs typeface="Calibri"/>
              </a:rPr>
              <a:t>250.000</a:t>
            </a:r>
            <a:r>
              <a:rPr sz="700" spc="-10" dirty="0">
                <a:solidFill>
                  <a:srgbClr val="6078AD"/>
                </a:solidFill>
                <a:latin typeface="Calibri"/>
                <a:cs typeface="Calibri"/>
              </a:rPr>
              <a:t> </a:t>
            </a:r>
            <a:r>
              <a:rPr sz="700" spc="40" dirty="0">
                <a:solidFill>
                  <a:srgbClr val="6078AD"/>
                </a:solidFill>
                <a:latin typeface="Calibri"/>
                <a:cs typeface="Calibri"/>
              </a:rPr>
              <a:t>€</a:t>
            </a:r>
            <a:endParaRPr sz="700">
              <a:latin typeface="Calibri"/>
              <a:cs typeface="Calibri"/>
            </a:endParaRPr>
          </a:p>
        </p:txBody>
      </p:sp>
      <p:sp>
        <p:nvSpPr>
          <p:cNvPr id="49" name="object 49"/>
          <p:cNvSpPr txBox="1"/>
          <p:nvPr/>
        </p:nvSpPr>
        <p:spPr>
          <a:xfrm>
            <a:off x="1827966" y="8788843"/>
            <a:ext cx="781050" cy="340995"/>
          </a:xfrm>
          <a:prstGeom prst="rect">
            <a:avLst/>
          </a:prstGeom>
        </p:spPr>
        <p:txBody>
          <a:bodyPr vert="horz" wrap="square" lIns="0" tIns="21590" rIns="0" bIns="0" rtlCol="0">
            <a:spAutoFit/>
          </a:bodyPr>
          <a:lstStyle/>
          <a:p>
            <a:pPr marL="12700" marR="5080">
              <a:lnSpc>
                <a:spcPts val="810"/>
              </a:lnSpc>
              <a:spcBef>
                <a:spcPts val="170"/>
              </a:spcBef>
            </a:pPr>
            <a:r>
              <a:rPr sz="700" spc="35" dirty="0">
                <a:solidFill>
                  <a:srgbClr val="004689"/>
                </a:solidFill>
                <a:latin typeface="Calibri"/>
                <a:cs typeface="Calibri"/>
              </a:rPr>
              <a:t>Capital</a:t>
            </a:r>
            <a:r>
              <a:rPr sz="700" spc="-60" dirty="0">
                <a:solidFill>
                  <a:srgbClr val="004689"/>
                </a:solidFill>
                <a:latin typeface="Calibri"/>
                <a:cs typeface="Calibri"/>
              </a:rPr>
              <a:t> </a:t>
            </a:r>
            <a:r>
              <a:rPr sz="700" spc="40" dirty="0">
                <a:solidFill>
                  <a:srgbClr val="004689"/>
                </a:solidFill>
                <a:latin typeface="Calibri"/>
                <a:cs typeface="Calibri"/>
              </a:rPr>
              <a:t>acumulado  </a:t>
            </a:r>
            <a:r>
              <a:rPr sz="700" spc="30" dirty="0">
                <a:solidFill>
                  <a:srgbClr val="004689"/>
                </a:solidFill>
                <a:latin typeface="Calibri"/>
                <a:cs typeface="Calibri"/>
              </a:rPr>
              <a:t>en</a:t>
            </a:r>
            <a:r>
              <a:rPr sz="700" spc="-5" dirty="0">
                <a:solidFill>
                  <a:srgbClr val="004689"/>
                </a:solidFill>
                <a:latin typeface="Calibri"/>
                <a:cs typeface="Calibri"/>
              </a:rPr>
              <a:t> </a:t>
            </a:r>
            <a:r>
              <a:rPr sz="700" spc="30" dirty="0">
                <a:solidFill>
                  <a:srgbClr val="004689"/>
                </a:solidFill>
                <a:latin typeface="Calibri"/>
                <a:cs typeface="Calibri"/>
              </a:rPr>
              <a:t>ahorro</a:t>
            </a:r>
            <a:endParaRPr sz="700">
              <a:latin typeface="Calibri"/>
              <a:cs typeface="Calibri"/>
            </a:endParaRPr>
          </a:p>
          <a:p>
            <a:pPr marL="12700">
              <a:lnSpc>
                <a:spcPts val="790"/>
              </a:lnSpc>
            </a:pPr>
            <a:r>
              <a:rPr sz="700" spc="30" dirty="0">
                <a:solidFill>
                  <a:srgbClr val="004689"/>
                </a:solidFill>
                <a:latin typeface="Calibri"/>
                <a:cs typeface="Calibri"/>
              </a:rPr>
              <a:t>81.819</a:t>
            </a:r>
            <a:r>
              <a:rPr sz="700" spc="-5" dirty="0">
                <a:solidFill>
                  <a:srgbClr val="004689"/>
                </a:solidFill>
                <a:latin typeface="Calibri"/>
                <a:cs typeface="Calibri"/>
              </a:rPr>
              <a:t> </a:t>
            </a:r>
            <a:r>
              <a:rPr sz="700" spc="40" dirty="0">
                <a:solidFill>
                  <a:srgbClr val="004689"/>
                </a:solidFill>
                <a:latin typeface="Calibri"/>
                <a:cs typeface="Calibri"/>
              </a:rPr>
              <a:t>€</a:t>
            </a:r>
            <a:endParaRPr sz="700">
              <a:latin typeface="Calibri"/>
              <a:cs typeface="Calibri"/>
            </a:endParaRPr>
          </a:p>
        </p:txBody>
      </p:sp>
      <p:sp>
        <p:nvSpPr>
          <p:cNvPr id="50" name="object 50"/>
          <p:cNvSpPr txBox="1"/>
          <p:nvPr/>
        </p:nvSpPr>
        <p:spPr>
          <a:xfrm>
            <a:off x="3304814" y="9398748"/>
            <a:ext cx="727710" cy="238125"/>
          </a:xfrm>
          <a:prstGeom prst="rect">
            <a:avLst/>
          </a:prstGeom>
        </p:spPr>
        <p:txBody>
          <a:bodyPr vert="horz" wrap="square" lIns="0" tIns="15240" rIns="0" bIns="0" rtlCol="0">
            <a:spAutoFit/>
          </a:bodyPr>
          <a:lstStyle/>
          <a:p>
            <a:pPr marL="12700">
              <a:lnSpc>
                <a:spcPts val="825"/>
              </a:lnSpc>
              <a:spcBef>
                <a:spcPts val="120"/>
              </a:spcBef>
            </a:pPr>
            <a:r>
              <a:rPr sz="700" spc="35" dirty="0">
                <a:solidFill>
                  <a:srgbClr val="6078AD"/>
                </a:solidFill>
                <a:latin typeface="Calibri"/>
                <a:cs typeface="Calibri"/>
              </a:rPr>
              <a:t>Importe</a:t>
            </a:r>
            <a:r>
              <a:rPr sz="700" spc="-40" dirty="0">
                <a:solidFill>
                  <a:srgbClr val="6078AD"/>
                </a:solidFill>
                <a:latin typeface="Calibri"/>
                <a:cs typeface="Calibri"/>
              </a:rPr>
              <a:t> </a:t>
            </a:r>
            <a:r>
              <a:rPr sz="700" spc="30" dirty="0">
                <a:solidFill>
                  <a:srgbClr val="6078AD"/>
                </a:solidFill>
                <a:latin typeface="Calibri"/>
                <a:cs typeface="Calibri"/>
              </a:rPr>
              <a:t>devuelto</a:t>
            </a:r>
            <a:endParaRPr sz="700">
              <a:latin typeface="Calibri"/>
              <a:cs typeface="Calibri"/>
            </a:endParaRPr>
          </a:p>
          <a:p>
            <a:pPr marL="12700">
              <a:lnSpc>
                <a:spcPts val="825"/>
              </a:lnSpc>
            </a:pPr>
            <a:r>
              <a:rPr sz="700" spc="40" dirty="0">
                <a:solidFill>
                  <a:srgbClr val="6078AD"/>
                </a:solidFill>
                <a:latin typeface="Calibri"/>
                <a:cs typeface="Calibri"/>
              </a:rPr>
              <a:t>404.280</a:t>
            </a:r>
            <a:r>
              <a:rPr sz="700" spc="-5" dirty="0">
                <a:solidFill>
                  <a:srgbClr val="6078AD"/>
                </a:solidFill>
                <a:latin typeface="Calibri"/>
                <a:cs typeface="Calibri"/>
              </a:rPr>
              <a:t> </a:t>
            </a:r>
            <a:r>
              <a:rPr sz="700" spc="40" dirty="0">
                <a:solidFill>
                  <a:srgbClr val="6078AD"/>
                </a:solidFill>
                <a:latin typeface="Calibri"/>
                <a:cs typeface="Calibri"/>
              </a:rPr>
              <a:t>€</a:t>
            </a:r>
            <a:endParaRPr sz="700">
              <a:latin typeface="Calibri"/>
              <a:cs typeface="Calibri"/>
            </a:endParaRPr>
          </a:p>
        </p:txBody>
      </p:sp>
      <p:sp>
        <p:nvSpPr>
          <p:cNvPr id="51" name="object 51"/>
          <p:cNvSpPr txBox="1"/>
          <p:nvPr/>
        </p:nvSpPr>
        <p:spPr>
          <a:xfrm>
            <a:off x="969802" y="9714216"/>
            <a:ext cx="870585" cy="135255"/>
          </a:xfrm>
          <a:prstGeom prst="rect">
            <a:avLst/>
          </a:prstGeom>
        </p:spPr>
        <p:txBody>
          <a:bodyPr vert="horz" wrap="square" lIns="0" tIns="15240" rIns="0" bIns="0" rtlCol="0">
            <a:spAutoFit/>
          </a:bodyPr>
          <a:lstStyle/>
          <a:p>
            <a:pPr marL="12700">
              <a:lnSpc>
                <a:spcPct val="100000"/>
              </a:lnSpc>
              <a:spcBef>
                <a:spcPts val="120"/>
              </a:spcBef>
              <a:tabLst>
                <a:tab pos="625475" algn="l"/>
              </a:tabLst>
            </a:pPr>
            <a:r>
              <a:rPr sz="700" spc="35" dirty="0">
                <a:solidFill>
                  <a:srgbClr val="6078AD"/>
                </a:solidFill>
                <a:latin typeface="Calibri"/>
                <a:cs typeface="Calibri"/>
              </a:rPr>
              <a:t>Año</a:t>
            </a:r>
            <a:r>
              <a:rPr sz="700" spc="5" dirty="0">
                <a:solidFill>
                  <a:srgbClr val="6078AD"/>
                </a:solidFill>
                <a:latin typeface="Calibri"/>
                <a:cs typeface="Calibri"/>
              </a:rPr>
              <a:t> </a:t>
            </a:r>
            <a:r>
              <a:rPr sz="700" spc="25" dirty="0">
                <a:solidFill>
                  <a:srgbClr val="6078AD"/>
                </a:solidFill>
                <a:latin typeface="Calibri"/>
                <a:cs typeface="Calibri"/>
              </a:rPr>
              <a:t>-5	</a:t>
            </a:r>
            <a:r>
              <a:rPr sz="700" spc="35" dirty="0">
                <a:solidFill>
                  <a:srgbClr val="6078AD"/>
                </a:solidFill>
                <a:latin typeface="Calibri"/>
                <a:cs typeface="Calibri"/>
              </a:rPr>
              <a:t>Año</a:t>
            </a:r>
            <a:r>
              <a:rPr sz="700" spc="-50" dirty="0">
                <a:solidFill>
                  <a:srgbClr val="6078AD"/>
                </a:solidFill>
                <a:latin typeface="Calibri"/>
                <a:cs typeface="Calibri"/>
              </a:rPr>
              <a:t> </a:t>
            </a:r>
            <a:r>
              <a:rPr sz="700" spc="40" dirty="0">
                <a:solidFill>
                  <a:srgbClr val="6078AD"/>
                </a:solidFill>
                <a:latin typeface="Calibri"/>
                <a:cs typeface="Calibri"/>
              </a:rPr>
              <a:t>0</a:t>
            </a:r>
            <a:endParaRPr sz="700">
              <a:latin typeface="Calibri"/>
              <a:cs typeface="Calibri"/>
            </a:endParaRPr>
          </a:p>
        </p:txBody>
      </p:sp>
      <p:sp>
        <p:nvSpPr>
          <p:cNvPr id="52" name="object 52"/>
          <p:cNvSpPr txBox="1"/>
          <p:nvPr/>
        </p:nvSpPr>
        <p:spPr>
          <a:xfrm>
            <a:off x="755832" y="9817086"/>
            <a:ext cx="1064260" cy="135255"/>
          </a:xfrm>
          <a:prstGeom prst="rect">
            <a:avLst/>
          </a:prstGeom>
        </p:spPr>
        <p:txBody>
          <a:bodyPr vert="horz" wrap="square" lIns="0" tIns="15240" rIns="0" bIns="0" rtlCol="0">
            <a:spAutoFit/>
          </a:bodyPr>
          <a:lstStyle/>
          <a:p>
            <a:pPr marL="12700">
              <a:lnSpc>
                <a:spcPct val="100000"/>
              </a:lnSpc>
              <a:spcBef>
                <a:spcPts val="120"/>
              </a:spcBef>
              <a:tabLst>
                <a:tab pos="859155" algn="l"/>
              </a:tabLst>
            </a:pPr>
            <a:r>
              <a:rPr sz="700" spc="45" dirty="0">
                <a:solidFill>
                  <a:srgbClr val="6078AD"/>
                </a:solidFill>
                <a:latin typeface="Calibri"/>
                <a:cs typeface="Calibri"/>
              </a:rPr>
              <a:t>C</a:t>
            </a:r>
            <a:r>
              <a:rPr sz="700" spc="25" dirty="0">
                <a:solidFill>
                  <a:srgbClr val="6078AD"/>
                </a:solidFill>
                <a:latin typeface="Calibri"/>
                <a:cs typeface="Calibri"/>
              </a:rPr>
              <a:t>o</a:t>
            </a:r>
            <a:r>
              <a:rPr sz="700" spc="65" dirty="0">
                <a:solidFill>
                  <a:srgbClr val="6078AD"/>
                </a:solidFill>
                <a:latin typeface="Calibri"/>
                <a:cs typeface="Calibri"/>
              </a:rPr>
              <a:t>m</a:t>
            </a:r>
            <a:r>
              <a:rPr sz="700" spc="30" dirty="0">
                <a:solidFill>
                  <a:srgbClr val="6078AD"/>
                </a:solidFill>
                <a:latin typeface="Calibri"/>
                <a:cs typeface="Calibri"/>
              </a:rPr>
              <a:t>i</a:t>
            </a:r>
            <a:r>
              <a:rPr sz="700" spc="15" dirty="0">
                <a:solidFill>
                  <a:srgbClr val="6078AD"/>
                </a:solidFill>
                <a:latin typeface="Calibri"/>
                <a:cs typeface="Calibri"/>
              </a:rPr>
              <a:t>e</a:t>
            </a:r>
            <a:r>
              <a:rPr sz="700" spc="40" dirty="0">
                <a:solidFill>
                  <a:srgbClr val="6078AD"/>
                </a:solidFill>
                <a:latin typeface="Calibri"/>
                <a:cs typeface="Calibri"/>
              </a:rPr>
              <a:t>n</a:t>
            </a:r>
            <a:r>
              <a:rPr sz="700" spc="30" dirty="0">
                <a:solidFill>
                  <a:srgbClr val="6078AD"/>
                </a:solidFill>
                <a:latin typeface="Calibri"/>
                <a:cs typeface="Calibri"/>
              </a:rPr>
              <a:t>zo</a:t>
            </a:r>
            <a:r>
              <a:rPr sz="700" dirty="0">
                <a:solidFill>
                  <a:srgbClr val="6078AD"/>
                </a:solidFill>
                <a:latin typeface="Calibri"/>
                <a:cs typeface="Calibri"/>
              </a:rPr>
              <a:t> </a:t>
            </a:r>
            <a:r>
              <a:rPr sz="700" spc="30" dirty="0">
                <a:solidFill>
                  <a:srgbClr val="6078AD"/>
                </a:solidFill>
                <a:latin typeface="Calibri"/>
                <a:cs typeface="Calibri"/>
              </a:rPr>
              <a:t>a</a:t>
            </a:r>
            <a:r>
              <a:rPr sz="700" spc="50" dirty="0">
                <a:solidFill>
                  <a:srgbClr val="6078AD"/>
                </a:solidFill>
                <a:latin typeface="Calibri"/>
                <a:cs typeface="Calibri"/>
              </a:rPr>
              <a:t>h</a:t>
            </a:r>
            <a:r>
              <a:rPr sz="700" spc="25" dirty="0">
                <a:solidFill>
                  <a:srgbClr val="6078AD"/>
                </a:solidFill>
                <a:latin typeface="Calibri"/>
                <a:cs typeface="Calibri"/>
              </a:rPr>
              <a:t>or</a:t>
            </a:r>
            <a:r>
              <a:rPr sz="700" spc="20" dirty="0">
                <a:solidFill>
                  <a:srgbClr val="6078AD"/>
                </a:solidFill>
                <a:latin typeface="Calibri"/>
                <a:cs typeface="Calibri"/>
              </a:rPr>
              <a:t>ro</a:t>
            </a:r>
            <a:r>
              <a:rPr sz="700" dirty="0">
                <a:solidFill>
                  <a:srgbClr val="6078AD"/>
                </a:solidFill>
                <a:latin typeface="Calibri"/>
                <a:cs typeface="Calibri"/>
              </a:rPr>
              <a:t>	</a:t>
            </a:r>
            <a:r>
              <a:rPr sz="600" spc="15" dirty="0">
                <a:solidFill>
                  <a:srgbClr val="6078AD"/>
                </a:solidFill>
                <a:latin typeface="Calibri"/>
                <a:cs typeface="Calibri"/>
              </a:rPr>
              <a:t>I</a:t>
            </a:r>
            <a:r>
              <a:rPr sz="600" spc="45" dirty="0">
                <a:solidFill>
                  <a:srgbClr val="6078AD"/>
                </a:solidFill>
                <a:latin typeface="Calibri"/>
                <a:cs typeface="Calibri"/>
              </a:rPr>
              <a:t>n</a:t>
            </a:r>
            <a:r>
              <a:rPr sz="600" spc="30" dirty="0">
                <a:solidFill>
                  <a:srgbClr val="6078AD"/>
                </a:solidFill>
                <a:latin typeface="Calibri"/>
                <a:cs typeface="Calibri"/>
              </a:rPr>
              <a:t>ici</a:t>
            </a:r>
            <a:r>
              <a:rPr sz="600" spc="25" dirty="0">
                <a:solidFill>
                  <a:srgbClr val="6078AD"/>
                </a:solidFill>
                <a:latin typeface="Calibri"/>
                <a:cs typeface="Calibri"/>
              </a:rPr>
              <a:t>o</a:t>
            </a:r>
            <a:endParaRPr sz="600">
              <a:latin typeface="Calibri"/>
              <a:cs typeface="Calibri"/>
            </a:endParaRPr>
          </a:p>
        </p:txBody>
      </p:sp>
      <p:sp>
        <p:nvSpPr>
          <p:cNvPr id="53" name="object 53"/>
          <p:cNvSpPr txBox="1"/>
          <p:nvPr/>
        </p:nvSpPr>
        <p:spPr>
          <a:xfrm>
            <a:off x="930208" y="9919956"/>
            <a:ext cx="955040" cy="135255"/>
          </a:xfrm>
          <a:prstGeom prst="rect">
            <a:avLst/>
          </a:prstGeom>
        </p:spPr>
        <p:txBody>
          <a:bodyPr vert="horz" wrap="square" lIns="0" tIns="15240" rIns="0" bIns="0" rtlCol="0">
            <a:spAutoFit/>
          </a:bodyPr>
          <a:lstStyle/>
          <a:p>
            <a:pPr marL="12700">
              <a:lnSpc>
                <a:spcPct val="100000"/>
              </a:lnSpc>
              <a:spcBef>
                <a:spcPts val="120"/>
              </a:spcBef>
              <a:tabLst>
                <a:tab pos="619760" algn="l"/>
              </a:tabLst>
            </a:pPr>
            <a:r>
              <a:rPr sz="700" spc="35" dirty="0">
                <a:solidFill>
                  <a:srgbClr val="6078AD"/>
                </a:solidFill>
                <a:latin typeface="Calibri"/>
                <a:cs typeface="Calibri"/>
              </a:rPr>
              <a:t>d</a:t>
            </a:r>
            <a:r>
              <a:rPr sz="700" spc="15" dirty="0">
                <a:solidFill>
                  <a:srgbClr val="6078AD"/>
                </a:solidFill>
                <a:latin typeface="Calibri"/>
                <a:cs typeface="Calibri"/>
              </a:rPr>
              <a:t>e</a:t>
            </a:r>
            <a:r>
              <a:rPr sz="700" dirty="0">
                <a:solidFill>
                  <a:srgbClr val="6078AD"/>
                </a:solidFill>
                <a:latin typeface="Calibri"/>
                <a:cs typeface="Calibri"/>
              </a:rPr>
              <a:t> </a:t>
            </a:r>
            <a:r>
              <a:rPr sz="700" spc="40" dirty="0">
                <a:solidFill>
                  <a:srgbClr val="6078AD"/>
                </a:solidFill>
                <a:latin typeface="Calibri"/>
                <a:cs typeface="Calibri"/>
              </a:rPr>
              <a:t>1</a:t>
            </a:r>
            <a:r>
              <a:rPr sz="700" spc="35" dirty="0">
                <a:solidFill>
                  <a:srgbClr val="6078AD"/>
                </a:solidFill>
                <a:latin typeface="Calibri"/>
                <a:cs typeface="Calibri"/>
              </a:rPr>
              <a:t>2</a:t>
            </a:r>
            <a:r>
              <a:rPr sz="700" spc="40" dirty="0">
                <a:solidFill>
                  <a:srgbClr val="6078AD"/>
                </a:solidFill>
                <a:latin typeface="Calibri"/>
                <a:cs typeface="Calibri"/>
              </a:rPr>
              <a:t>0</a:t>
            </a:r>
            <a:r>
              <a:rPr sz="700" dirty="0">
                <a:solidFill>
                  <a:srgbClr val="6078AD"/>
                </a:solidFill>
                <a:latin typeface="Calibri"/>
                <a:cs typeface="Calibri"/>
              </a:rPr>
              <a:t> </a:t>
            </a:r>
            <a:r>
              <a:rPr sz="700" spc="40" dirty="0">
                <a:solidFill>
                  <a:srgbClr val="6078AD"/>
                </a:solidFill>
                <a:latin typeface="Calibri"/>
                <a:cs typeface="Calibri"/>
              </a:rPr>
              <a:t>€</a:t>
            </a:r>
            <a:r>
              <a:rPr sz="700" dirty="0">
                <a:solidFill>
                  <a:srgbClr val="6078AD"/>
                </a:solidFill>
                <a:latin typeface="Calibri"/>
                <a:cs typeface="Calibri"/>
              </a:rPr>
              <a:t>	</a:t>
            </a:r>
            <a:r>
              <a:rPr sz="600" spc="70" dirty="0">
                <a:solidFill>
                  <a:srgbClr val="6078AD"/>
                </a:solidFill>
                <a:latin typeface="Calibri"/>
                <a:cs typeface="Calibri"/>
              </a:rPr>
              <a:t>H</a:t>
            </a:r>
            <a:r>
              <a:rPr sz="600" spc="20" dirty="0">
                <a:solidFill>
                  <a:srgbClr val="6078AD"/>
                </a:solidFill>
                <a:latin typeface="Calibri"/>
                <a:cs typeface="Calibri"/>
              </a:rPr>
              <a:t>i</a:t>
            </a:r>
            <a:r>
              <a:rPr sz="600" spc="50" dirty="0">
                <a:solidFill>
                  <a:srgbClr val="6078AD"/>
                </a:solidFill>
                <a:latin typeface="Calibri"/>
                <a:cs typeface="Calibri"/>
              </a:rPr>
              <a:t>p</a:t>
            </a:r>
            <a:r>
              <a:rPr sz="600" spc="35" dirty="0">
                <a:solidFill>
                  <a:srgbClr val="6078AD"/>
                </a:solidFill>
                <a:latin typeface="Calibri"/>
                <a:cs typeface="Calibri"/>
              </a:rPr>
              <a:t>ot</a:t>
            </a:r>
            <a:r>
              <a:rPr sz="600" spc="30" dirty="0">
                <a:solidFill>
                  <a:srgbClr val="6078AD"/>
                </a:solidFill>
                <a:latin typeface="Calibri"/>
                <a:cs typeface="Calibri"/>
              </a:rPr>
              <a:t>e</a:t>
            </a:r>
            <a:r>
              <a:rPr sz="600" spc="35" dirty="0">
                <a:solidFill>
                  <a:srgbClr val="6078AD"/>
                </a:solidFill>
                <a:latin typeface="Calibri"/>
                <a:cs typeface="Calibri"/>
              </a:rPr>
              <a:t>c</a:t>
            </a:r>
            <a:r>
              <a:rPr sz="600" spc="40" dirty="0">
                <a:solidFill>
                  <a:srgbClr val="6078AD"/>
                </a:solidFill>
                <a:latin typeface="Calibri"/>
                <a:cs typeface="Calibri"/>
              </a:rPr>
              <a:t>a</a:t>
            </a:r>
            <a:endParaRPr sz="600">
              <a:latin typeface="Calibri"/>
              <a:cs typeface="Calibri"/>
            </a:endParaRPr>
          </a:p>
        </p:txBody>
      </p:sp>
      <p:sp>
        <p:nvSpPr>
          <p:cNvPr id="54" name="object 54"/>
          <p:cNvSpPr txBox="1"/>
          <p:nvPr/>
        </p:nvSpPr>
        <p:spPr>
          <a:xfrm>
            <a:off x="2404616" y="9714192"/>
            <a:ext cx="390525" cy="340995"/>
          </a:xfrm>
          <a:prstGeom prst="rect">
            <a:avLst/>
          </a:prstGeom>
        </p:spPr>
        <p:txBody>
          <a:bodyPr vert="horz" wrap="square" lIns="0" tIns="21590" rIns="0" bIns="0" rtlCol="0">
            <a:spAutoFit/>
          </a:bodyPr>
          <a:lstStyle/>
          <a:p>
            <a:pPr marL="12700" marR="5080" indent="41910" algn="just">
              <a:lnSpc>
                <a:spcPts val="810"/>
              </a:lnSpc>
              <a:spcBef>
                <a:spcPts val="170"/>
              </a:spcBef>
            </a:pPr>
            <a:r>
              <a:rPr sz="700" spc="35" dirty="0">
                <a:solidFill>
                  <a:srgbClr val="6078AD"/>
                </a:solidFill>
                <a:latin typeface="Calibri"/>
                <a:cs typeface="Calibri"/>
              </a:rPr>
              <a:t>Año </a:t>
            </a:r>
            <a:r>
              <a:rPr sz="700" spc="30" dirty="0">
                <a:solidFill>
                  <a:srgbClr val="6078AD"/>
                </a:solidFill>
                <a:latin typeface="Calibri"/>
                <a:cs typeface="Calibri"/>
              </a:rPr>
              <a:t>23  Cancelo  </a:t>
            </a:r>
            <a:r>
              <a:rPr sz="700" spc="65" dirty="0">
                <a:solidFill>
                  <a:srgbClr val="6078AD"/>
                </a:solidFill>
                <a:latin typeface="Calibri"/>
                <a:cs typeface="Calibri"/>
              </a:rPr>
              <a:t>H</a:t>
            </a:r>
            <a:r>
              <a:rPr sz="700" spc="15" dirty="0">
                <a:solidFill>
                  <a:srgbClr val="6078AD"/>
                </a:solidFill>
                <a:latin typeface="Calibri"/>
                <a:cs typeface="Calibri"/>
              </a:rPr>
              <a:t>i</a:t>
            </a:r>
            <a:r>
              <a:rPr sz="700" spc="55" dirty="0">
                <a:solidFill>
                  <a:srgbClr val="6078AD"/>
                </a:solidFill>
                <a:latin typeface="Calibri"/>
                <a:cs typeface="Calibri"/>
              </a:rPr>
              <a:t>p</a:t>
            </a:r>
            <a:r>
              <a:rPr sz="700" spc="30" dirty="0">
                <a:solidFill>
                  <a:srgbClr val="6078AD"/>
                </a:solidFill>
                <a:latin typeface="Calibri"/>
                <a:cs typeface="Calibri"/>
              </a:rPr>
              <a:t>ot</a:t>
            </a:r>
            <a:r>
              <a:rPr sz="700" spc="25" dirty="0">
                <a:solidFill>
                  <a:srgbClr val="6078AD"/>
                </a:solidFill>
                <a:latin typeface="Calibri"/>
                <a:cs typeface="Calibri"/>
              </a:rPr>
              <a:t>e</a:t>
            </a:r>
            <a:r>
              <a:rPr sz="700" spc="35" dirty="0">
                <a:solidFill>
                  <a:srgbClr val="6078AD"/>
                </a:solidFill>
                <a:latin typeface="Calibri"/>
                <a:cs typeface="Calibri"/>
              </a:rPr>
              <a:t>ca</a:t>
            </a:r>
            <a:endParaRPr sz="700">
              <a:latin typeface="Calibri"/>
              <a:cs typeface="Calibri"/>
            </a:endParaRPr>
          </a:p>
        </p:txBody>
      </p:sp>
      <p:sp>
        <p:nvSpPr>
          <p:cNvPr id="55" name="object 55"/>
          <p:cNvSpPr txBox="1"/>
          <p:nvPr/>
        </p:nvSpPr>
        <p:spPr>
          <a:xfrm>
            <a:off x="3054846" y="9714192"/>
            <a:ext cx="473709" cy="340995"/>
          </a:xfrm>
          <a:prstGeom prst="rect">
            <a:avLst/>
          </a:prstGeom>
        </p:spPr>
        <p:txBody>
          <a:bodyPr vert="horz" wrap="square" lIns="0" tIns="21590" rIns="0" bIns="0" rtlCol="0">
            <a:spAutoFit/>
          </a:bodyPr>
          <a:lstStyle/>
          <a:p>
            <a:pPr marL="12065" marR="5080" algn="ctr">
              <a:lnSpc>
                <a:spcPts val="810"/>
              </a:lnSpc>
              <a:spcBef>
                <a:spcPts val="170"/>
              </a:spcBef>
            </a:pPr>
            <a:r>
              <a:rPr sz="700" spc="35" dirty="0">
                <a:solidFill>
                  <a:srgbClr val="6078AD"/>
                </a:solidFill>
                <a:latin typeface="Calibri"/>
                <a:cs typeface="Calibri"/>
              </a:rPr>
              <a:t>Año </a:t>
            </a:r>
            <a:r>
              <a:rPr sz="700" spc="40" dirty="0">
                <a:solidFill>
                  <a:srgbClr val="6078AD"/>
                </a:solidFill>
                <a:latin typeface="Calibri"/>
                <a:cs typeface="Calibri"/>
              </a:rPr>
              <a:t>30  </a:t>
            </a:r>
            <a:r>
              <a:rPr sz="700" spc="30" dirty="0">
                <a:solidFill>
                  <a:srgbClr val="6078AD"/>
                </a:solidFill>
                <a:latin typeface="Calibri"/>
                <a:cs typeface="Calibri"/>
              </a:rPr>
              <a:t>Final</a:t>
            </a:r>
            <a:r>
              <a:rPr sz="700" spc="-60" dirty="0">
                <a:solidFill>
                  <a:srgbClr val="6078AD"/>
                </a:solidFill>
                <a:latin typeface="Calibri"/>
                <a:cs typeface="Calibri"/>
              </a:rPr>
              <a:t> </a:t>
            </a:r>
            <a:r>
              <a:rPr sz="700" spc="25" dirty="0">
                <a:solidFill>
                  <a:srgbClr val="6078AD"/>
                </a:solidFill>
                <a:latin typeface="Calibri"/>
                <a:cs typeface="Calibri"/>
              </a:rPr>
              <a:t>inicial  </a:t>
            </a:r>
            <a:r>
              <a:rPr sz="700" spc="30" dirty="0">
                <a:solidFill>
                  <a:srgbClr val="6078AD"/>
                </a:solidFill>
                <a:latin typeface="Calibri"/>
                <a:cs typeface="Calibri"/>
              </a:rPr>
              <a:t>previsto</a:t>
            </a:r>
            <a:endParaRPr sz="700">
              <a:latin typeface="Calibri"/>
              <a:cs typeface="Calibri"/>
            </a:endParaRPr>
          </a:p>
        </p:txBody>
      </p:sp>
      <p:sp>
        <p:nvSpPr>
          <p:cNvPr id="56" name="object 56"/>
          <p:cNvSpPr txBox="1"/>
          <p:nvPr/>
        </p:nvSpPr>
        <p:spPr>
          <a:xfrm>
            <a:off x="4265402" y="8200458"/>
            <a:ext cx="1809750" cy="1065530"/>
          </a:xfrm>
          <a:prstGeom prst="rect">
            <a:avLst/>
          </a:prstGeom>
        </p:spPr>
        <p:txBody>
          <a:bodyPr vert="horz" wrap="square" lIns="0" tIns="12700" rIns="0" bIns="0" rtlCol="0">
            <a:spAutoFit/>
          </a:bodyPr>
          <a:lstStyle/>
          <a:p>
            <a:pPr marL="12700" marR="5080">
              <a:lnSpc>
                <a:spcPct val="108300"/>
              </a:lnSpc>
              <a:spcBef>
                <a:spcPts val="100"/>
              </a:spcBef>
            </a:pPr>
            <a:r>
              <a:rPr sz="900" spc="20" dirty="0">
                <a:solidFill>
                  <a:srgbClr val="5571A8"/>
                </a:solidFill>
                <a:latin typeface="Calibri"/>
                <a:cs typeface="Calibri"/>
              </a:rPr>
              <a:t>Ahorro </a:t>
            </a:r>
            <a:r>
              <a:rPr sz="900" spc="25" dirty="0">
                <a:solidFill>
                  <a:srgbClr val="5571A8"/>
                </a:solidFill>
                <a:latin typeface="Calibri"/>
                <a:cs typeface="Calibri"/>
              </a:rPr>
              <a:t>para </a:t>
            </a:r>
            <a:r>
              <a:rPr sz="900" spc="20" dirty="0">
                <a:solidFill>
                  <a:srgbClr val="5571A8"/>
                </a:solidFill>
                <a:latin typeface="Calibri"/>
                <a:cs typeface="Calibri"/>
              </a:rPr>
              <a:t>cancelación: </a:t>
            </a:r>
            <a:r>
              <a:rPr sz="900" spc="30" dirty="0">
                <a:solidFill>
                  <a:srgbClr val="5571A8"/>
                </a:solidFill>
                <a:latin typeface="Calibri"/>
                <a:cs typeface="Calibri"/>
              </a:rPr>
              <a:t>120</a:t>
            </a:r>
            <a:r>
              <a:rPr sz="900" spc="-100" dirty="0">
                <a:solidFill>
                  <a:srgbClr val="5571A8"/>
                </a:solidFill>
                <a:latin typeface="Calibri"/>
                <a:cs typeface="Calibri"/>
              </a:rPr>
              <a:t> </a:t>
            </a:r>
            <a:r>
              <a:rPr sz="900" spc="25" dirty="0">
                <a:solidFill>
                  <a:srgbClr val="5571A8"/>
                </a:solidFill>
                <a:latin typeface="Calibri"/>
                <a:cs typeface="Calibri"/>
              </a:rPr>
              <a:t>€/mes  </a:t>
            </a:r>
            <a:r>
              <a:rPr sz="900" spc="20" dirty="0">
                <a:solidFill>
                  <a:srgbClr val="5571A8"/>
                </a:solidFill>
                <a:latin typeface="Calibri"/>
                <a:cs typeface="Calibri"/>
              </a:rPr>
              <a:t>Rentabilidad Estimada:</a:t>
            </a:r>
            <a:r>
              <a:rPr sz="900" spc="-35" dirty="0">
                <a:solidFill>
                  <a:srgbClr val="5571A8"/>
                </a:solidFill>
                <a:latin typeface="Calibri"/>
                <a:cs typeface="Calibri"/>
              </a:rPr>
              <a:t> </a:t>
            </a:r>
            <a:r>
              <a:rPr sz="900" spc="25" dirty="0">
                <a:solidFill>
                  <a:srgbClr val="5571A8"/>
                </a:solidFill>
                <a:latin typeface="Calibri"/>
                <a:cs typeface="Calibri"/>
              </a:rPr>
              <a:t>4,5%</a:t>
            </a:r>
            <a:endParaRPr sz="900">
              <a:latin typeface="Calibri"/>
              <a:cs typeface="Calibri"/>
            </a:endParaRPr>
          </a:p>
          <a:p>
            <a:pPr marL="12700" marR="41910">
              <a:lnSpc>
                <a:spcPct val="108300"/>
              </a:lnSpc>
            </a:pPr>
            <a:r>
              <a:rPr sz="900" spc="35" dirty="0">
                <a:solidFill>
                  <a:srgbClr val="5571A8"/>
                </a:solidFill>
                <a:latin typeface="Calibri"/>
                <a:cs typeface="Calibri"/>
              </a:rPr>
              <a:t>Nueva</a:t>
            </a:r>
            <a:r>
              <a:rPr sz="900" spc="-15" dirty="0">
                <a:solidFill>
                  <a:srgbClr val="5571A8"/>
                </a:solidFill>
                <a:latin typeface="Calibri"/>
                <a:cs typeface="Calibri"/>
              </a:rPr>
              <a:t> </a:t>
            </a:r>
            <a:r>
              <a:rPr sz="900" spc="25" dirty="0">
                <a:solidFill>
                  <a:srgbClr val="5571A8"/>
                </a:solidFill>
                <a:latin typeface="Calibri"/>
                <a:cs typeface="Calibri"/>
              </a:rPr>
              <a:t>Duración:</a:t>
            </a:r>
            <a:r>
              <a:rPr sz="900" spc="-15" dirty="0">
                <a:solidFill>
                  <a:srgbClr val="5571A8"/>
                </a:solidFill>
                <a:latin typeface="Calibri"/>
                <a:cs typeface="Calibri"/>
              </a:rPr>
              <a:t> </a:t>
            </a:r>
            <a:r>
              <a:rPr sz="900" spc="25" dirty="0">
                <a:solidFill>
                  <a:srgbClr val="5571A8"/>
                </a:solidFill>
                <a:latin typeface="Calibri"/>
                <a:cs typeface="Calibri"/>
              </a:rPr>
              <a:t>23</a:t>
            </a:r>
            <a:r>
              <a:rPr sz="900" spc="-15" dirty="0">
                <a:solidFill>
                  <a:srgbClr val="5571A8"/>
                </a:solidFill>
                <a:latin typeface="Calibri"/>
                <a:cs typeface="Calibri"/>
              </a:rPr>
              <a:t> </a:t>
            </a:r>
            <a:r>
              <a:rPr sz="900" spc="25" dirty="0">
                <a:solidFill>
                  <a:srgbClr val="5571A8"/>
                </a:solidFill>
                <a:latin typeface="Calibri"/>
                <a:cs typeface="Calibri"/>
              </a:rPr>
              <a:t>años</a:t>
            </a:r>
            <a:r>
              <a:rPr sz="900" spc="-15" dirty="0">
                <a:solidFill>
                  <a:srgbClr val="5571A8"/>
                </a:solidFill>
                <a:latin typeface="Calibri"/>
                <a:cs typeface="Calibri"/>
              </a:rPr>
              <a:t> </a:t>
            </a:r>
            <a:r>
              <a:rPr sz="900" spc="20" dirty="0">
                <a:solidFill>
                  <a:srgbClr val="5571A8"/>
                </a:solidFill>
                <a:latin typeface="Calibri"/>
                <a:cs typeface="Calibri"/>
              </a:rPr>
              <a:t>y</a:t>
            </a:r>
            <a:r>
              <a:rPr sz="900" spc="-15" dirty="0">
                <a:solidFill>
                  <a:srgbClr val="5571A8"/>
                </a:solidFill>
                <a:latin typeface="Calibri"/>
                <a:cs typeface="Calibri"/>
              </a:rPr>
              <a:t> </a:t>
            </a:r>
            <a:r>
              <a:rPr sz="900" spc="35" dirty="0">
                <a:solidFill>
                  <a:srgbClr val="5571A8"/>
                </a:solidFill>
                <a:latin typeface="Calibri"/>
                <a:cs typeface="Calibri"/>
              </a:rPr>
              <a:t>3</a:t>
            </a:r>
            <a:r>
              <a:rPr sz="900" spc="-15" dirty="0">
                <a:solidFill>
                  <a:srgbClr val="5571A8"/>
                </a:solidFill>
                <a:latin typeface="Calibri"/>
                <a:cs typeface="Calibri"/>
              </a:rPr>
              <a:t> </a:t>
            </a:r>
            <a:r>
              <a:rPr sz="900" spc="30" dirty="0">
                <a:solidFill>
                  <a:srgbClr val="5571A8"/>
                </a:solidFill>
                <a:latin typeface="Calibri"/>
                <a:cs typeface="Calibri"/>
              </a:rPr>
              <a:t>meses  Capital</a:t>
            </a:r>
            <a:r>
              <a:rPr sz="900" spc="160" dirty="0">
                <a:solidFill>
                  <a:srgbClr val="5571A8"/>
                </a:solidFill>
                <a:latin typeface="Calibri"/>
                <a:cs typeface="Calibri"/>
              </a:rPr>
              <a:t> </a:t>
            </a:r>
            <a:r>
              <a:rPr sz="900" spc="25" dirty="0">
                <a:solidFill>
                  <a:srgbClr val="5571A8"/>
                </a:solidFill>
                <a:latin typeface="Calibri"/>
                <a:cs typeface="Calibri"/>
              </a:rPr>
              <a:t>aportado:</a:t>
            </a:r>
            <a:endParaRPr sz="900">
              <a:latin typeface="Calibri"/>
              <a:cs typeface="Calibri"/>
            </a:endParaRPr>
          </a:p>
          <a:p>
            <a:pPr marL="12700">
              <a:lnSpc>
                <a:spcPct val="100000"/>
              </a:lnSpc>
              <a:spcBef>
                <a:spcPts val="90"/>
              </a:spcBef>
            </a:pPr>
            <a:r>
              <a:rPr sz="900" spc="20" dirty="0">
                <a:solidFill>
                  <a:srgbClr val="5571A8"/>
                </a:solidFill>
                <a:latin typeface="Calibri"/>
                <a:cs typeface="Calibri"/>
              </a:rPr>
              <a:t>Hipoteca:</a:t>
            </a:r>
            <a:r>
              <a:rPr sz="900" spc="-10" dirty="0">
                <a:solidFill>
                  <a:srgbClr val="5571A8"/>
                </a:solidFill>
                <a:latin typeface="Calibri"/>
                <a:cs typeface="Calibri"/>
              </a:rPr>
              <a:t> </a:t>
            </a:r>
            <a:r>
              <a:rPr sz="900" spc="15" dirty="0">
                <a:solidFill>
                  <a:srgbClr val="5571A8"/>
                </a:solidFill>
                <a:latin typeface="Calibri"/>
                <a:cs typeface="Calibri"/>
              </a:rPr>
              <a:t>23,25</a:t>
            </a:r>
            <a:r>
              <a:rPr sz="900" spc="-5" dirty="0">
                <a:solidFill>
                  <a:srgbClr val="5571A8"/>
                </a:solidFill>
                <a:latin typeface="Calibri"/>
                <a:cs typeface="Calibri"/>
              </a:rPr>
              <a:t> </a:t>
            </a:r>
            <a:r>
              <a:rPr sz="900" spc="75" dirty="0">
                <a:solidFill>
                  <a:srgbClr val="5571A8"/>
                </a:solidFill>
                <a:latin typeface="Calibri"/>
                <a:cs typeface="Calibri"/>
              </a:rPr>
              <a:t>x</a:t>
            </a:r>
            <a:r>
              <a:rPr sz="900" spc="-5" dirty="0">
                <a:solidFill>
                  <a:srgbClr val="5571A8"/>
                </a:solidFill>
                <a:latin typeface="Calibri"/>
                <a:cs typeface="Calibri"/>
              </a:rPr>
              <a:t> </a:t>
            </a:r>
            <a:r>
              <a:rPr sz="900" spc="35" dirty="0">
                <a:solidFill>
                  <a:srgbClr val="5571A8"/>
                </a:solidFill>
                <a:latin typeface="Calibri"/>
                <a:cs typeface="Calibri"/>
              </a:rPr>
              <a:t>12</a:t>
            </a:r>
            <a:r>
              <a:rPr sz="900" spc="-5" dirty="0">
                <a:solidFill>
                  <a:srgbClr val="5571A8"/>
                </a:solidFill>
                <a:latin typeface="Calibri"/>
                <a:cs typeface="Calibri"/>
              </a:rPr>
              <a:t> </a:t>
            </a:r>
            <a:r>
              <a:rPr sz="900" spc="75" dirty="0">
                <a:solidFill>
                  <a:srgbClr val="5571A8"/>
                </a:solidFill>
                <a:latin typeface="Calibri"/>
                <a:cs typeface="Calibri"/>
              </a:rPr>
              <a:t>x</a:t>
            </a:r>
            <a:r>
              <a:rPr sz="900" spc="-5" dirty="0">
                <a:solidFill>
                  <a:srgbClr val="5571A8"/>
                </a:solidFill>
                <a:latin typeface="Calibri"/>
                <a:cs typeface="Calibri"/>
              </a:rPr>
              <a:t> </a:t>
            </a:r>
            <a:r>
              <a:rPr sz="900" spc="15" dirty="0">
                <a:solidFill>
                  <a:srgbClr val="5571A8"/>
                </a:solidFill>
                <a:latin typeface="Calibri"/>
                <a:cs typeface="Calibri"/>
              </a:rPr>
              <a:t>1.123</a:t>
            </a:r>
            <a:r>
              <a:rPr sz="900" spc="-5" dirty="0">
                <a:solidFill>
                  <a:srgbClr val="5571A8"/>
                </a:solidFill>
                <a:latin typeface="Calibri"/>
                <a:cs typeface="Calibri"/>
              </a:rPr>
              <a:t> </a:t>
            </a:r>
            <a:r>
              <a:rPr sz="900" spc="35" dirty="0">
                <a:solidFill>
                  <a:srgbClr val="5571A8"/>
                </a:solidFill>
                <a:latin typeface="Calibri"/>
                <a:cs typeface="Calibri"/>
              </a:rPr>
              <a:t>€</a:t>
            </a:r>
            <a:endParaRPr sz="900">
              <a:latin typeface="Calibri"/>
              <a:cs typeface="Calibri"/>
            </a:endParaRPr>
          </a:p>
          <a:p>
            <a:pPr marL="12700">
              <a:lnSpc>
                <a:spcPct val="100000"/>
              </a:lnSpc>
              <a:spcBef>
                <a:spcPts val="90"/>
              </a:spcBef>
            </a:pPr>
            <a:r>
              <a:rPr sz="900" spc="15" dirty="0">
                <a:solidFill>
                  <a:srgbClr val="5571A8"/>
                </a:solidFill>
                <a:latin typeface="Calibri"/>
                <a:cs typeface="Calibri"/>
              </a:rPr>
              <a:t>Ahorro:</a:t>
            </a:r>
            <a:r>
              <a:rPr sz="900" spc="-10" dirty="0">
                <a:solidFill>
                  <a:srgbClr val="5571A8"/>
                </a:solidFill>
                <a:latin typeface="Calibri"/>
                <a:cs typeface="Calibri"/>
              </a:rPr>
              <a:t> </a:t>
            </a:r>
            <a:r>
              <a:rPr sz="900" spc="20" dirty="0">
                <a:solidFill>
                  <a:srgbClr val="5571A8"/>
                </a:solidFill>
                <a:latin typeface="Calibri"/>
                <a:cs typeface="Calibri"/>
              </a:rPr>
              <a:t>28,25</a:t>
            </a:r>
            <a:r>
              <a:rPr sz="900" spc="-5" dirty="0">
                <a:solidFill>
                  <a:srgbClr val="5571A8"/>
                </a:solidFill>
                <a:latin typeface="Calibri"/>
                <a:cs typeface="Calibri"/>
              </a:rPr>
              <a:t> </a:t>
            </a:r>
            <a:r>
              <a:rPr sz="900" spc="75" dirty="0">
                <a:solidFill>
                  <a:srgbClr val="5571A8"/>
                </a:solidFill>
                <a:latin typeface="Calibri"/>
                <a:cs typeface="Calibri"/>
              </a:rPr>
              <a:t>x</a:t>
            </a:r>
            <a:r>
              <a:rPr sz="900" spc="-10" dirty="0">
                <a:solidFill>
                  <a:srgbClr val="5571A8"/>
                </a:solidFill>
                <a:latin typeface="Calibri"/>
                <a:cs typeface="Calibri"/>
              </a:rPr>
              <a:t> </a:t>
            </a:r>
            <a:r>
              <a:rPr sz="900" spc="35" dirty="0">
                <a:solidFill>
                  <a:srgbClr val="5571A8"/>
                </a:solidFill>
                <a:latin typeface="Calibri"/>
                <a:cs typeface="Calibri"/>
              </a:rPr>
              <a:t>12</a:t>
            </a:r>
            <a:r>
              <a:rPr sz="900" spc="-5" dirty="0">
                <a:solidFill>
                  <a:srgbClr val="5571A8"/>
                </a:solidFill>
                <a:latin typeface="Calibri"/>
                <a:cs typeface="Calibri"/>
              </a:rPr>
              <a:t> </a:t>
            </a:r>
            <a:r>
              <a:rPr sz="900" spc="75" dirty="0">
                <a:solidFill>
                  <a:srgbClr val="5571A8"/>
                </a:solidFill>
                <a:latin typeface="Calibri"/>
                <a:cs typeface="Calibri"/>
              </a:rPr>
              <a:t>x</a:t>
            </a:r>
            <a:r>
              <a:rPr sz="900" spc="-10" dirty="0">
                <a:solidFill>
                  <a:srgbClr val="5571A8"/>
                </a:solidFill>
                <a:latin typeface="Calibri"/>
                <a:cs typeface="Calibri"/>
              </a:rPr>
              <a:t> </a:t>
            </a:r>
            <a:r>
              <a:rPr sz="900" spc="30" dirty="0">
                <a:solidFill>
                  <a:srgbClr val="5571A8"/>
                </a:solidFill>
                <a:latin typeface="Calibri"/>
                <a:cs typeface="Calibri"/>
              </a:rPr>
              <a:t>120</a:t>
            </a:r>
            <a:r>
              <a:rPr sz="900" spc="-5" dirty="0">
                <a:solidFill>
                  <a:srgbClr val="5571A8"/>
                </a:solidFill>
                <a:latin typeface="Calibri"/>
                <a:cs typeface="Calibri"/>
              </a:rPr>
              <a:t> </a:t>
            </a:r>
            <a:r>
              <a:rPr sz="900" spc="35" dirty="0">
                <a:solidFill>
                  <a:srgbClr val="5571A8"/>
                </a:solidFill>
                <a:latin typeface="Calibri"/>
                <a:cs typeface="Calibri"/>
              </a:rPr>
              <a:t>€</a:t>
            </a:r>
            <a:endParaRPr sz="900">
              <a:latin typeface="Calibri"/>
              <a:cs typeface="Calibri"/>
            </a:endParaRPr>
          </a:p>
          <a:p>
            <a:pPr marL="12700">
              <a:lnSpc>
                <a:spcPct val="100000"/>
              </a:lnSpc>
              <a:spcBef>
                <a:spcPts val="90"/>
              </a:spcBef>
            </a:pPr>
            <a:r>
              <a:rPr sz="900" b="1" spc="5" dirty="0">
                <a:solidFill>
                  <a:srgbClr val="5571A8"/>
                </a:solidFill>
                <a:latin typeface="Calibri"/>
                <a:cs typeface="Calibri"/>
              </a:rPr>
              <a:t>TOTAL:</a:t>
            </a:r>
            <a:endParaRPr sz="900">
              <a:latin typeface="Calibri"/>
              <a:cs typeface="Calibri"/>
            </a:endParaRPr>
          </a:p>
        </p:txBody>
      </p:sp>
      <p:sp>
        <p:nvSpPr>
          <p:cNvPr id="57" name="object 57"/>
          <p:cNvSpPr txBox="1"/>
          <p:nvPr/>
        </p:nvSpPr>
        <p:spPr>
          <a:xfrm>
            <a:off x="6094202" y="8794818"/>
            <a:ext cx="598170" cy="471170"/>
          </a:xfrm>
          <a:prstGeom prst="rect">
            <a:avLst/>
          </a:prstGeom>
        </p:spPr>
        <p:txBody>
          <a:bodyPr vert="horz" wrap="square" lIns="0" tIns="24130" rIns="0" bIns="0" rtlCol="0">
            <a:spAutoFit/>
          </a:bodyPr>
          <a:lstStyle/>
          <a:p>
            <a:pPr marL="12700">
              <a:lnSpc>
                <a:spcPct val="100000"/>
              </a:lnSpc>
              <a:spcBef>
                <a:spcPts val="190"/>
              </a:spcBef>
            </a:pPr>
            <a:r>
              <a:rPr sz="900" b="1" spc="45" dirty="0">
                <a:solidFill>
                  <a:srgbClr val="5571A8"/>
                </a:solidFill>
                <a:latin typeface="Calibri"/>
                <a:cs typeface="Calibri"/>
              </a:rPr>
              <a:t>= </a:t>
            </a:r>
            <a:r>
              <a:rPr sz="900" b="1" spc="10" dirty="0">
                <a:solidFill>
                  <a:srgbClr val="5571A8"/>
                </a:solidFill>
                <a:latin typeface="Calibri"/>
                <a:cs typeface="Calibri"/>
              </a:rPr>
              <a:t>313.317</a:t>
            </a:r>
            <a:r>
              <a:rPr sz="900" b="1" spc="-105" dirty="0">
                <a:solidFill>
                  <a:srgbClr val="5571A8"/>
                </a:solidFill>
                <a:latin typeface="Calibri"/>
                <a:cs typeface="Calibri"/>
              </a:rPr>
              <a:t> </a:t>
            </a:r>
            <a:r>
              <a:rPr sz="900" b="1" spc="35" dirty="0">
                <a:solidFill>
                  <a:srgbClr val="5571A8"/>
                </a:solidFill>
                <a:latin typeface="Calibri"/>
                <a:cs typeface="Calibri"/>
              </a:rPr>
              <a:t>€</a:t>
            </a:r>
            <a:endParaRPr sz="900">
              <a:latin typeface="Calibri"/>
              <a:cs typeface="Calibri"/>
            </a:endParaRPr>
          </a:p>
          <a:p>
            <a:pPr marL="12700">
              <a:lnSpc>
                <a:spcPct val="100000"/>
              </a:lnSpc>
              <a:spcBef>
                <a:spcPts val="90"/>
              </a:spcBef>
            </a:pPr>
            <a:r>
              <a:rPr sz="900" b="1" spc="45" dirty="0">
                <a:solidFill>
                  <a:srgbClr val="5571A8"/>
                </a:solidFill>
                <a:latin typeface="Calibri"/>
                <a:cs typeface="Calibri"/>
              </a:rPr>
              <a:t>= </a:t>
            </a:r>
            <a:r>
              <a:rPr sz="900" b="1" spc="30" dirty="0">
                <a:solidFill>
                  <a:srgbClr val="5571A8"/>
                </a:solidFill>
                <a:latin typeface="Calibri"/>
                <a:cs typeface="Calibri"/>
              </a:rPr>
              <a:t>40.680</a:t>
            </a:r>
            <a:r>
              <a:rPr sz="900" b="1" spc="-95" dirty="0">
                <a:solidFill>
                  <a:srgbClr val="5571A8"/>
                </a:solidFill>
                <a:latin typeface="Calibri"/>
                <a:cs typeface="Calibri"/>
              </a:rPr>
              <a:t> </a:t>
            </a:r>
            <a:r>
              <a:rPr sz="900" b="1" spc="35" dirty="0">
                <a:solidFill>
                  <a:srgbClr val="5571A8"/>
                </a:solidFill>
                <a:latin typeface="Calibri"/>
                <a:cs typeface="Calibri"/>
              </a:rPr>
              <a:t>€</a:t>
            </a:r>
            <a:endParaRPr sz="900">
              <a:latin typeface="Calibri"/>
              <a:cs typeface="Calibri"/>
            </a:endParaRPr>
          </a:p>
          <a:p>
            <a:pPr marL="12700">
              <a:lnSpc>
                <a:spcPct val="100000"/>
              </a:lnSpc>
              <a:spcBef>
                <a:spcPts val="90"/>
              </a:spcBef>
            </a:pPr>
            <a:r>
              <a:rPr sz="900" b="1" spc="45" dirty="0">
                <a:solidFill>
                  <a:srgbClr val="5571A8"/>
                </a:solidFill>
                <a:latin typeface="Calibri"/>
                <a:cs typeface="Calibri"/>
              </a:rPr>
              <a:t>= </a:t>
            </a:r>
            <a:r>
              <a:rPr sz="900" b="1" spc="15" dirty="0">
                <a:solidFill>
                  <a:srgbClr val="5571A8"/>
                </a:solidFill>
                <a:latin typeface="Calibri"/>
                <a:cs typeface="Calibri"/>
              </a:rPr>
              <a:t>353.997</a:t>
            </a:r>
            <a:r>
              <a:rPr sz="900" b="1" spc="-120" dirty="0">
                <a:solidFill>
                  <a:srgbClr val="5571A8"/>
                </a:solidFill>
                <a:latin typeface="Calibri"/>
                <a:cs typeface="Calibri"/>
              </a:rPr>
              <a:t> </a:t>
            </a:r>
            <a:r>
              <a:rPr sz="900" b="1" spc="35" dirty="0">
                <a:solidFill>
                  <a:srgbClr val="5571A8"/>
                </a:solidFill>
                <a:latin typeface="Calibri"/>
                <a:cs typeface="Calibri"/>
              </a:rPr>
              <a:t>€</a:t>
            </a:r>
            <a:endParaRPr sz="900">
              <a:latin typeface="Calibri"/>
              <a:cs typeface="Calibri"/>
            </a:endParaRPr>
          </a:p>
        </p:txBody>
      </p:sp>
      <p:sp>
        <p:nvSpPr>
          <p:cNvPr id="58" name="object 58"/>
          <p:cNvSpPr txBox="1"/>
          <p:nvPr/>
        </p:nvSpPr>
        <p:spPr>
          <a:xfrm>
            <a:off x="996043" y="7381943"/>
            <a:ext cx="5023485" cy="422909"/>
          </a:xfrm>
          <a:prstGeom prst="rect">
            <a:avLst/>
          </a:prstGeom>
        </p:spPr>
        <p:txBody>
          <a:bodyPr vert="horz" wrap="square" lIns="0" tIns="12700" rIns="0" bIns="0" rtlCol="0">
            <a:spAutoFit/>
          </a:bodyPr>
          <a:lstStyle/>
          <a:p>
            <a:pPr marL="12700">
              <a:lnSpc>
                <a:spcPct val="100000"/>
              </a:lnSpc>
              <a:spcBef>
                <a:spcPts val="100"/>
              </a:spcBef>
            </a:pPr>
            <a:r>
              <a:rPr sz="1600" spc="-25" dirty="0">
                <a:solidFill>
                  <a:srgbClr val="004689"/>
                </a:solidFill>
                <a:latin typeface="Garamond"/>
                <a:cs typeface="Garamond"/>
              </a:rPr>
              <a:t>¿Y </a:t>
            </a:r>
            <a:r>
              <a:rPr sz="1600" dirty="0">
                <a:solidFill>
                  <a:srgbClr val="004689"/>
                </a:solidFill>
                <a:latin typeface="Garamond"/>
                <a:cs typeface="Garamond"/>
              </a:rPr>
              <a:t>SI </a:t>
            </a:r>
            <a:r>
              <a:rPr sz="1600" spc="25" dirty="0">
                <a:solidFill>
                  <a:srgbClr val="004689"/>
                </a:solidFill>
                <a:latin typeface="Garamond"/>
                <a:cs typeface="Garamond"/>
              </a:rPr>
              <a:t>NO </a:t>
            </a:r>
            <a:r>
              <a:rPr sz="1600" spc="-25" dirty="0">
                <a:solidFill>
                  <a:srgbClr val="004689"/>
                </a:solidFill>
                <a:latin typeface="Garamond"/>
                <a:cs typeface="Garamond"/>
              </a:rPr>
              <a:t>TIENE</a:t>
            </a:r>
            <a:r>
              <a:rPr sz="1600" spc="-5" dirty="0">
                <a:solidFill>
                  <a:srgbClr val="004689"/>
                </a:solidFill>
                <a:latin typeface="Garamond"/>
                <a:cs typeface="Garamond"/>
              </a:rPr>
              <a:t> </a:t>
            </a:r>
            <a:r>
              <a:rPr sz="1600" spc="25" dirty="0">
                <a:solidFill>
                  <a:srgbClr val="004689"/>
                </a:solidFill>
                <a:latin typeface="Garamond"/>
                <a:cs typeface="Garamond"/>
              </a:rPr>
              <a:t>HIPOTECA?</a:t>
            </a:r>
            <a:endParaRPr sz="1600">
              <a:latin typeface="Garamond"/>
              <a:cs typeface="Garamond"/>
            </a:endParaRPr>
          </a:p>
          <a:p>
            <a:pPr marL="12700">
              <a:lnSpc>
                <a:spcPct val="100000"/>
              </a:lnSpc>
              <a:spcBef>
                <a:spcPts val="10"/>
              </a:spcBef>
            </a:pPr>
            <a:r>
              <a:rPr sz="1000" dirty="0">
                <a:solidFill>
                  <a:srgbClr val="6078AD"/>
                </a:solidFill>
                <a:latin typeface="Calibri"/>
                <a:cs typeface="Calibri"/>
              </a:rPr>
              <a:t>¿Qué</a:t>
            </a:r>
            <a:r>
              <a:rPr sz="1000" spc="-5" dirty="0">
                <a:solidFill>
                  <a:srgbClr val="6078AD"/>
                </a:solidFill>
                <a:latin typeface="Calibri"/>
                <a:cs typeface="Calibri"/>
              </a:rPr>
              <a:t> </a:t>
            </a:r>
            <a:r>
              <a:rPr sz="1000" spc="20" dirty="0">
                <a:solidFill>
                  <a:srgbClr val="6078AD"/>
                </a:solidFill>
                <a:latin typeface="Calibri"/>
                <a:cs typeface="Calibri"/>
              </a:rPr>
              <a:t>pasaría</a:t>
            </a:r>
            <a:r>
              <a:rPr sz="1000" dirty="0">
                <a:solidFill>
                  <a:srgbClr val="6078AD"/>
                </a:solidFill>
                <a:latin typeface="Calibri"/>
                <a:cs typeface="Calibri"/>
              </a:rPr>
              <a:t> </a:t>
            </a:r>
            <a:r>
              <a:rPr sz="1000" spc="15" dirty="0">
                <a:solidFill>
                  <a:srgbClr val="6078AD"/>
                </a:solidFill>
                <a:latin typeface="Calibri"/>
                <a:cs typeface="Calibri"/>
              </a:rPr>
              <a:t>si</a:t>
            </a:r>
            <a:r>
              <a:rPr sz="1000" dirty="0">
                <a:solidFill>
                  <a:srgbClr val="6078AD"/>
                </a:solidFill>
                <a:latin typeface="Calibri"/>
                <a:cs typeface="Calibri"/>
              </a:rPr>
              <a:t> </a:t>
            </a:r>
            <a:r>
              <a:rPr sz="1000" spc="20" dirty="0">
                <a:solidFill>
                  <a:srgbClr val="6078AD"/>
                </a:solidFill>
                <a:latin typeface="Calibri"/>
                <a:cs typeface="Calibri"/>
              </a:rPr>
              <a:t>empezara</a:t>
            </a:r>
            <a:r>
              <a:rPr sz="1000" dirty="0">
                <a:solidFill>
                  <a:srgbClr val="6078AD"/>
                </a:solidFill>
                <a:latin typeface="Calibri"/>
                <a:cs typeface="Calibri"/>
              </a:rPr>
              <a:t> </a:t>
            </a:r>
            <a:r>
              <a:rPr sz="1000" spc="35" dirty="0">
                <a:solidFill>
                  <a:srgbClr val="6078AD"/>
                </a:solidFill>
                <a:latin typeface="Calibri"/>
                <a:cs typeface="Calibri"/>
              </a:rPr>
              <a:t>a</a:t>
            </a:r>
            <a:r>
              <a:rPr sz="1000" dirty="0">
                <a:solidFill>
                  <a:srgbClr val="6078AD"/>
                </a:solidFill>
                <a:latin typeface="Calibri"/>
                <a:cs typeface="Calibri"/>
              </a:rPr>
              <a:t> </a:t>
            </a:r>
            <a:r>
              <a:rPr sz="1000" spc="15" dirty="0">
                <a:solidFill>
                  <a:srgbClr val="6078AD"/>
                </a:solidFill>
                <a:latin typeface="Calibri"/>
                <a:cs typeface="Calibri"/>
              </a:rPr>
              <a:t>ahorrar</a:t>
            </a:r>
            <a:r>
              <a:rPr sz="1000" spc="-5" dirty="0">
                <a:solidFill>
                  <a:srgbClr val="6078AD"/>
                </a:solidFill>
                <a:latin typeface="Calibri"/>
                <a:cs typeface="Calibri"/>
              </a:rPr>
              <a:t> </a:t>
            </a:r>
            <a:r>
              <a:rPr sz="1000" spc="15" dirty="0">
                <a:solidFill>
                  <a:srgbClr val="6078AD"/>
                </a:solidFill>
                <a:latin typeface="Calibri"/>
                <a:cs typeface="Calibri"/>
              </a:rPr>
              <a:t>desde</a:t>
            </a:r>
            <a:r>
              <a:rPr sz="1000" dirty="0">
                <a:solidFill>
                  <a:srgbClr val="6078AD"/>
                </a:solidFill>
                <a:latin typeface="Calibri"/>
                <a:cs typeface="Calibri"/>
              </a:rPr>
              <a:t> </a:t>
            </a:r>
            <a:r>
              <a:rPr sz="1000" spc="20" dirty="0">
                <a:solidFill>
                  <a:srgbClr val="6078AD"/>
                </a:solidFill>
                <a:latin typeface="Calibri"/>
                <a:cs typeface="Calibri"/>
              </a:rPr>
              <a:t>ahora</a:t>
            </a:r>
            <a:r>
              <a:rPr sz="1000" dirty="0">
                <a:solidFill>
                  <a:srgbClr val="6078AD"/>
                </a:solidFill>
                <a:latin typeface="Calibri"/>
                <a:cs typeface="Calibri"/>
              </a:rPr>
              <a:t> </a:t>
            </a:r>
            <a:r>
              <a:rPr sz="1000" spc="20" dirty="0">
                <a:solidFill>
                  <a:srgbClr val="6078AD"/>
                </a:solidFill>
                <a:latin typeface="Calibri"/>
                <a:cs typeface="Calibri"/>
              </a:rPr>
              <a:t>con</a:t>
            </a:r>
            <a:r>
              <a:rPr sz="1000" dirty="0">
                <a:solidFill>
                  <a:srgbClr val="6078AD"/>
                </a:solidFill>
                <a:latin typeface="Calibri"/>
                <a:cs typeface="Calibri"/>
              </a:rPr>
              <a:t> </a:t>
            </a:r>
            <a:r>
              <a:rPr sz="1000" spc="20" dirty="0">
                <a:solidFill>
                  <a:srgbClr val="6078AD"/>
                </a:solidFill>
                <a:latin typeface="Calibri"/>
                <a:cs typeface="Calibri"/>
              </a:rPr>
              <a:t>intención</a:t>
            </a:r>
            <a:r>
              <a:rPr sz="1000" dirty="0">
                <a:solidFill>
                  <a:srgbClr val="6078AD"/>
                </a:solidFill>
                <a:latin typeface="Calibri"/>
                <a:cs typeface="Calibri"/>
              </a:rPr>
              <a:t> </a:t>
            </a:r>
            <a:r>
              <a:rPr sz="1000" spc="10" dirty="0">
                <a:solidFill>
                  <a:srgbClr val="6078AD"/>
                </a:solidFill>
                <a:latin typeface="Calibri"/>
                <a:cs typeface="Calibri"/>
              </a:rPr>
              <a:t>de</a:t>
            </a:r>
            <a:r>
              <a:rPr sz="1000" spc="-5" dirty="0">
                <a:solidFill>
                  <a:srgbClr val="6078AD"/>
                </a:solidFill>
                <a:latin typeface="Calibri"/>
                <a:cs typeface="Calibri"/>
              </a:rPr>
              <a:t> </a:t>
            </a:r>
            <a:r>
              <a:rPr sz="1000" spc="20" dirty="0">
                <a:solidFill>
                  <a:srgbClr val="6078AD"/>
                </a:solidFill>
                <a:latin typeface="Calibri"/>
                <a:cs typeface="Calibri"/>
              </a:rPr>
              <a:t>comprar</a:t>
            </a:r>
            <a:r>
              <a:rPr sz="1000" dirty="0">
                <a:solidFill>
                  <a:srgbClr val="6078AD"/>
                </a:solidFill>
                <a:latin typeface="Calibri"/>
                <a:cs typeface="Calibri"/>
              </a:rPr>
              <a:t> </a:t>
            </a:r>
            <a:r>
              <a:rPr sz="1000" spc="15" dirty="0">
                <a:solidFill>
                  <a:srgbClr val="6078AD"/>
                </a:solidFill>
                <a:latin typeface="Calibri"/>
                <a:cs typeface="Calibri"/>
              </a:rPr>
              <a:t>dentro</a:t>
            </a:r>
            <a:r>
              <a:rPr sz="1000" dirty="0">
                <a:solidFill>
                  <a:srgbClr val="6078AD"/>
                </a:solidFill>
                <a:latin typeface="Calibri"/>
                <a:cs typeface="Calibri"/>
              </a:rPr>
              <a:t> </a:t>
            </a:r>
            <a:r>
              <a:rPr sz="1000" spc="10" dirty="0">
                <a:solidFill>
                  <a:srgbClr val="6078AD"/>
                </a:solidFill>
                <a:latin typeface="Calibri"/>
                <a:cs typeface="Calibri"/>
              </a:rPr>
              <a:t>de</a:t>
            </a:r>
            <a:r>
              <a:rPr sz="1000" dirty="0">
                <a:solidFill>
                  <a:srgbClr val="6078AD"/>
                </a:solidFill>
                <a:latin typeface="Calibri"/>
                <a:cs typeface="Calibri"/>
              </a:rPr>
              <a:t> </a:t>
            </a:r>
            <a:r>
              <a:rPr sz="1000" spc="35" dirty="0">
                <a:solidFill>
                  <a:srgbClr val="6078AD"/>
                </a:solidFill>
                <a:latin typeface="Calibri"/>
                <a:cs typeface="Calibri"/>
              </a:rPr>
              <a:t>5</a:t>
            </a:r>
            <a:r>
              <a:rPr sz="1000" dirty="0">
                <a:solidFill>
                  <a:srgbClr val="6078AD"/>
                </a:solidFill>
                <a:latin typeface="Calibri"/>
                <a:cs typeface="Calibri"/>
              </a:rPr>
              <a:t> </a:t>
            </a:r>
            <a:r>
              <a:rPr sz="1000" spc="5" dirty="0">
                <a:solidFill>
                  <a:srgbClr val="6078AD"/>
                </a:solidFill>
                <a:latin typeface="Calibri"/>
                <a:cs typeface="Calibri"/>
              </a:rPr>
              <a:t>años?</a:t>
            </a:r>
            <a:endParaRPr sz="1000">
              <a:latin typeface="Calibri"/>
              <a:cs typeface="Calibri"/>
            </a:endParaRPr>
          </a:p>
        </p:txBody>
      </p:sp>
      <p:sp>
        <p:nvSpPr>
          <p:cNvPr id="59" name="object 59"/>
          <p:cNvSpPr txBox="1"/>
          <p:nvPr/>
        </p:nvSpPr>
        <p:spPr>
          <a:xfrm>
            <a:off x="4224677" y="9726245"/>
            <a:ext cx="2659380" cy="382270"/>
          </a:xfrm>
          <a:prstGeom prst="rect">
            <a:avLst/>
          </a:prstGeom>
        </p:spPr>
        <p:txBody>
          <a:bodyPr vert="horz" wrap="square" lIns="0" tIns="15240" rIns="0" bIns="0" rtlCol="0">
            <a:spAutoFit/>
          </a:bodyPr>
          <a:lstStyle/>
          <a:p>
            <a:pPr marL="149225">
              <a:lnSpc>
                <a:spcPct val="100000"/>
              </a:lnSpc>
              <a:spcBef>
                <a:spcPts val="120"/>
              </a:spcBef>
            </a:pPr>
            <a:r>
              <a:rPr sz="1150" spc="5" dirty="0">
                <a:solidFill>
                  <a:srgbClr val="004689"/>
                </a:solidFill>
                <a:latin typeface="Times New Roman"/>
                <a:cs typeface="Times New Roman"/>
              </a:rPr>
              <a:t>¡¡SE</a:t>
            </a:r>
            <a:r>
              <a:rPr sz="1150" spc="-65" dirty="0">
                <a:solidFill>
                  <a:srgbClr val="004689"/>
                </a:solidFill>
                <a:latin typeface="Times New Roman"/>
                <a:cs typeface="Times New Roman"/>
              </a:rPr>
              <a:t> </a:t>
            </a:r>
            <a:r>
              <a:rPr sz="1150" spc="5" dirty="0">
                <a:solidFill>
                  <a:srgbClr val="004689"/>
                </a:solidFill>
                <a:latin typeface="Times New Roman"/>
                <a:cs typeface="Times New Roman"/>
              </a:rPr>
              <a:t>AHORRA</a:t>
            </a:r>
            <a:r>
              <a:rPr sz="1150" spc="-60" dirty="0">
                <a:solidFill>
                  <a:srgbClr val="004689"/>
                </a:solidFill>
                <a:latin typeface="Times New Roman"/>
                <a:cs typeface="Times New Roman"/>
              </a:rPr>
              <a:t> </a:t>
            </a:r>
            <a:r>
              <a:rPr sz="1150" spc="10" dirty="0">
                <a:solidFill>
                  <a:srgbClr val="004689"/>
                </a:solidFill>
                <a:latin typeface="Times New Roman"/>
                <a:cs typeface="Times New Roman"/>
              </a:rPr>
              <a:t>6</a:t>
            </a:r>
            <a:r>
              <a:rPr sz="1150" spc="-60" dirty="0">
                <a:solidFill>
                  <a:srgbClr val="004689"/>
                </a:solidFill>
                <a:latin typeface="Times New Roman"/>
                <a:cs typeface="Times New Roman"/>
              </a:rPr>
              <a:t> </a:t>
            </a:r>
            <a:r>
              <a:rPr sz="1150" spc="5" dirty="0">
                <a:solidFill>
                  <a:srgbClr val="004689"/>
                </a:solidFill>
                <a:latin typeface="Times New Roman"/>
                <a:cs typeface="Times New Roman"/>
              </a:rPr>
              <a:t>AÑOS</a:t>
            </a:r>
            <a:r>
              <a:rPr sz="1150" spc="-40" dirty="0">
                <a:solidFill>
                  <a:srgbClr val="004689"/>
                </a:solidFill>
                <a:latin typeface="Times New Roman"/>
                <a:cs typeface="Times New Roman"/>
              </a:rPr>
              <a:t> </a:t>
            </a:r>
            <a:r>
              <a:rPr sz="1150" spc="10" dirty="0">
                <a:solidFill>
                  <a:srgbClr val="004689"/>
                </a:solidFill>
                <a:latin typeface="Times New Roman"/>
                <a:cs typeface="Times New Roman"/>
              </a:rPr>
              <a:t>Y</a:t>
            </a:r>
            <a:r>
              <a:rPr sz="1150" spc="-40" dirty="0">
                <a:solidFill>
                  <a:srgbClr val="004689"/>
                </a:solidFill>
                <a:latin typeface="Times New Roman"/>
                <a:cs typeface="Times New Roman"/>
              </a:rPr>
              <a:t> </a:t>
            </a:r>
            <a:r>
              <a:rPr sz="1150" spc="10" dirty="0">
                <a:solidFill>
                  <a:srgbClr val="004689"/>
                </a:solidFill>
                <a:latin typeface="Times New Roman"/>
                <a:cs typeface="Times New Roman"/>
              </a:rPr>
              <a:t>9</a:t>
            </a:r>
            <a:r>
              <a:rPr sz="1150" spc="5" dirty="0">
                <a:solidFill>
                  <a:srgbClr val="004689"/>
                </a:solidFill>
                <a:latin typeface="Times New Roman"/>
                <a:cs typeface="Times New Roman"/>
              </a:rPr>
              <a:t> MESES</a:t>
            </a:r>
            <a:r>
              <a:rPr sz="1150" spc="-40" dirty="0">
                <a:solidFill>
                  <a:srgbClr val="004689"/>
                </a:solidFill>
                <a:latin typeface="Times New Roman"/>
                <a:cs typeface="Times New Roman"/>
              </a:rPr>
              <a:t> </a:t>
            </a:r>
            <a:r>
              <a:rPr sz="1150" spc="10" dirty="0">
                <a:solidFill>
                  <a:srgbClr val="004689"/>
                </a:solidFill>
                <a:latin typeface="Times New Roman"/>
                <a:cs typeface="Times New Roman"/>
              </a:rPr>
              <a:t>Y</a:t>
            </a:r>
            <a:endParaRPr sz="1150">
              <a:latin typeface="Times New Roman"/>
              <a:cs typeface="Times New Roman"/>
            </a:endParaRPr>
          </a:p>
          <a:p>
            <a:pPr marL="12700">
              <a:lnSpc>
                <a:spcPct val="100000"/>
              </a:lnSpc>
              <a:spcBef>
                <a:spcPts val="25"/>
              </a:spcBef>
            </a:pPr>
            <a:r>
              <a:rPr sz="1150" spc="5" dirty="0">
                <a:solidFill>
                  <a:srgbClr val="004689"/>
                </a:solidFill>
                <a:latin typeface="Times New Roman"/>
                <a:cs typeface="Times New Roman"/>
              </a:rPr>
              <a:t>50.283 </a:t>
            </a:r>
            <a:r>
              <a:rPr sz="1150" spc="10" dirty="0">
                <a:solidFill>
                  <a:srgbClr val="004689"/>
                </a:solidFill>
                <a:latin typeface="Times New Roman"/>
                <a:cs typeface="Times New Roman"/>
              </a:rPr>
              <a:t>€ EN LA COMPRA DE SU</a:t>
            </a:r>
            <a:r>
              <a:rPr sz="1150" spc="-190" dirty="0">
                <a:solidFill>
                  <a:srgbClr val="004689"/>
                </a:solidFill>
                <a:latin typeface="Times New Roman"/>
                <a:cs typeface="Times New Roman"/>
              </a:rPr>
              <a:t> </a:t>
            </a:r>
            <a:r>
              <a:rPr sz="1150" spc="10" dirty="0">
                <a:solidFill>
                  <a:srgbClr val="004689"/>
                </a:solidFill>
                <a:latin typeface="Times New Roman"/>
                <a:cs typeface="Times New Roman"/>
              </a:rPr>
              <a:t>CASA!!</a:t>
            </a:r>
            <a:endParaRPr sz="1150">
              <a:latin typeface="Times New Roman"/>
              <a:cs typeface="Times New Roman"/>
            </a:endParaRPr>
          </a:p>
        </p:txBody>
      </p:sp>
      <p:sp>
        <p:nvSpPr>
          <p:cNvPr id="60" name="object 60"/>
          <p:cNvSpPr/>
          <p:nvPr/>
        </p:nvSpPr>
        <p:spPr>
          <a:xfrm>
            <a:off x="0" y="266702"/>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61" name="object 61"/>
          <p:cNvSpPr/>
          <p:nvPr/>
        </p:nvSpPr>
        <p:spPr>
          <a:xfrm>
            <a:off x="7902905" y="266702"/>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62" name="object 62"/>
          <p:cNvSpPr/>
          <p:nvPr/>
        </p:nvSpPr>
        <p:spPr>
          <a:xfrm>
            <a:off x="0" y="10958705"/>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63" name="object 63"/>
          <p:cNvSpPr/>
          <p:nvPr/>
        </p:nvSpPr>
        <p:spPr>
          <a:xfrm>
            <a:off x="7902905" y="10958705"/>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64" name="object 64"/>
          <p:cNvSpPr/>
          <p:nvPr/>
        </p:nvSpPr>
        <p:spPr>
          <a:xfrm>
            <a:off x="266700" y="2"/>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65" name="object 65"/>
          <p:cNvSpPr/>
          <p:nvPr/>
        </p:nvSpPr>
        <p:spPr>
          <a:xfrm>
            <a:off x="266700" y="11034905"/>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66" name="object 66"/>
          <p:cNvSpPr/>
          <p:nvPr/>
        </p:nvSpPr>
        <p:spPr>
          <a:xfrm>
            <a:off x="7826705" y="2"/>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67" name="object 67"/>
          <p:cNvSpPr/>
          <p:nvPr/>
        </p:nvSpPr>
        <p:spPr>
          <a:xfrm>
            <a:off x="7826705" y="11034905"/>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68" name="object 68"/>
          <p:cNvSpPr txBox="1"/>
          <p:nvPr/>
        </p:nvSpPr>
        <p:spPr>
          <a:xfrm>
            <a:off x="896157" y="537984"/>
            <a:ext cx="6840855" cy="198131"/>
          </a:xfrm>
          <a:prstGeom prst="rect">
            <a:avLst/>
          </a:prstGeom>
        </p:spPr>
        <p:txBody>
          <a:bodyPr vert="horz" wrap="square" lIns="0" tIns="13335" rIns="0" bIns="0" rtlCol="0">
            <a:spAutoFit/>
          </a:bodyPr>
          <a:lstStyle/>
          <a:p>
            <a:pPr marL="12700">
              <a:lnSpc>
                <a:spcPct val="100000"/>
              </a:lnSpc>
              <a:spcBef>
                <a:spcPts val="105"/>
              </a:spcBef>
            </a:pPr>
            <a:r>
              <a:rPr sz="1200" b="1" spc="-5" dirty="0">
                <a:latin typeface="Arial"/>
                <a:cs typeface="Arial"/>
              </a:rPr>
              <a:t>Documentación </a:t>
            </a:r>
            <a:r>
              <a:rPr sz="1200" b="1" dirty="0">
                <a:latin typeface="Arial"/>
                <a:cs typeface="Arial"/>
              </a:rPr>
              <a:t>de </a:t>
            </a:r>
            <a:r>
              <a:rPr sz="1200" b="1" spc="-5" dirty="0">
                <a:latin typeface="Arial"/>
                <a:cs typeface="Arial"/>
              </a:rPr>
              <a:t>apoyo </a:t>
            </a:r>
            <a:r>
              <a:rPr sz="1200" b="1" dirty="0">
                <a:latin typeface="Arial"/>
                <a:cs typeface="Arial"/>
              </a:rPr>
              <a:t>en caso de </a:t>
            </a:r>
            <a:r>
              <a:rPr sz="1200" b="1" spc="-5" dirty="0">
                <a:latin typeface="Arial"/>
                <a:cs typeface="Arial"/>
              </a:rPr>
              <a:t>estar interesado </a:t>
            </a:r>
            <a:r>
              <a:rPr sz="1200" b="1" dirty="0">
                <a:latin typeface="Arial"/>
                <a:cs typeface="Arial"/>
              </a:rPr>
              <a:t>en </a:t>
            </a:r>
            <a:r>
              <a:rPr sz="1200" b="1" spc="-5" dirty="0">
                <a:latin typeface="Arial"/>
                <a:cs typeface="Arial"/>
              </a:rPr>
              <a:t>acortamiento </a:t>
            </a:r>
            <a:r>
              <a:rPr sz="1200" b="1" dirty="0">
                <a:latin typeface="Arial"/>
                <a:cs typeface="Arial"/>
              </a:rPr>
              <a:t>de</a:t>
            </a:r>
            <a:r>
              <a:rPr sz="1200" b="1" spc="135" dirty="0">
                <a:latin typeface="Arial"/>
                <a:cs typeface="Arial"/>
              </a:rPr>
              <a:t> </a:t>
            </a:r>
            <a:r>
              <a:rPr sz="1200" b="1" spc="-5" dirty="0">
                <a:latin typeface="Arial"/>
                <a:cs typeface="Arial"/>
              </a:rPr>
              <a:t>hipoteca</a:t>
            </a:r>
            <a:endParaRPr sz="1200" b="1" dirty="0">
              <a:latin typeface="Arial"/>
              <a:cs typeface="Arial"/>
            </a:endParaRPr>
          </a:p>
        </p:txBody>
      </p:sp>
      <p:sp>
        <p:nvSpPr>
          <p:cNvPr id="69" name="object 69"/>
          <p:cNvSpPr/>
          <p:nvPr/>
        </p:nvSpPr>
        <p:spPr>
          <a:xfrm>
            <a:off x="481109" y="1014393"/>
            <a:ext cx="291465" cy="291465"/>
          </a:xfrm>
          <a:custGeom>
            <a:avLst/>
            <a:gdLst/>
            <a:ahLst/>
            <a:cxnLst/>
            <a:rect l="l" t="t" r="r" b="b"/>
            <a:pathLst>
              <a:path w="291465" h="291465">
                <a:moveTo>
                  <a:pt x="145440" y="0"/>
                </a:moveTo>
                <a:lnTo>
                  <a:pt x="99473" y="7415"/>
                </a:lnTo>
                <a:lnTo>
                  <a:pt x="59549" y="28065"/>
                </a:lnTo>
                <a:lnTo>
                  <a:pt x="28064" y="59552"/>
                </a:lnTo>
                <a:lnTo>
                  <a:pt x="7415" y="99480"/>
                </a:lnTo>
                <a:lnTo>
                  <a:pt x="0" y="145453"/>
                </a:lnTo>
                <a:lnTo>
                  <a:pt x="7415" y="191425"/>
                </a:lnTo>
                <a:lnTo>
                  <a:pt x="28064" y="231354"/>
                </a:lnTo>
                <a:lnTo>
                  <a:pt x="59549" y="262841"/>
                </a:lnTo>
                <a:lnTo>
                  <a:pt x="99473" y="283490"/>
                </a:lnTo>
                <a:lnTo>
                  <a:pt x="145440" y="290906"/>
                </a:lnTo>
                <a:lnTo>
                  <a:pt x="191413" y="283490"/>
                </a:lnTo>
                <a:lnTo>
                  <a:pt x="231341" y="262841"/>
                </a:lnTo>
                <a:lnTo>
                  <a:pt x="262828" y="231354"/>
                </a:lnTo>
                <a:lnTo>
                  <a:pt x="283477" y="191425"/>
                </a:lnTo>
                <a:lnTo>
                  <a:pt x="290893" y="145453"/>
                </a:lnTo>
                <a:lnTo>
                  <a:pt x="283477" y="99480"/>
                </a:lnTo>
                <a:lnTo>
                  <a:pt x="262828" y="59552"/>
                </a:lnTo>
                <a:lnTo>
                  <a:pt x="231341" y="28065"/>
                </a:lnTo>
                <a:lnTo>
                  <a:pt x="191413" y="7415"/>
                </a:lnTo>
                <a:lnTo>
                  <a:pt x="145440" y="0"/>
                </a:lnTo>
                <a:close/>
              </a:path>
            </a:pathLst>
          </a:custGeom>
          <a:solidFill>
            <a:srgbClr val="000000"/>
          </a:solidFill>
        </p:spPr>
        <p:txBody>
          <a:bodyPr wrap="square" lIns="0" tIns="0" rIns="0" bIns="0" rtlCol="0"/>
          <a:lstStyle/>
          <a:p>
            <a:endParaRPr/>
          </a:p>
        </p:txBody>
      </p:sp>
      <p:sp>
        <p:nvSpPr>
          <p:cNvPr id="70" name="object 70"/>
          <p:cNvSpPr txBox="1"/>
          <p:nvPr/>
        </p:nvSpPr>
        <p:spPr>
          <a:xfrm>
            <a:off x="516952" y="10628416"/>
            <a:ext cx="160655" cy="170815"/>
          </a:xfrm>
          <a:prstGeom prst="rect">
            <a:avLst/>
          </a:prstGeom>
        </p:spPr>
        <p:txBody>
          <a:bodyPr vert="horz" wrap="square" lIns="0" tIns="12700" rIns="0" bIns="0" rtlCol="0">
            <a:spAutoFit/>
          </a:bodyPr>
          <a:lstStyle/>
          <a:p>
            <a:pPr marL="12700">
              <a:lnSpc>
                <a:spcPct val="100000"/>
              </a:lnSpc>
              <a:spcBef>
                <a:spcPts val="100"/>
              </a:spcBef>
            </a:pPr>
            <a:r>
              <a:rPr sz="1425" b="1" spc="-585" baseline="-11695" dirty="0">
                <a:latin typeface="Arial"/>
                <a:cs typeface="Arial"/>
              </a:rPr>
              <a:t>1</a:t>
            </a:r>
            <a:r>
              <a:rPr sz="700" spc="20" dirty="0">
                <a:solidFill>
                  <a:srgbClr val="6078AD"/>
                </a:solidFill>
                <a:latin typeface="Calibri"/>
                <a:cs typeface="Calibri"/>
              </a:rPr>
              <a:t>1</a:t>
            </a:r>
            <a:r>
              <a:rPr sz="700" spc="-345" dirty="0">
                <a:solidFill>
                  <a:srgbClr val="6078AD"/>
                </a:solidFill>
                <a:latin typeface="Calibri"/>
                <a:cs typeface="Calibri"/>
              </a:rPr>
              <a:t>6</a:t>
            </a:r>
            <a:r>
              <a:rPr sz="1425" b="1" baseline="-11695" dirty="0">
                <a:latin typeface="Arial"/>
                <a:cs typeface="Arial"/>
              </a:rPr>
              <a:t>7</a:t>
            </a:r>
            <a:endParaRPr sz="1425" baseline="-11695">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447563" y="3749395"/>
            <a:ext cx="1659127" cy="122726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447563" y="3749395"/>
            <a:ext cx="1659255" cy="1227455"/>
          </a:xfrm>
          <a:custGeom>
            <a:avLst/>
            <a:gdLst/>
            <a:ahLst/>
            <a:cxnLst/>
            <a:rect l="l" t="t" r="r" b="b"/>
            <a:pathLst>
              <a:path w="1659254" h="1227454">
                <a:moveTo>
                  <a:pt x="0" y="1227264"/>
                </a:moveTo>
                <a:lnTo>
                  <a:pt x="1659140" y="1227264"/>
                </a:lnTo>
                <a:lnTo>
                  <a:pt x="1659140" y="0"/>
                </a:lnTo>
                <a:lnTo>
                  <a:pt x="0" y="0"/>
                </a:lnTo>
                <a:lnTo>
                  <a:pt x="0" y="1227264"/>
                </a:lnTo>
                <a:close/>
              </a:path>
            </a:pathLst>
          </a:custGeom>
          <a:ln w="12699">
            <a:solidFill>
              <a:srgbClr val="DBE6F2"/>
            </a:solidFill>
          </a:ln>
        </p:spPr>
        <p:txBody>
          <a:bodyPr wrap="square" lIns="0" tIns="0" rIns="0" bIns="0" rtlCol="0"/>
          <a:lstStyle/>
          <a:p>
            <a:endParaRPr/>
          </a:p>
        </p:txBody>
      </p:sp>
      <p:sp>
        <p:nvSpPr>
          <p:cNvPr id="4" name="object 4"/>
          <p:cNvSpPr txBox="1">
            <a:spLocks noGrp="1"/>
          </p:cNvSpPr>
          <p:nvPr>
            <p:ph type="title"/>
          </p:nvPr>
        </p:nvSpPr>
        <p:spPr>
          <a:xfrm>
            <a:off x="973998" y="902203"/>
            <a:ext cx="5123180" cy="391160"/>
          </a:xfrm>
          <a:prstGeom prst="rect">
            <a:avLst/>
          </a:prstGeom>
        </p:spPr>
        <p:txBody>
          <a:bodyPr vert="horz" wrap="square" lIns="0" tIns="12700" rIns="0" bIns="0" rtlCol="0">
            <a:spAutoFit/>
          </a:bodyPr>
          <a:lstStyle/>
          <a:p>
            <a:pPr marL="12700">
              <a:lnSpc>
                <a:spcPct val="100000"/>
              </a:lnSpc>
              <a:spcBef>
                <a:spcPts val="100"/>
              </a:spcBef>
            </a:pPr>
            <a:r>
              <a:rPr spc="145" dirty="0"/>
              <a:t>La</a:t>
            </a:r>
            <a:r>
              <a:rPr spc="-5" dirty="0"/>
              <a:t> </a:t>
            </a:r>
            <a:r>
              <a:rPr spc="145" dirty="0"/>
              <a:t>importancia</a:t>
            </a:r>
            <a:r>
              <a:rPr spc="-5" dirty="0"/>
              <a:t> </a:t>
            </a:r>
            <a:r>
              <a:rPr spc="165" dirty="0"/>
              <a:t>de</a:t>
            </a:r>
            <a:r>
              <a:rPr spc="-5" dirty="0"/>
              <a:t> </a:t>
            </a:r>
            <a:r>
              <a:rPr spc="114" dirty="0"/>
              <a:t>acortar</a:t>
            </a:r>
            <a:r>
              <a:rPr spc="-5" dirty="0"/>
              <a:t> </a:t>
            </a:r>
            <a:r>
              <a:rPr spc="185" dirty="0"/>
              <a:t>su</a:t>
            </a:r>
            <a:r>
              <a:rPr dirty="0"/>
              <a:t> </a:t>
            </a:r>
            <a:r>
              <a:rPr spc="114" dirty="0"/>
              <a:t>hipoteca:</a:t>
            </a:r>
          </a:p>
        </p:txBody>
      </p:sp>
      <p:sp>
        <p:nvSpPr>
          <p:cNvPr id="5" name="object 5"/>
          <p:cNvSpPr txBox="1"/>
          <p:nvPr/>
        </p:nvSpPr>
        <p:spPr>
          <a:xfrm>
            <a:off x="4061222" y="7218408"/>
            <a:ext cx="1871980" cy="132080"/>
          </a:xfrm>
          <a:prstGeom prst="rect">
            <a:avLst/>
          </a:prstGeom>
        </p:spPr>
        <p:txBody>
          <a:bodyPr vert="horz" wrap="square" lIns="0" tIns="12700" rIns="0" bIns="0" rtlCol="0">
            <a:spAutoFit/>
          </a:bodyPr>
          <a:lstStyle/>
          <a:p>
            <a:pPr marL="12700">
              <a:lnSpc>
                <a:spcPct val="100000"/>
              </a:lnSpc>
              <a:spcBef>
                <a:spcPts val="100"/>
              </a:spcBef>
            </a:pPr>
            <a:r>
              <a:rPr sz="700" spc="20" dirty="0">
                <a:solidFill>
                  <a:srgbClr val="6078AD"/>
                </a:solidFill>
                <a:latin typeface="Calibri"/>
                <a:cs typeface="Calibri"/>
              </a:rPr>
              <a:t>Rentabilidad</a:t>
            </a:r>
            <a:r>
              <a:rPr sz="700" spc="-5" dirty="0">
                <a:solidFill>
                  <a:srgbClr val="6078AD"/>
                </a:solidFill>
                <a:latin typeface="Calibri"/>
                <a:cs typeface="Calibri"/>
              </a:rPr>
              <a:t> </a:t>
            </a:r>
            <a:r>
              <a:rPr sz="700" spc="25" dirty="0">
                <a:solidFill>
                  <a:srgbClr val="6078AD"/>
                </a:solidFill>
                <a:latin typeface="Calibri"/>
                <a:cs typeface="Calibri"/>
              </a:rPr>
              <a:t>estimada</a:t>
            </a:r>
            <a:r>
              <a:rPr sz="700" spc="-5" dirty="0">
                <a:solidFill>
                  <a:srgbClr val="6078AD"/>
                </a:solidFill>
                <a:latin typeface="Calibri"/>
                <a:cs typeface="Calibri"/>
              </a:rPr>
              <a:t> </a:t>
            </a:r>
            <a:r>
              <a:rPr sz="700" spc="15" dirty="0">
                <a:solidFill>
                  <a:srgbClr val="6078AD"/>
                </a:solidFill>
                <a:latin typeface="Calibri"/>
                <a:cs typeface="Calibri"/>
              </a:rPr>
              <a:t>del</a:t>
            </a:r>
            <a:r>
              <a:rPr sz="700" spc="-5" dirty="0">
                <a:solidFill>
                  <a:srgbClr val="6078AD"/>
                </a:solidFill>
                <a:latin typeface="Calibri"/>
                <a:cs typeface="Calibri"/>
              </a:rPr>
              <a:t> </a:t>
            </a:r>
            <a:r>
              <a:rPr sz="700" spc="25" dirty="0">
                <a:solidFill>
                  <a:srgbClr val="6078AD"/>
                </a:solidFill>
                <a:latin typeface="Calibri"/>
                <a:cs typeface="Calibri"/>
              </a:rPr>
              <a:t>4,5%</a:t>
            </a:r>
            <a:r>
              <a:rPr sz="700" dirty="0">
                <a:solidFill>
                  <a:srgbClr val="6078AD"/>
                </a:solidFill>
                <a:latin typeface="Calibri"/>
                <a:cs typeface="Calibri"/>
              </a:rPr>
              <a:t> </a:t>
            </a:r>
            <a:r>
              <a:rPr sz="700" spc="15" dirty="0">
                <a:solidFill>
                  <a:srgbClr val="6078AD"/>
                </a:solidFill>
                <a:latin typeface="Calibri"/>
                <a:cs typeface="Calibri"/>
              </a:rPr>
              <a:t>de</a:t>
            </a:r>
            <a:r>
              <a:rPr sz="700" spc="-5" dirty="0">
                <a:solidFill>
                  <a:srgbClr val="6078AD"/>
                </a:solidFill>
                <a:latin typeface="Calibri"/>
                <a:cs typeface="Calibri"/>
              </a:rPr>
              <a:t> </a:t>
            </a:r>
            <a:r>
              <a:rPr sz="700" spc="30" dirty="0">
                <a:solidFill>
                  <a:srgbClr val="6078AD"/>
                </a:solidFill>
                <a:latin typeface="Calibri"/>
                <a:cs typeface="Calibri"/>
              </a:rPr>
              <a:t>media</a:t>
            </a:r>
            <a:r>
              <a:rPr sz="700" spc="-5" dirty="0">
                <a:solidFill>
                  <a:srgbClr val="6078AD"/>
                </a:solidFill>
                <a:latin typeface="Calibri"/>
                <a:cs typeface="Calibri"/>
              </a:rPr>
              <a:t> </a:t>
            </a:r>
            <a:r>
              <a:rPr sz="700" spc="25" dirty="0">
                <a:solidFill>
                  <a:srgbClr val="6078AD"/>
                </a:solidFill>
                <a:latin typeface="Calibri"/>
                <a:cs typeface="Calibri"/>
              </a:rPr>
              <a:t>anual</a:t>
            </a:r>
            <a:endParaRPr sz="700">
              <a:latin typeface="Calibri"/>
              <a:cs typeface="Calibri"/>
            </a:endParaRPr>
          </a:p>
        </p:txBody>
      </p:sp>
      <p:sp>
        <p:nvSpPr>
          <p:cNvPr id="6" name="object 6"/>
          <p:cNvSpPr txBox="1"/>
          <p:nvPr/>
        </p:nvSpPr>
        <p:spPr>
          <a:xfrm>
            <a:off x="974000" y="3557476"/>
            <a:ext cx="5213985" cy="1963420"/>
          </a:xfrm>
          <a:prstGeom prst="rect">
            <a:avLst/>
          </a:prstGeom>
        </p:spPr>
        <p:txBody>
          <a:bodyPr vert="horz" wrap="square" lIns="0" tIns="144145" rIns="0" bIns="0" rtlCol="0">
            <a:spAutoFit/>
          </a:bodyPr>
          <a:lstStyle/>
          <a:p>
            <a:pPr marL="12700">
              <a:lnSpc>
                <a:spcPct val="100000"/>
              </a:lnSpc>
              <a:spcBef>
                <a:spcPts val="1135"/>
              </a:spcBef>
            </a:pPr>
            <a:r>
              <a:rPr sz="1600" spc="5" dirty="0">
                <a:solidFill>
                  <a:srgbClr val="004689"/>
                </a:solidFill>
                <a:latin typeface="Garamond"/>
                <a:cs typeface="Garamond"/>
              </a:rPr>
              <a:t>PODEMOS </a:t>
            </a:r>
            <a:r>
              <a:rPr sz="1600" spc="20" dirty="0">
                <a:solidFill>
                  <a:srgbClr val="004689"/>
                </a:solidFill>
                <a:latin typeface="Garamond"/>
                <a:cs typeface="Garamond"/>
              </a:rPr>
              <a:t>ACORTAR </a:t>
            </a:r>
            <a:r>
              <a:rPr sz="1600" spc="70" dirty="0">
                <a:solidFill>
                  <a:srgbClr val="004689"/>
                </a:solidFill>
                <a:latin typeface="Garamond"/>
                <a:cs typeface="Garamond"/>
              </a:rPr>
              <a:t>SU</a:t>
            </a:r>
            <a:r>
              <a:rPr sz="1600" spc="-25" dirty="0">
                <a:solidFill>
                  <a:srgbClr val="004689"/>
                </a:solidFill>
                <a:latin typeface="Garamond"/>
                <a:cs typeface="Garamond"/>
              </a:rPr>
              <a:t> </a:t>
            </a:r>
            <a:r>
              <a:rPr sz="1600" spc="25" dirty="0">
                <a:solidFill>
                  <a:srgbClr val="004689"/>
                </a:solidFill>
                <a:latin typeface="Garamond"/>
                <a:cs typeface="Garamond"/>
              </a:rPr>
              <a:t>HIPOTECA</a:t>
            </a:r>
            <a:endParaRPr sz="1600">
              <a:latin typeface="Garamond"/>
              <a:cs typeface="Garamond"/>
            </a:endParaRPr>
          </a:p>
          <a:p>
            <a:pPr marL="273685" marR="1549400">
              <a:lnSpc>
                <a:spcPts val="1300"/>
              </a:lnSpc>
              <a:spcBef>
                <a:spcPts val="770"/>
              </a:spcBef>
            </a:pPr>
            <a:r>
              <a:rPr sz="1100" dirty="0">
                <a:solidFill>
                  <a:srgbClr val="6078AD"/>
                </a:solidFill>
                <a:latin typeface="Calibri"/>
                <a:cs typeface="Calibri"/>
              </a:rPr>
              <a:t>¿Cómo? </a:t>
            </a:r>
            <a:r>
              <a:rPr sz="1100" spc="30" dirty="0">
                <a:solidFill>
                  <a:srgbClr val="6078AD"/>
                </a:solidFill>
                <a:latin typeface="Calibri"/>
                <a:cs typeface="Calibri"/>
              </a:rPr>
              <a:t>Con </a:t>
            </a:r>
            <a:r>
              <a:rPr sz="1100" spc="20" dirty="0">
                <a:solidFill>
                  <a:srgbClr val="6078AD"/>
                </a:solidFill>
                <a:latin typeface="Calibri"/>
                <a:cs typeface="Calibri"/>
              </a:rPr>
              <a:t>nuestro </a:t>
            </a:r>
            <a:r>
              <a:rPr sz="1100" spc="15" dirty="0">
                <a:solidFill>
                  <a:srgbClr val="6078AD"/>
                </a:solidFill>
                <a:latin typeface="Calibri"/>
                <a:cs typeface="Calibri"/>
              </a:rPr>
              <a:t>concepto </a:t>
            </a:r>
            <a:r>
              <a:rPr sz="1100" spc="35" dirty="0">
                <a:solidFill>
                  <a:srgbClr val="6078AD"/>
                </a:solidFill>
                <a:latin typeface="Calibri"/>
                <a:cs typeface="Calibri"/>
              </a:rPr>
              <a:t>PLAN DE</a:t>
            </a:r>
            <a:r>
              <a:rPr sz="1100" spc="-105" dirty="0">
                <a:solidFill>
                  <a:srgbClr val="6078AD"/>
                </a:solidFill>
                <a:latin typeface="Calibri"/>
                <a:cs typeface="Calibri"/>
              </a:rPr>
              <a:t> </a:t>
            </a:r>
            <a:r>
              <a:rPr sz="1100" spc="25" dirty="0">
                <a:solidFill>
                  <a:srgbClr val="6078AD"/>
                </a:solidFill>
                <a:latin typeface="Calibri"/>
                <a:cs typeface="Calibri"/>
              </a:rPr>
              <a:t>AMORTIZACIÓN.  </a:t>
            </a:r>
            <a:r>
              <a:rPr sz="1100" spc="10" dirty="0">
                <a:solidFill>
                  <a:srgbClr val="6078AD"/>
                </a:solidFill>
                <a:latin typeface="Calibri"/>
                <a:cs typeface="Calibri"/>
              </a:rPr>
              <a:t>Le </a:t>
            </a:r>
            <a:r>
              <a:rPr sz="1100" spc="25" dirty="0">
                <a:solidFill>
                  <a:srgbClr val="6078AD"/>
                </a:solidFill>
                <a:latin typeface="Calibri"/>
                <a:cs typeface="Calibri"/>
              </a:rPr>
              <a:t>ayudará </a:t>
            </a:r>
            <a:r>
              <a:rPr sz="1100" spc="45" dirty="0">
                <a:solidFill>
                  <a:srgbClr val="6078AD"/>
                </a:solidFill>
                <a:latin typeface="Calibri"/>
                <a:cs typeface="Calibri"/>
              </a:rPr>
              <a:t>a</a:t>
            </a:r>
            <a:r>
              <a:rPr sz="1100" spc="-170" dirty="0">
                <a:solidFill>
                  <a:srgbClr val="6078AD"/>
                </a:solidFill>
                <a:latin typeface="Calibri"/>
                <a:cs typeface="Calibri"/>
              </a:rPr>
              <a:t> </a:t>
            </a:r>
            <a:r>
              <a:rPr sz="1100" spc="20" dirty="0">
                <a:solidFill>
                  <a:srgbClr val="6078AD"/>
                </a:solidFill>
                <a:latin typeface="Calibri"/>
                <a:cs typeface="Calibri"/>
              </a:rPr>
              <a:t>conseguirlo </a:t>
            </a:r>
            <a:r>
              <a:rPr sz="1100" spc="15" dirty="0">
                <a:solidFill>
                  <a:srgbClr val="6078AD"/>
                </a:solidFill>
                <a:latin typeface="Calibri"/>
                <a:cs typeface="Calibri"/>
              </a:rPr>
              <a:t>de </a:t>
            </a:r>
            <a:r>
              <a:rPr sz="1100" spc="35" dirty="0">
                <a:solidFill>
                  <a:srgbClr val="6078AD"/>
                </a:solidFill>
                <a:latin typeface="Calibri"/>
                <a:cs typeface="Calibri"/>
              </a:rPr>
              <a:t>una </a:t>
            </a:r>
            <a:r>
              <a:rPr sz="1100" spc="30" dirty="0">
                <a:solidFill>
                  <a:srgbClr val="6078AD"/>
                </a:solidFill>
                <a:latin typeface="Calibri"/>
                <a:cs typeface="Calibri"/>
              </a:rPr>
              <a:t>manera </a:t>
            </a:r>
            <a:r>
              <a:rPr sz="1100" spc="10" dirty="0">
                <a:solidFill>
                  <a:srgbClr val="6078AD"/>
                </a:solidFill>
                <a:latin typeface="Calibri"/>
                <a:cs typeface="Calibri"/>
              </a:rPr>
              <a:t>rentable.</a:t>
            </a:r>
            <a:endParaRPr sz="1100">
              <a:latin typeface="Calibri"/>
              <a:cs typeface="Calibri"/>
            </a:endParaRPr>
          </a:p>
          <a:p>
            <a:pPr>
              <a:lnSpc>
                <a:spcPct val="100000"/>
              </a:lnSpc>
              <a:spcBef>
                <a:spcPts val="25"/>
              </a:spcBef>
            </a:pPr>
            <a:endParaRPr sz="2050">
              <a:latin typeface="Times New Roman"/>
              <a:cs typeface="Times New Roman"/>
            </a:endParaRPr>
          </a:p>
          <a:p>
            <a:pPr marL="12700">
              <a:lnSpc>
                <a:spcPct val="100000"/>
              </a:lnSpc>
            </a:pPr>
            <a:r>
              <a:rPr sz="1600" spc="25" dirty="0">
                <a:solidFill>
                  <a:srgbClr val="004689"/>
                </a:solidFill>
                <a:latin typeface="Garamond"/>
                <a:cs typeface="Garamond"/>
              </a:rPr>
              <a:t>VENTAJAS:</a:t>
            </a:r>
            <a:endParaRPr sz="1600">
              <a:latin typeface="Garamond"/>
              <a:cs typeface="Garamond"/>
            </a:endParaRPr>
          </a:p>
          <a:p>
            <a:pPr marL="281305" indent="-77470">
              <a:lnSpc>
                <a:spcPts val="1310"/>
              </a:lnSpc>
              <a:spcBef>
                <a:spcPts val="710"/>
              </a:spcBef>
              <a:buChar char="-"/>
              <a:tabLst>
                <a:tab pos="281940" algn="l"/>
              </a:tabLst>
            </a:pPr>
            <a:r>
              <a:rPr sz="1100" spc="25" dirty="0">
                <a:solidFill>
                  <a:srgbClr val="6078AD"/>
                </a:solidFill>
                <a:latin typeface="Calibri"/>
                <a:cs typeface="Calibri"/>
              </a:rPr>
              <a:t>Consigue </a:t>
            </a:r>
            <a:r>
              <a:rPr sz="1100" spc="30" dirty="0">
                <a:solidFill>
                  <a:srgbClr val="6078AD"/>
                </a:solidFill>
                <a:latin typeface="Calibri"/>
                <a:cs typeface="Calibri"/>
              </a:rPr>
              <a:t>aumentar </a:t>
            </a:r>
            <a:r>
              <a:rPr sz="1100" spc="25" dirty="0">
                <a:solidFill>
                  <a:srgbClr val="6078AD"/>
                </a:solidFill>
                <a:latin typeface="Calibri"/>
                <a:cs typeface="Calibri"/>
              </a:rPr>
              <a:t>anticipadamente </a:t>
            </a:r>
            <a:r>
              <a:rPr sz="1100" spc="30" dirty="0">
                <a:solidFill>
                  <a:srgbClr val="6078AD"/>
                </a:solidFill>
                <a:latin typeface="Calibri"/>
                <a:cs typeface="Calibri"/>
              </a:rPr>
              <a:t>su </a:t>
            </a:r>
            <a:r>
              <a:rPr sz="1100" spc="20" dirty="0">
                <a:solidFill>
                  <a:srgbClr val="6078AD"/>
                </a:solidFill>
                <a:latin typeface="Calibri"/>
                <a:cs typeface="Calibri"/>
              </a:rPr>
              <a:t>capacidad</a:t>
            </a:r>
            <a:r>
              <a:rPr sz="1100" spc="-135" dirty="0">
                <a:solidFill>
                  <a:srgbClr val="6078AD"/>
                </a:solidFill>
                <a:latin typeface="Calibri"/>
                <a:cs typeface="Calibri"/>
              </a:rPr>
              <a:t> </a:t>
            </a:r>
            <a:r>
              <a:rPr sz="1100" spc="15" dirty="0">
                <a:solidFill>
                  <a:srgbClr val="6078AD"/>
                </a:solidFill>
                <a:latin typeface="Calibri"/>
                <a:cs typeface="Calibri"/>
              </a:rPr>
              <a:t>económica.</a:t>
            </a:r>
            <a:endParaRPr sz="1100">
              <a:latin typeface="Calibri"/>
              <a:cs typeface="Calibri"/>
            </a:endParaRPr>
          </a:p>
          <a:p>
            <a:pPr marL="281305" indent="-77470">
              <a:lnSpc>
                <a:spcPts val="1300"/>
              </a:lnSpc>
              <a:buChar char="-"/>
              <a:tabLst>
                <a:tab pos="281940" algn="l"/>
              </a:tabLst>
            </a:pPr>
            <a:r>
              <a:rPr sz="1100" spc="25" dirty="0">
                <a:solidFill>
                  <a:srgbClr val="6078AD"/>
                </a:solidFill>
                <a:latin typeface="Calibri"/>
                <a:cs typeface="Calibri"/>
              </a:rPr>
              <a:t>Ahorra</a:t>
            </a:r>
            <a:r>
              <a:rPr sz="1100" spc="-5" dirty="0">
                <a:solidFill>
                  <a:srgbClr val="6078AD"/>
                </a:solidFill>
                <a:latin typeface="Calibri"/>
                <a:cs typeface="Calibri"/>
              </a:rPr>
              <a:t> </a:t>
            </a:r>
            <a:r>
              <a:rPr sz="1100" spc="35" dirty="0">
                <a:solidFill>
                  <a:srgbClr val="6078AD"/>
                </a:solidFill>
                <a:latin typeface="Calibri"/>
                <a:cs typeface="Calibri"/>
              </a:rPr>
              <a:t>mucho</a:t>
            </a:r>
            <a:r>
              <a:rPr sz="1100" spc="-5" dirty="0">
                <a:solidFill>
                  <a:srgbClr val="6078AD"/>
                </a:solidFill>
                <a:latin typeface="Calibri"/>
                <a:cs typeface="Calibri"/>
              </a:rPr>
              <a:t> </a:t>
            </a:r>
            <a:r>
              <a:rPr sz="1100" spc="15" dirty="0">
                <a:solidFill>
                  <a:srgbClr val="6078AD"/>
                </a:solidFill>
                <a:latin typeface="Calibri"/>
                <a:cs typeface="Calibri"/>
              </a:rPr>
              <a:t>dinero</a:t>
            </a:r>
            <a:r>
              <a:rPr sz="1100" spc="-5" dirty="0">
                <a:solidFill>
                  <a:srgbClr val="6078AD"/>
                </a:solidFill>
                <a:latin typeface="Calibri"/>
                <a:cs typeface="Calibri"/>
              </a:rPr>
              <a:t> </a:t>
            </a:r>
            <a:r>
              <a:rPr sz="1100" spc="25" dirty="0">
                <a:solidFill>
                  <a:srgbClr val="6078AD"/>
                </a:solidFill>
                <a:latin typeface="Calibri"/>
                <a:cs typeface="Calibri"/>
              </a:rPr>
              <a:t>en</a:t>
            </a:r>
            <a:r>
              <a:rPr sz="1100" spc="-5" dirty="0">
                <a:solidFill>
                  <a:srgbClr val="6078AD"/>
                </a:solidFill>
                <a:latin typeface="Calibri"/>
                <a:cs typeface="Calibri"/>
              </a:rPr>
              <a:t> </a:t>
            </a:r>
            <a:r>
              <a:rPr sz="1100" spc="15" dirty="0">
                <a:solidFill>
                  <a:srgbClr val="6078AD"/>
                </a:solidFill>
                <a:latin typeface="Calibri"/>
                <a:cs typeface="Calibri"/>
              </a:rPr>
              <a:t>intereses</a:t>
            </a:r>
            <a:r>
              <a:rPr sz="1100" spc="-5" dirty="0">
                <a:solidFill>
                  <a:srgbClr val="6078AD"/>
                </a:solidFill>
                <a:latin typeface="Calibri"/>
                <a:cs typeface="Calibri"/>
              </a:rPr>
              <a:t> </a:t>
            </a:r>
            <a:r>
              <a:rPr sz="1100" spc="25" dirty="0">
                <a:solidFill>
                  <a:srgbClr val="6078AD"/>
                </a:solidFill>
                <a:latin typeface="Calibri"/>
                <a:cs typeface="Calibri"/>
              </a:rPr>
              <a:t>y</a:t>
            </a:r>
            <a:r>
              <a:rPr sz="1100" spc="-5" dirty="0">
                <a:solidFill>
                  <a:srgbClr val="6078AD"/>
                </a:solidFill>
                <a:latin typeface="Calibri"/>
                <a:cs typeface="Calibri"/>
              </a:rPr>
              <a:t> </a:t>
            </a:r>
            <a:r>
              <a:rPr sz="1100" spc="15" dirty="0">
                <a:solidFill>
                  <a:srgbClr val="6078AD"/>
                </a:solidFill>
                <a:latin typeface="Calibri"/>
                <a:cs typeface="Calibri"/>
              </a:rPr>
              <a:t>capital.</a:t>
            </a:r>
            <a:r>
              <a:rPr sz="1100" spc="-10" dirty="0">
                <a:solidFill>
                  <a:srgbClr val="6078AD"/>
                </a:solidFill>
                <a:latin typeface="Calibri"/>
                <a:cs typeface="Calibri"/>
              </a:rPr>
              <a:t> </a:t>
            </a:r>
            <a:r>
              <a:rPr sz="1100" spc="50" dirty="0">
                <a:solidFill>
                  <a:srgbClr val="6078AD"/>
                </a:solidFill>
                <a:latin typeface="Calibri"/>
                <a:cs typeface="Calibri"/>
              </a:rPr>
              <a:t>Y</a:t>
            </a:r>
            <a:r>
              <a:rPr sz="1100" spc="-5" dirty="0">
                <a:solidFill>
                  <a:srgbClr val="6078AD"/>
                </a:solidFill>
                <a:latin typeface="Calibri"/>
                <a:cs typeface="Calibri"/>
              </a:rPr>
              <a:t> </a:t>
            </a:r>
            <a:r>
              <a:rPr sz="1100" spc="15" dirty="0">
                <a:solidFill>
                  <a:srgbClr val="6078AD"/>
                </a:solidFill>
                <a:latin typeface="Calibri"/>
                <a:cs typeface="Calibri"/>
              </a:rPr>
              <a:t>sobre</a:t>
            </a:r>
            <a:r>
              <a:rPr sz="1100" spc="-5" dirty="0">
                <a:solidFill>
                  <a:srgbClr val="6078AD"/>
                </a:solidFill>
                <a:latin typeface="Calibri"/>
                <a:cs typeface="Calibri"/>
              </a:rPr>
              <a:t> </a:t>
            </a:r>
            <a:r>
              <a:rPr sz="1100" spc="5" dirty="0">
                <a:solidFill>
                  <a:srgbClr val="6078AD"/>
                </a:solidFill>
                <a:latin typeface="Calibri"/>
                <a:cs typeface="Calibri"/>
              </a:rPr>
              <a:t>todo,</a:t>
            </a:r>
            <a:r>
              <a:rPr sz="1100" spc="-5" dirty="0">
                <a:solidFill>
                  <a:srgbClr val="6078AD"/>
                </a:solidFill>
                <a:latin typeface="Calibri"/>
                <a:cs typeface="Calibri"/>
              </a:rPr>
              <a:t> </a:t>
            </a:r>
            <a:r>
              <a:rPr sz="1100" spc="25" dirty="0">
                <a:solidFill>
                  <a:srgbClr val="6078AD"/>
                </a:solidFill>
                <a:latin typeface="Calibri"/>
                <a:cs typeface="Calibri"/>
              </a:rPr>
              <a:t>en</a:t>
            </a:r>
            <a:r>
              <a:rPr sz="1100" spc="-5" dirty="0">
                <a:solidFill>
                  <a:srgbClr val="6078AD"/>
                </a:solidFill>
                <a:latin typeface="Calibri"/>
                <a:cs typeface="Calibri"/>
              </a:rPr>
              <a:t> </a:t>
            </a:r>
            <a:r>
              <a:rPr sz="1100" spc="15" dirty="0">
                <a:solidFill>
                  <a:srgbClr val="6078AD"/>
                </a:solidFill>
                <a:latin typeface="Calibri"/>
                <a:cs typeface="Calibri"/>
              </a:rPr>
              <a:t>tiempo.</a:t>
            </a:r>
            <a:endParaRPr sz="1100">
              <a:latin typeface="Calibri"/>
              <a:cs typeface="Calibri"/>
            </a:endParaRPr>
          </a:p>
          <a:p>
            <a:pPr marL="281305" indent="-77470">
              <a:lnSpc>
                <a:spcPts val="1310"/>
              </a:lnSpc>
              <a:buChar char="-"/>
              <a:tabLst>
                <a:tab pos="281940" algn="l"/>
              </a:tabLst>
            </a:pPr>
            <a:r>
              <a:rPr sz="1100" spc="20" dirty="0">
                <a:solidFill>
                  <a:srgbClr val="6078AD"/>
                </a:solidFill>
                <a:latin typeface="Calibri"/>
                <a:cs typeface="Calibri"/>
              </a:rPr>
              <a:t>En</a:t>
            </a:r>
            <a:r>
              <a:rPr sz="1100" spc="-5" dirty="0">
                <a:solidFill>
                  <a:srgbClr val="6078AD"/>
                </a:solidFill>
                <a:latin typeface="Calibri"/>
                <a:cs typeface="Calibri"/>
              </a:rPr>
              <a:t> </a:t>
            </a:r>
            <a:r>
              <a:rPr sz="1100" spc="10" dirty="0">
                <a:solidFill>
                  <a:srgbClr val="6078AD"/>
                </a:solidFill>
                <a:latin typeface="Calibri"/>
                <a:cs typeface="Calibri"/>
              </a:rPr>
              <a:t>el</a:t>
            </a:r>
            <a:r>
              <a:rPr sz="1100" spc="-5" dirty="0">
                <a:solidFill>
                  <a:srgbClr val="6078AD"/>
                </a:solidFill>
                <a:latin typeface="Calibri"/>
                <a:cs typeface="Calibri"/>
              </a:rPr>
              <a:t> </a:t>
            </a:r>
            <a:r>
              <a:rPr sz="1100" spc="35" dirty="0">
                <a:solidFill>
                  <a:srgbClr val="6078AD"/>
                </a:solidFill>
                <a:latin typeface="Calibri"/>
                <a:cs typeface="Calibri"/>
              </a:rPr>
              <a:t>momento</a:t>
            </a:r>
            <a:r>
              <a:rPr sz="1100" spc="-5" dirty="0">
                <a:solidFill>
                  <a:srgbClr val="6078AD"/>
                </a:solidFill>
                <a:latin typeface="Calibri"/>
                <a:cs typeface="Calibri"/>
              </a:rPr>
              <a:t> </a:t>
            </a:r>
            <a:r>
              <a:rPr sz="1100" spc="15" dirty="0">
                <a:solidFill>
                  <a:srgbClr val="6078AD"/>
                </a:solidFill>
                <a:latin typeface="Calibri"/>
                <a:cs typeface="Calibri"/>
              </a:rPr>
              <a:t>de</a:t>
            </a:r>
            <a:r>
              <a:rPr sz="1100" dirty="0">
                <a:solidFill>
                  <a:srgbClr val="6078AD"/>
                </a:solidFill>
                <a:latin typeface="Calibri"/>
                <a:cs typeface="Calibri"/>
              </a:rPr>
              <a:t> </a:t>
            </a:r>
            <a:r>
              <a:rPr sz="1100" spc="25" dirty="0">
                <a:solidFill>
                  <a:srgbClr val="6078AD"/>
                </a:solidFill>
                <a:latin typeface="Calibri"/>
                <a:cs typeface="Calibri"/>
              </a:rPr>
              <a:t>la</a:t>
            </a:r>
            <a:r>
              <a:rPr sz="1100" spc="-5" dirty="0">
                <a:solidFill>
                  <a:srgbClr val="6078AD"/>
                </a:solidFill>
                <a:latin typeface="Calibri"/>
                <a:cs typeface="Calibri"/>
              </a:rPr>
              <a:t> </a:t>
            </a:r>
            <a:r>
              <a:rPr sz="1100" spc="25" dirty="0">
                <a:solidFill>
                  <a:srgbClr val="6078AD"/>
                </a:solidFill>
                <a:latin typeface="Calibri"/>
                <a:cs typeface="Calibri"/>
              </a:rPr>
              <a:t>amortización,</a:t>
            </a:r>
            <a:r>
              <a:rPr sz="1100" spc="-5" dirty="0">
                <a:solidFill>
                  <a:srgbClr val="6078AD"/>
                </a:solidFill>
                <a:latin typeface="Calibri"/>
                <a:cs typeface="Calibri"/>
              </a:rPr>
              <a:t> </a:t>
            </a:r>
            <a:r>
              <a:rPr sz="1100" spc="30" dirty="0">
                <a:solidFill>
                  <a:srgbClr val="6078AD"/>
                </a:solidFill>
                <a:latin typeface="Calibri"/>
                <a:cs typeface="Calibri"/>
              </a:rPr>
              <a:t>su</a:t>
            </a:r>
            <a:r>
              <a:rPr sz="1100" dirty="0">
                <a:solidFill>
                  <a:srgbClr val="6078AD"/>
                </a:solidFill>
                <a:latin typeface="Calibri"/>
                <a:cs typeface="Calibri"/>
              </a:rPr>
              <a:t> </a:t>
            </a:r>
            <a:r>
              <a:rPr sz="1100" spc="20" dirty="0">
                <a:solidFill>
                  <a:srgbClr val="6078AD"/>
                </a:solidFill>
                <a:latin typeface="Calibri"/>
                <a:cs typeface="Calibri"/>
              </a:rPr>
              <a:t>ratio</a:t>
            </a:r>
            <a:r>
              <a:rPr sz="1100" spc="-5" dirty="0">
                <a:solidFill>
                  <a:srgbClr val="6078AD"/>
                </a:solidFill>
                <a:latin typeface="Calibri"/>
                <a:cs typeface="Calibri"/>
              </a:rPr>
              <a:t> </a:t>
            </a:r>
            <a:r>
              <a:rPr sz="1100" spc="15" dirty="0">
                <a:solidFill>
                  <a:srgbClr val="6078AD"/>
                </a:solidFill>
                <a:latin typeface="Calibri"/>
                <a:cs typeface="Calibri"/>
              </a:rPr>
              <a:t>de</a:t>
            </a:r>
            <a:r>
              <a:rPr sz="1100" spc="-5" dirty="0">
                <a:solidFill>
                  <a:srgbClr val="6078AD"/>
                </a:solidFill>
                <a:latin typeface="Calibri"/>
                <a:cs typeface="Calibri"/>
              </a:rPr>
              <a:t> </a:t>
            </a:r>
            <a:r>
              <a:rPr sz="1100" spc="20" dirty="0">
                <a:solidFill>
                  <a:srgbClr val="6078AD"/>
                </a:solidFill>
                <a:latin typeface="Calibri"/>
                <a:cs typeface="Calibri"/>
              </a:rPr>
              <a:t>endeudamiento</a:t>
            </a:r>
            <a:r>
              <a:rPr sz="1100" dirty="0">
                <a:solidFill>
                  <a:srgbClr val="6078AD"/>
                </a:solidFill>
                <a:latin typeface="Calibri"/>
                <a:cs typeface="Calibri"/>
              </a:rPr>
              <a:t> </a:t>
            </a:r>
            <a:r>
              <a:rPr sz="1100" spc="20" dirty="0">
                <a:solidFill>
                  <a:srgbClr val="6078AD"/>
                </a:solidFill>
                <a:latin typeface="Calibri"/>
                <a:cs typeface="Calibri"/>
              </a:rPr>
              <a:t>se</a:t>
            </a:r>
            <a:r>
              <a:rPr sz="1100" spc="-5" dirty="0">
                <a:solidFill>
                  <a:srgbClr val="6078AD"/>
                </a:solidFill>
                <a:latin typeface="Calibri"/>
                <a:cs typeface="Calibri"/>
              </a:rPr>
              <a:t> </a:t>
            </a:r>
            <a:r>
              <a:rPr sz="1100" spc="25" dirty="0">
                <a:solidFill>
                  <a:srgbClr val="6078AD"/>
                </a:solidFill>
                <a:latin typeface="Calibri"/>
                <a:cs typeface="Calibri"/>
              </a:rPr>
              <a:t>situará</a:t>
            </a:r>
            <a:r>
              <a:rPr sz="1100" spc="-5" dirty="0">
                <a:solidFill>
                  <a:srgbClr val="6078AD"/>
                </a:solidFill>
                <a:latin typeface="Calibri"/>
                <a:cs typeface="Calibri"/>
              </a:rPr>
              <a:t> </a:t>
            </a:r>
            <a:r>
              <a:rPr sz="1100" spc="25" dirty="0">
                <a:solidFill>
                  <a:srgbClr val="6078AD"/>
                </a:solidFill>
                <a:latin typeface="Calibri"/>
                <a:cs typeface="Calibri"/>
              </a:rPr>
              <a:t>en</a:t>
            </a:r>
            <a:r>
              <a:rPr sz="1100" dirty="0">
                <a:solidFill>
                  <a:srgbClr val="6078AD"/>
                </a:solidFill>
                <a:latin typeface="Calibri"/>
                <a:cs typeface="Calibri"/>
              </a:rPr>
              <a:t> </a:t>
            </a:r>
            <a:r>
              <a:rPr sz="1100" spc="45" dirty="0">
                <a:solidFill>
                  <a:srgbClr val="6078AD"/>
                </a:solidFill>
                <a:latin typeface="Calibri"/>
                <a:cs typeface="Calibri"/>
              </a:rPr>
              <a:t>un</a:t>
            </a:r>
            <a:r>
              <a:rPr sz="1100" spc="-5" dirty="0">
                <a:solidFill>
                  <a:srgbClr val="6078AD"/>
                </a:solidFill>
                <a:latin typeface="Calibri"/>
                <a:cs typeface="Calibri"/>
              </a:rPr>
              <a:t> </a:t>
            </a:r>
            <a:r>
              <a:rPr sz="1100" spc="65" dirty="0">
                <a:solidFill>
                  <a:srgbClr val="6078AD"/>
                </a:solidFill>
                <a:latin typeface="Calibri"/>
                <a:cs typeface="Calibri"/>
              </a:rPr>
              <a:t>0%</a:t>
            </a:r>
            <a:endParaRPr sz="1100">
              <a:latin typeface="Calibri"/>
              <a:cs typeface="Calibri"/>
            </a:endParaRPr>
          </a:p>
        </p:txBody>
      </p:sp>
      <p:graphicFrame>
        <p:nvGraphicFramePr>
          <p:cNvPr id="7" name="object 7"/>
          <p:cNvGraphicFramePr>
            <a:graphicFrameLocks noGrp="1"/>
          </p:cNvGraphicFramePr>
          <p:nvPr/>
        </p:nvGraphicFramePr>
        <p:xfrm>
          <a:off x="984600" y="5781192"/>
          <a:ext cx="2959099" cy="1398840"/>
        </p:xfrm>
        <a:graphic>
          <a:graphicData uri="http://schemas.openxmlformats.org/drawingml/2006/table">
            <a:tbl>
              <a:tblPr firstRow="1" bandRow="1">
                <a:tableStyleId>{2D5ABB26-0587-4C30-8999-92F81FD0307C}</a:tableStyleId>
              </a:tblPr>
              <a:tblGrid>
                <a:gridCol w="648970"/>
                <a:gridCol w="272414"/>
                <a:gridCol w="375920"/>
                <a:gridCol w="527050"/>
                <a:gridCol w="567690"/>
                <a:gridCol w="567055"/>
              </a:tblGrid>
              <a:tr h="390842">
                <a:tc>
                  <a:txBody>
                    <a:bodyPr/>
                    <a:lstStyle/>
                    <a:p>
                      <a:pPr marL="86360" marR="145415">
                        <a:lnSpc>
                          <a:spcPct val="125000"/>
                        </a:lnSpc>
                        <a:spcBef>
                          <a:spcPts val="60"/>
                        </a:spcBef>
                      </a:pPr>
                      <a:r>
                        <a:rPr sz="600" b="1" spc="10" dirty="0">
                          <a:solidFill>
                            <a:srgbClr val="004689"/>
                          </a:solidFill>
                          <a:latin typeface="Calibri"/>
                          <a:cs typeface="Calibri"/>
                        </a:rPr>
                        <a:t>CAPITAL  SOLI</a:t>
                      </a:r>
                      <a:r>
                        <a:rPr sz="600" b="1" spc="5" dirty="0">
                          <a:solidFill>
                            <a:srgbClr val="004689"/>
                          </a:solidFill>
                          <a:latin typeface="Calibri"/>
                          <a:cs typeface="Calibri"/>
                        </a:rPr>
                        <a:t>CI</a:t>
                      </a:r>
                      <a:r>
                        <a:rPr sz="600" b="1" spc="-20" dirty="0">
                          <a:solidFill>
                            <a:srgbClr val="004689"/>
                          </a:solidFill>
                          <a:latin typeface="Calibri"/>
                          <a:cs typeface="Calibri"/>
                        </a:rPr>
                        <a:t>T</a:t>
                      </a:r>
                      <a:r>
                        <a:rPr sz="600" b="1" spc="10" dirty="0">
                          <a:solidFill>
                            <a:srgbClr val="004689"/>
                          </a:solidFill>
                          <a:latin typeface="Calibri"/>
                          <a:cs typeface="Calibri"/>
                        </a:rPr>
                        <a:t>AD</a:t>
                      </a:r>
                      <a:r>
                        <a:rPr sz="600" b="1" dirty="0">
                          <a:solidFill>
                            <a:srgbClr val="004689"/>
                          </a:solidFill>
                          <a:latin typeface="Calibri"/>
                          <a:cs typeface="Calibri"/>
                        </a:rPr>
                        <a:t>O</a:t>
                      </a:r>
                      <a:endParaRPr sz="600">
                        <a:latin typeface="Calibri"/>
                        <a:cs typeface="Calibri"/>
                      </a:endParaRPr>
                    </a:p>
                  </a:txBody>
                  <a:tcPr marL="0" marR="0" marT="762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R="28575" algn="ctr">
                        <a:lnSpc>
                          <a:spcPct val="100000"/>
                        </a:lnSpc>
                        <a:spcBef>
                          <a:spcPts val="240"/>
                        </a:spcBef>
                      </a:pPr>
                      <a:r>
                        <a:rPr sz="600" b="1" dirty="0">
                          <a:solidFill>
                            <a:srgbClr val="004689"/>
                          </a:solidFill>
                          <a:latin typeface="Calibri"/>
                          <a:cs typeface="Calibri"/>
                        </a:rPr>
                        <a:t>%</a:t>
                      </a:r>
                      <a:endParaRPr sz="600">
                        <a:latin typeface="Calibri"/>
                        <a:cs typeface="Calibri"/>
                      </a:endParaRPr>
                    </a:p>
                  </a:txBody>
                  <a:tcPr marL="0" marR="0" marT="3048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86360" marR="57785">
                        <a:lnSpc>
                          <a:spcPct val="125000"/>
                        </a:lnSpc>
                        <a:spcBef>
                          <a:spcPts val="60"/>
                        </a:spcBef>
                      </a:pPr>
                      <a:r>
                        <a:rPr sz="600" b="1" spc="5" dirty="0">
                          <a:solidFill>
                            <a:srgbClr val="004689"/>
                          </a:solidFill>
                          <a:latin typeface="Calibri"/>
                          <a:cs typeface="Calibri"/>
                        </a:rPr>
                        <a:t>P</a:t>
                      </a:r>
                      <a:r>
                        <a:rPr sz="600" b="1" spc="25" dirty="0">
                          <a:solidFill>
                            <a:srgbClr val="004689"/>
                          </a:solidFill>
                          <a:latin typeface="Calibri"/>
                          <a:cs typeface="Calibri"/>
                        </a:rPr>
                        <a:t>L</a:t>
                      </a:r>
                      <a:r>
                        <a:rPr sz="600" b="1" spc="15" dirty="0">
                          <a:solidFill>
                            <a:srgbClr val="004689"/>
                          </a:solidFill>
                          <a:latin typeface="Calibri"/>
                          <a:cs typeface="Calibri"/>
                        </a:rPr>
                        <a:t>A</a:t>
                      </a:r>
                      <a:r>
                        <a:rPr sz="600" b="1" dirty="0">
                          <a:solidFill>
                            <a:srgbClr val="004689"/>
                          </a:solidFill>
                          <a:latin typeface="Calibri"/>
                          <a:cs typeface="Calibri"/>
                        </a:rPr>
                        <a:t>ZO  </a:t>
                      </a:r>
                      <a:r>
                        <a:rPr sz="600" b="1" spc="25" dirty="0">
                          <a:solidFill>
                            <a:srgbClr val="004689"/>
                          </a:solidFill>
                          <a:latin typeface="Calibri"/>
                          <a:cs typeface="Calibri"/>
                        </a:rPr>
                        <a:t>AÑOS</a:t>
                      </a:r>
                      <a:endParaRPr sz="600">
                        <a:latin typeface="Calibri"/>
                        <a:cs typeface="Calibri"/>
                      </a:endParaRPr>
                    </a:p>
                  </a:txBody>
                  <a:tcPr marL="0" marR="0" marT="762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86360" marR="96520">
                        <a:lnSpc>
                          <a:spcPct val="125000"/>
                        </a:lnSpc>
                        <a:spcBef>
                          <a:spcPts val="60"/>
                        </a:spcBef>
                      </a:pPr>
                      <a:r>
                        <a:rPr sz="600" b="1" spc="10" dirty="0">
                          <a:solidFill>
                            <a:srgbClr val="004689"/>
                          </a:solidFill>
                          <a:latin typeface="Calibri"/>
                          <a:cs typeface="Calibri"/>
                        </a:rPr>
                        <a:t>CUOTA  MEN</a:t>
                      </a:r>
                      <a:r>
                        <a:rPr sz="600" b="1" spc="5" dirty="0">
                          <a:solidFill>
                            <a:srgbClr val="004689"/>
                          </a:solidFill>
                          <a:latin typeface="Calibri"/>
                          <a:cs typeface="Calibri"/>
                        </a:rPr>
                        <a:t>S</a:t>
                      </a:r>
                      <a:r>
                        <a:rPr sz="600" b="1" spc="-5" dirty="0">
                          <a:solidFill>
                            <a:srgbClr val="004689"/>
                          </a:solidFill>
                          <a:latin typeface="Calibri"/>
                          <a:cs typeface="Calibri"/>
                        </a:rPr>
                        <a:t>U</a:t>
                      </a:r>
                      <a:r>
                        <a:rPr sz="600" b="1" spc="10" dirty="0">
                          <a:solidFill>
                            <a:srgbClr val="004689"/>
                          </a:solidFill>
                          <a:latin typeface="Calibri"/>
                          <a:cs typeface="Calibri"/>
                        </a:rPr>
                        <a:t>A</a:t>
                      </a:r>
                      <a:r>
                        <a:rPr sz="600" b="1" dirty="0">
                          <a:solidFill>
                            <a:srgbClr val="004689"/>
                          </a:solidFill>
                          <a:latin typeface="Calibri"/>
                          <a:cs typeface="Calibri"/>
                        </a:rPr>
                        <a:t>L</a:t>
                      </a:r>
                      <a:endParaRPr sz="600">
                        <a:latin typeface="Calibri"/>
                        <a:cs typeface="Calibri"/>
                      </a:endParaRPr>
                    </a:p>
                  </a:txBody>
                  <a:tcPr marL="0" marR="0" marT="762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86360" marR="72390">
                        <a:lnSpc>
                          <a:spcPct val="125000"/>
                        </a:lnSpc>
                        <a:spcBef>
                          <a:spcPts val="60"/>
                        </a:spcBef>
                      </a:pPr>
                      <a:r>
                        <a:rPr sz="600" b="1" spc="15" dirty="0">
                          <a:solidFill>
                            <a:srgbClr val="004689"/>
                          </a:solidFill>
                          <a:latin typeface="Calibri"/>
                          <a:cs typeface="Calibri"/>
                        </a:rPr>
                        <a:t>INTERESES  </a:t>
                      </a:r>
                      <a:r>
                        <a:rPr sz="600" b="1" spc="10" dirty="0">
                          <a:solidFill>
                            <a:srgbClr val="004689"/>
                          </a:solidFill>
                          <a:latin typeface="Calibri"/>
                          <a:cs typeface="Calibri"/>
                        </a:rPr>
                        <a:t>ABONADO</a:t>
                      </a:r>
                      <a:r>
                        <a:rPr sz="600" b="1" dirty="0">
                          <a:solidFill>
                            <a:srgbClr val="004689"/>
                          </a:solidFill>
                          <a:latin typeface="Calibri"/>
                          <a:cs typeface="Calibri"/>
                        </a:rPr>
                        <a:t>S</a:t>
                      </a:r>
                      <a:endParaRPr sz="600">
                        <a:latin typeface="Calibri"/>
                        <a:cs typeface="Calibri"/>
                      </a:endParaRPr>
                    </a:p>
                  </a:txBody>
                  <a:tcPr marL="0" marR="0" marT="762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86360" marR="115570">
                        <a:lnSpc>
                          <a:spcPct val="125000"/>
                        </a:lnSpc>
                        <a:spcBef>
                          <a:spcPts val="60"/>
                        </a:spcBef>
                      </a:pPr>
                      <a:r>
                        <a:rPr sz="600" b="1" spc="5" dirty="0">
                          <a:solidFill>
                            <a:srgbClr val="004689"/>
                          </a:solidFill>
                          <a:latin typeface="Calibri"/>
                          <a:cs typeface="Calibri"/>
                        </a:rPr>
                        <a:t>TOTAL  </a:t>
                      </a:r>
                      <a:r>
                        <a:rPr sz="600" b="1" spc="10" dirty="0">
                          <a:solidFill>
                            <a:srgbClr val="004689"/>
                          </a:solidFill>
                          <a:latin typeface="Calibri"/>
                          <a:cs typeface="Calibri"/>
                        </a:rPr>
                        <a:t>D</a:t>
                      </a:r>
                      <a:r>
                        <a:rPr sz="600" b="1" spc="15" dirty="0">
                          <a:solidFill>
                            <a:srgbClr val="004689"/>
                          </a:solidFill>
                          <a:latin typeface="Calibri"/>
                          <a:cs typeface="Calibri"/>
                        </a:rPr>
                        <a:t>E</a:t>
                      </a:r>
                      <a:r>
                        <a:rPr sz="600" b="1" spc="10" dirty="0">
                          <a:solidFill>
                            <a:srgbClr val="004689"/>
                          </a:solidFill>
                          <a:latin typeface="Calibri"/>
                          <a:cs typeface="Calibri"/>
                        </a:rPr>
                        <a:t>VUE</a:t>
                      </a:r>
                      <a:r>
                        <a:rPr sz="600" b="1" spc="-25" dirty="0">
                          <a:solidFill>
                            <a:srgbClr val="004689"/>
                          </a:solidFill>
                          <a:latin typeface="Calibri"/>
                          <a:cs typeface="Calibri"/>
                        </a:rPr>
                        <a:t>L</a:t>
                      </a:r>
                      <a:r>
                        <a:rPr sz="600" b="1" dirty="0">
                          <a:solidFill>
                            <a:srgbClr val="004689"/>
                          </a:solidFill>
                          <a:latin typeface="Calibri"/>
                          <a:cs typeface="Calibri"/>
                        </a:rPr>
                        <a:t>TO</a:t>
                      </a:r>
                      <a:endParaRPr sz="600">
                        <a:latin typeface="Calibri"/>
                        <a:cs typeface="Calibri"/>
                      </a:endParaRPr>
                    </a:p>
                  </a:txBody>
                  <a:tcPr marL="0" marR="0" marT="762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251993">
                <a:tc>
                  <a:txBody>
                    <a:bodyPr/>
                    <a:lstStyle/>
                    <a:p>
                      <a:pPr marR="128270" algn="r">
                        <a:lnSpc>
                          <a:spcPct val="100000"/>
                        </a:lnSpc>
                        <a:spcBef>
                          <a:spcPts val="615"/>
                        </a:spcBef>
                      </a:pPr>
                      <a:r>
                        <a:rPr sz="600" dirty="0">
                          <a:solidFill>
                            <a:srgbClr val="004689"/>
                          </a:solidFill>
                          <a:latin typeface="Calibri"/>
                          <a:cs typeface="Calibri"/>
                        </a:rPr>
                        <a:t>2</a:t>
                      </a:r>
                      <a:r>
                        <a:rPr sz="600" spc="20" dirty="0">
                          <a:solidFill>
                            <a:srgbClr val="004689"/>
                          </a:solidFill>
                          <a:latin typeface="Calibri"/>
                          <a:cs typeface="Calibri"/>
                        </a:rPr>
                        <a:t>0</a:t>
                      </a:r>
                      <a:r>
                        <a:rPr sz="600" spc="5" dirty="0">
                          <a:solidFill>
                            <a:srgbClr val="004689"/>
                          </a:solidFill>
                          <a:latin typeface="Calibri"/>
                          <a:cs typeface="Calibri"/>
                        </a:rPr>
                        <a:t>0</a:t>
                      </a:r>
                      <a:r>
                        <a:rPr sz="600" spc="10" dirty="0">
                          <a:solidFill>
                            <a:srgbClr val="004689"/>
                          </a:solidFill>
                          <a:latin typeface="Calibri"/>
                          <a:cs typeface="Calibri"/>
                        </a:rPr>
                        <a:t>.</a:t>
                      </a:r>
                      <a:r>
                        <a:rPr sz="600" spc="20" dirty="0">
                          <a:solidFill>
                            <a:srgbClr val="004689"/>
                          </a:solidFill>
                          <a:latin typeface="Calibri"/>
                          <a:cs typeface="Calibri"/>
                        </a:rPr>
                        <a:t>00</a:t>
                      </a:r>
                      <a:r>
                        <a:rPr sz="600" dirty="0">
                          <a:solidFill>
                            <a:srgbClr val="004689"/>
                          </a:solidFill>
                          <a:latin typeface="Calibri"/>
                          <a:cs typeface="Calibri"/>
                        </a:rPr>
                        <a:t>0</a:t>
                      </a:r>
                      <a:r>
                        <a:rPr sz="600" spc="-5" dirty="0">
                          <a:solidFill>
                            <a:srgbClr val="004689"/>
                          </a:solidFill>
                          <a:latin typeface="Calibri"/>
                          <a:cs typeface="Calibri"/>
                        </a:rPr>
                        <a:t> </a:t>
                      </a:r>
                      <a:r>
                        <a:rPr sz="600" dirty="0">
                          <a:solidFill>
                            <a:srgbClr val="004689"/>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35560" algn="ctr">
                        <a:lnSpc>
                          <a:spcPct val="100000"/>
                        </a:lnSpc>
                        <a:spcBef>
                          <a:spcPts val="615"/>
                        </a:spcBef>
                      </a:pPr>
                      <a:r>
                        <a:rPr sz="600" spc="10" dirty="0">
                          <a:solidFill>
                            <a:srgbClr val="004689"/>
                          </a:solidFill>
                          <a:latin typeface="Calibri"/>
                          <a:cs typeface="Calibri"/>
                        </a:rPr>
                        <a:t>3,5</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36830" algn="ctr">
                        <a:lnSpc>
                          <a:spcPct val="100000"/>
                        </a:lnSpc>
                        <a:spcBef>
                          <a:spcPts val="615"/>
                        </a:spcBef>
                      </a:pPr>
                      <a:r>
                        <a:rPr sz="600" spc="30" dirty="0">
                          <a:solidFill>
                            <a:srgbClr val="004689"/>
                          </a:solidFill>
                          <a:latin typeface="Calibri"/>
                          <a:cs typeface="Calibri"/>
                        </a:rPr>
                        <a:t>30</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35560" algn="ctr">
                        <a:lnSpc>
                          <a:spcPct val="100000"/>
                        </a:lnSpc>
                        <a:spcBef>
                          <a:spcPts val="615"/>
                        </a:spcBef>
                      </a:pPr>
                      <a:r>
                        <a:rPr sz="600" spc="25" dirty="0">
                          <a:solidFill>
                            <a:srgbClr val="004689"/>
                          </a:solidFill>
                          <a:latin typeface="Calibri"/>
                          <a:cs typeface="Calibri"/>
                        </a:rPr>
                        <a:t>898</a:t>
                      </a:r>
                      <a:r>
                        <a:rPr sz="600" spc="-15" dirty="0">
                          <a:solidFill>
                            <a:srgbClr val="004689"/>
                          </a:solidFill>
                          <a:latin typeface="Calibri"/>
                          <a:cs typeface="Calibri"/>
                        </a:rPr>
                        <a:t> </a:t>
                      </a:r>
                      <a:r>
                        <a:rPr sz="600" spc="25" dirty="0">
                          <a:solidFill>
                            <a:srgbClr val="004689"/>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R="93345" algn="r">
                        <a:lnSpc>
                          <a:spcPct val="100000"/>
                        </a:lnSpc>
                        <a:spcBef>
                          <a:spcPts val="615"/>
                        </a:spcBef>
                      </a:pPr>
                      <a:r>
                        <a:rPr sz="600" spc="15" dirty="0">
                          <a:solidFill>
                            <a:srgbClr val="004689"/>
                          </a:solidFill>
                          <a:latin typeface="Calibri"/>
                          <a:cs typeface="Calibri"/>
                        </a:rPr>
                        <a:t>123.312</a:t>
                      </a:r>
                      <a:r>
                        <a:rPr sz="600" spc="-80" dirty="0">
                          <a:solidFill>
                            <a:srgbClr val="004689"/>
                          </a:solidFill>
                          <a:latin typeface="Calibri"/>
                          <a:cs typeface="Calibri"/>
                        </a:rPr>
                        <a:t> </a:t>
                      </a:r>
                      <a:r>
                        <a:rPr sz="600" spc="25" dirty="0">
                          <a:solidFill>
                            <a:srgbClr val="004689"/>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136525">
                        <a:lnSpc>
                          <a:spcPct val="100000"/>
                        </a:lnSpc>
                        <a:spcBef>
                          <a:spcPts val="615"/>
                        </a:spcBef>
                      </a:pPr>
                      <a:r>
                        <a:rPr sz="600" b="1" spc="15" dirty="0">
                          <a:solidFill>
                            <a:srgbClr val="ED1C24"/>
                          </a:solidFill>
                          <a:latin typeface="Calibri"/>
                          <a:cs typeface="Calibri"/>
                        </a:rPr>
                        <a:t>323.312</a:t>
                      </a:r>
                      <a:r>
                        <a:rPr sz="600" b="1" spc="-20" dirty="0">
                          <a:solidFill>
                            <a:srgbClr val="ED1C24"/>
                          </a:solidFill>
                          <a:latin typeface="Calibri"/>
                          <a:cs typeface="Calibri"/>
                        </a:rPr>
                        <a:t> </a:t>
                      </a:r>
                      <a:r>
                        <a:rPr sz="600" b="1" spc="25" dirty="0">
                          <a:solidFill>
                            <a:srgbClr val="ED1C24"/>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252006">
                <a:tc>
                  <a:txBody>
                    <a:bodyPr/>
                    <a:lstStyle/>
                    <a:p>
                      <a:pPr marR="130175" algn="r">
                        <a:lnSpc>
                          <a:spcPct val="100000"/>
                        </a:lnSpc>
                        <a:spcBef>
                          <a:spcPts val="615"/>
                        </a:spcBef>
                      </a:pPr>
                      <a:r>
                        <a:rPr sz="600" spc="25" dirty="0">
                          <a:solidFill>
                            <a:srgbClr val="004689"/>
                          </a:solidFill>
                          <a:latin typeface="Calibri"/>
                          <a:cs typeface="Calibri"/>
                        </a:rPr>
                        <a:t>250.000</a:t>
                      </a:r>
                      <a:r>
                        <a:rPr sz="600" spc="-95" dirty="0">
                          <a:solidFill>
                            <a:srgbClr val="004689"/>
                          </a:solidFill>
                          <a:latin typeface="Calibri"/>
                          <a:cs typeface="Calibri"/>
                        </a:rPr>
                        <a:t> </a:t>
                      </a:r>
                      <a:r>
                        <a:rPr sz="600" spc="25" dirty="0">
                          <a:solidFill>
                            <a:srgbClr val="004689"/>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35560" algn="ctr">
                        <a:lnSpc>
                          <a:spcPct val="100000"/>
                        </a:lnSpc>
                        <a:spcBef>
                          <a:spcPts val="615"/>
                        </a:spcBef>
                      </a:pPr>
                      <a:r>
                        <a:rPr sz="600" spc="10" dirty="0">
                          <a:solidFill>
                            <a:srgbClr val="004689"/>
                          </a:solidFill>
                          <a:latin typeface="Calibri"/>
                          <a:cs typeface="Calibri"/>
                        </a:rPr>
                        <a:t>3,5</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36830" algn="ctr">
                        <a:lnSpc>
                          <a:spcPct val="100000"/>
                        </a:lnSpc>
                        <a:spcBef>
                          <a:spcPts val="615"/>
                        </a:spcBef>
                      </a:pPr>
                      <a:r>
                        <a:rPr sz="600" spc="30" dirty="0">
                          <a:solidFill>
                            <a:srgbClr val="004689"/>
                          </a:solidFill>
                          <a:latin typeface="Calibri"/>
                          <a:cs typeface="Calibri"/>
                        </a:rPr>
                        <a:t>30</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158115">
                        <a:lnSpc>
                          <a:spcPct val="100000"/>
                        </a:lnSpc>
                        <a:spcBef>
                          <a:spcPts val="615"/>
                        </a:spcBef>
                      </a:pPr>
                      <a:r>
                        <a:rPr sz="600" spc="15" dirty="0">
                          <a:solidFill>
                            <a:srgbClr val="004689"/>
                          </a:solidFill>
                          <a:latin typeface="Calibri"/>
                          <a:cs typeface="Calibri"/>
                        </a:rPr>
                        <a:t>1.123</a:t>
                      </a:r>
                      <a:r>
                        <a:rPr sz="600" spc="-15" dirty="0">
                          <a:solidFill>
                            <a:srgbClr val="004689"/>
                          </a:solidFill>
                          <a:latin typeface="Calibri"/>
                          <a:cs typeface="Calibri"/>
                        </a:rPr>
                        <a:t> </a:t>
                      </a:r>
                      <a:r>
                        <a:rPr sz="600" spc="25" dirty="0">
                          <a:solidFill>
                            <a:srgbClr val="004689"/>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R="89535" algn="r">
                        <a:lnSpc>
                          <a:spcPct val="100000"/>
                        </a:lnSpc>
                        <a:spcBef>
                          <a:spcPts val="615"/>
                        </a:spcBef>
                      </a:pPr>
                      <a:r>
                        <a:rPr sz="600" spc="25" dirty="0">
                          <a:solidFill>
                            <a:srgbClr val="004689"/>
                          </a:solidFill>
                          <a:latin typeface="Calibri"/>
                          <a:cs typeface="Calibri"/>
                        </a:rPr>
                        <a:t>154.140</a:t>
                      </a:r>
                      <a:r>
                        <a:rPr sz="600" spc="-80" dirty="0">
                          <a:solidFill>
                            <a:srgbClr val="004689"/>
                          </a:solidFill>
                          <a:latin typeface="Calibri"/>
                          <a:cs typeface="Calibri"/>
                        </a:rPr>
                        <a:t> </a:t>
                      </a:r>
                      <a:r>
                        <a:rPr sz="600" spc="25" dirty="0">
                          <a:solidFill>
                            <a:srgbClr val="004689"/>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130810">
                        <a:lnSpc>
                          <a:spcPct val="100000"/>
                        </a:lnSpc>
                        <a:spcBef>
                          <a:spcPts val="615"/>
                        </a:spcBef>
                      </a:pPr>
                      <a:r>
                        <a:rPr sz="600" b="1" spc="30" dirty="0">
                          <a:solidFill>
                            <a:srgbClr val="ED1C24"/>
                          </a:solidFill>
                          <a:latin typeface="Calibri"/>
                          <a:cs typeface="Calibri"/>
                        </a:rPr>
                        <a:t>404.140</a:t>
                      </a:r>
                      <a:r>
                        <a:rPr sz="600" b="1" spc="-20" dirty="0">
                          <a:solidFill>
                            <a:srgbClr val="ED1C24"/>
                          </a:solidFill>
                          <a:latin typeface="Calibri"/>
                          <a:cs typeface="Calibri"/>
                        </a:rPr>
                        <a:t> </a:t>
                      </a:r>
                      <a:r>
                        <a:rPr sz="600" b="1" spc="25" dirty="0">
                          <a:solidFill>
                            <a:srgbClr val="ED1C24"/>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251993">
                <a:tc>
                  <a:txBody>
                    <a:bodyPr/>
                    <a:lstStyle/>
                    <a:p>
                      <a:pPr marR="128270" algn="r">
                        <a:lnSpc>
                          <a:spcPct val="100000"/>
                        </a:lnSpc>
                        <a:spcBef>
                          <a:spcPts val="610"/>
                        </a:spcBef>
                      </a:pPr>
                      <a:r>
                        <a:rPr sz="600" spc="5" dirty="0">
                          <a:solidFill>
                            <a:srgbClr val="004689"/>
                          </a:solidFill>
                          <a:latin typeface="Calibri"/>
                          <a:cs typeface="Calibri"/>
                        </a:rPr>
                        <a:t>3</a:t>
                      </a:r>
                      <a:r>
                        <a:rPr sz="600" spc="20" dirty="0">
                          <a:solidFill>
                            <a:srgbClr val="004689"/>
                          </a:solidFill>
                          <a:latin typeface="Calibri"/>
                          <a:cs typeface="Calibri"/>
                        </a:rPr>
                        <a:t>0</a:t>
                      </a:r>
                      <a:r>
                        <a:rPr sz="600" spc="5" dirty="0">
                          <a:solidFill>
                            <a:srgbClr val="004689"/>
                          </a:solidFill>
                          <a:latin typeface="Calibri"/>
                          <a:cs typeface="Calibri"/>
                        </a:rPr>
                        <a:t>0</a:t>
                      </a:r>
                      <a:r>
                        <a:rPr sz="600" spc="10" dirty="0">
                          <a:solidFill>
                            <a:srgbClr val="004689"/>
                          </a:solidFill>
                          <a:latin typeface="Calibri"/>
                          <a:cs typeface="Calibri"/>
                        </a:rPr>
                        <a:t>.</a:t>
                      </a:r>
                      <a:r>
                        <a:rPr sz="600" spc="20" dirty="0">
                          <a:solidFill>
                            <a:srgbClr val="004689"/>
                          </a:solidFill>
                          <a:latin typeface="Calibri"/>
                          <a:cs typeface="Calibri"/>
                        </a:rPr>
                        <a:t>00</a:t>
                      </a:r>
                      <a:r>
                        <a:rPr sz="600" dirty="0">
                          <a:solidFill>
                            <a:srgbClr val="004689"/>
                          </a:solidFill>
                          <a:latin typeface="Calibri"/>
                          <a:cs typeface="Calibri"/>
                        </a:rPr>
                        <a:t>0</a:t>
                      </a:r>
                      <a:r>
                        <a:rPr sz="600" spc="-5" dirty="0">
                          <a:solidFill>
                            <a:srgbClr val="004689"/>
                          </a:solidFill>
                          <a:latin typeface="Calibri"/>
                          <a:cs typeface="Calibri"/>
                        </a:rPr>
                        <a:t> </a:t>
                      </a:r>
                      <a:r>
                        <a:rPr sz="600" dirty="0">
                          <a:solidFill>
                            <a:srgbClr val="004689"/>
                          </a:solidFill>
                          <a:latin typeface="Calibri"/>
                          <a:cs typeface="Calibri"/>
                        </a:rPr>
                        <a:t>€</a:t>
                      </a:r>
                      <a:endParaRPr sz="600">
                        <a:latin typeface="Calibri"/>
                        <a:cs typeface="Calibri"/>
                      </a:endParaRPr>
                    </a:p>
                  </a:txBody>
                  <a:tcPr marL="0" marR="0" marT="7747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35560" algn="ctr">
                        <a:lnSpc>
                          <a:spcPct val="100000"/>
                        </a:lnSpc>
                        <a:spcBef>
                          <a:spcPts val="610"/>
                        </a:spcBef>
                      </a:pPr>
                      <a:r>
                        <a:rPr sz="600" spc="10" dirty="0">
                          <a:solidFill>
                            <a:srgbClr val="004689"/>
                          </a:solidFill>
                          <a:latin typeface="Calibri"/>
                          <a:cs typeface="Calibri"/>
                        </a:rPr>
                        <a:t>3,5</a:t>
                      </a:r>
                      <a:endParaRPr sz="600">
                        <a:latin typeface="Calibri"/>
                        <a:cs typeface="Calibri"/>
                      </a:endParaRPr>
                    </a:p>
                  </a:txBody>
                  <a:tcPr marL="0" marR="0" marT="7747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36830" algn="ctr">
                        <a:lnSpc>
                          <a:spcPct val="100000"/>
                        </a:lnSpc>
                        <a:spcBef>
                          <a:spcPts val="610"/>
                        </a:spcBef>
                      </a:pPr>
                      <a:r>
                        <a:rPr sz="600" spc="30" dirty="0">
                          <a:solidFill>
                            <a:srgbClr val="004689"/>
                          </a:solidFill>
                          <a:latin typeface="Calibri"/>
                          <a:cs typeface="Calibri"/>
                        </a:rPr>
                        <a:t>30</a:t>
                      </a:r>
                      <a:endParaRPr sz="600">
                        <a:latin typeface="Calibri"/>
                        <a:cs typeface="Calibri"/>
                      </a:endParaRPr>
                    </a:p>
                  </a:txBody>
                  <a:tcPr marL="0" marR="0" marT="7747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158750">
                        <a:lnSpc>
                          <a:spcPct val="100000"/>
                        </a:lnSpc>
                        <a:spcBef>
                          <a:spcPts val="610"/>
                        </a:spcBef>
                      </a:pPr>
                      <a:r>
                        <a:rPr sz="600" spc="15" dirty="0">
                          <a:solidFill>
                            <a:srgbClr val="004689"/>
                          </a:solidFill>
                          <a:latin typeface="Calibri"/>
                          <a:cs typeface="Calibri"/>
                        </a:rPr>
                        <a:t>1.347</a:t>
                      </a:r>
                      <a:r>
                        <a:rPr sz="600" spc="-20" dirty="0">
                          <a:solidFill>
                            <a:srgbClr val="004689"/>
                          </a:solidFill>
                          <a:latin typeface="Calibri"/>
                          <a:cs typeface="Calibri"/>
                        </a:rPr>
                        <a:t> </a:t>
                      </a:r>
                      <a:r>
                        <a:rPr sz="600" spc="25" dirty="0">
                          <a:solidFill>
                            <a:srgbClr val="004689"/>
                          </a:solidFill>
                          <a:latin typeface="Calibri"/>
                          <a:cs typeface="Calibri"/>
                        </a:rPr>
                        <a:t>€</a:t>
                      </a:r>
                      <a:endParaRPr sz="600">
                        <a:latin typeface="Calibri"/>
                        <a:cs typeface="Calibri"/>
                      </a:endParaRPr>
                    </a:p>
                  </a:txBody>
                  <a:tcPr marL="0" marR="0" marT="7747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R="90170" algn="r">
                        <a:lnSpc>
                          <a:spcPct val="100000"/>
                        </a:lnSpc>
                        <a:spcBef>
                          <a:spcPts val="610"/>
                        </a:spcBef>
                      </a:pPr>
                      <a:r>
                        <a:rPr sz="600" spc="25" dirty="0">
                          <a:solidFill>
                            <a:srgbClr val="004689"/>
                          </a:solidFill>
                          <a:latin typeface="Calibri"/>
                          <a:cs typeface="Calibri"/>
                        </a:rPr>
                        <a:t>184.968</a:t>
                      </a:r>
                      <a:r>
                        <a:rPr sz="600" spc="-90" dirty="0">
                          <a:solidFill>
                            <a:srgbClr val="004689"/>
                          </a:solidFill>
                          <a:latin typeface="Calibri"/>
                          <a:cs typeface="Calibri"/>
                        </a:rPr>
                        <a:t> </a:t>
                      </a:r>
                      <a:r>
                        <a:rPr sz="600" spc="25" dirty="0">
                          <a:solidFill>
                            <a:srgbClr val="004689"/>
                          </a:solidFill>
                          <a:latin typeface="Calibri"/>
                          <a:cs typeface="Calibri"/>
                        </a:rPr>
                        <a:t>€</a:t>
                      </a:r>
                      <a:endParaRPr sz="600">
                        <a:latin typeface="Calibri"/>
                        <a:cs typeface="Calibri"/>
                      </a:endParaRPr>
                    </a:p>
                  </a:txBody>
                  <a:tcPr marL="0" marR="0" marT="7747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35560" algn="ctr">
                        <a:lnSpc>
                          <a:spcPct val="100000"/>
                        </a:lnSpc>
                        <a:spcBef>
                          <a:spcPts val="610"/>
                        </a:spcBef>
                      </a:pPr>
                      <a:r>
                        <a:rPr sz="600" b="1" spc="25" dirty="0">
                          <a:solidFill>
                            <a:srgbClr val="ED1C24"/>
                          </a:solidFill>
                          <a:latin typeface="Calibri"/>
                          <a:cs typeface="Calibri"/>
                        </a:rPr>
                        <a:t>484.968</a:t>
                      </a:r>
                      <a:r>
                        <a:rPr sz="600" b="1" spc="-20" dirty="0">
                          <a:solidFill>
                            <a:srgbClr val="ED1C24"/>
                          </a:solidFill>
                          <a:latin typeface="Calibri"/>
                          <a:cs typeface="Calibri"/>
                        </a:rPr>
                        <a:t> </a:t>
                      </a:r>
                      <a:r>
                        <a:rPr sz="600" b="1" spc="25" dirty="0">
                          <a:solidFill>
                            <a:srgbClr val="ED1C24"/>
                          </a:solidFill>
                          <a:latin typeface="Calibri"/>
                          <a:cs typeface="Calibri"/>
                        </a:rPr>
                        <a:t>€</a:t>
                      </a:r>
                      <a:endParaRPr sz="600">
                        <a:latin typeface="Calibri"/>
                        <a:cs typeface="Calibri"/>
                      </a:endParaRPr>
                    </a:p>
                  </a:txBody>
                  <a:tcPr marL="0" marR="0" marT="7747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252006">
                <a:tc>
                  <a:txBody>
                    <a:bodyPr/>
                    <a:lstStyle/>
                    <a:p>
                      <a:pPr marR="130810" algn="r">
                        <a:lnSpc>
                          <a:spcPct val="100000"/>
                        </a:lnSpc>
                        <a:spcBef>
                          <a:spcPts val="610"/>
                        </a:spcBef>
                      </a:pPr>
                      <a:r>
                        <a:rPr sz="600" spc="-20" dirty="0">
                          <a:solidFill>
                            <a:srgbClr val="004689"/>
                          </a:solidFill>
                          <a:latin typeface="Calibri"/>
                          <a:cs typeface="Calibri"/>
                        </a:rPr>
                        <a:t>3</a:t>
                      </a:r>
                      <a:r>
                        <a:rPr sz="600" spc="5" dirty="0">
                          <a:solidFill>
                            <a:srgbClr val="004689"/>
                          </a:solidFill>
                          <a:latin typeface="Calibri"/>
                          <a:cs typeface="Calibri"/>
                        </a:rPr>
                        <a:t>50</a:t>
                      </a:r>
                      <a:r>
                        <a:rPr sz="600" spc="10" dirty="0">
                          <a:solidFill>
                            <a:srgbClr val="004689"/>
                          </a:solidFill>
                          <a:latin typeface="Calibri"/>
                          <a:cs typeface="Calibri"/>
                        </a:rPr>
                        <a:t>.</a:t>
                      </a:r>
                      <a:r>
                        <a:rPr sz="600" spc="20" dirty="0">
                          <a:solidFill>
                            <a:srgbClr val="004689"/>
                          </a:solidFill>
                          <a:latin typeface="Calibri"/>
                          <a:cs typeface="Calibri"/>
                        </a:rPr>
                        <a:t>00</a:t>
                      </a:r>
                      <a:r>
                        <a:rPr sz="600" dirty="0">
                          <a:solidFill>
                            <a:srgbClr val="004689"/>
                          </a:solidFill>
                          <a:latin typeface="Calibri"/>
                          <a:cs typeface="Calibri"/>
                        </a:rPr>
                        <a:t>0</a:t>
                      </a:r>
                      <a:r>
                        <a:rPr sz="600" spc="-5" dirty="0">
                          <a:solidFill>
                            <a:srgbClr val="004689"/>
                          </a:solidFill>
                          <a:latin typeface="Calibri"/>
                          <a:cs typeface="Calibri"/>
                        </a:rPr>
                        <a:t> </a:t>
                      </a:r>
                      <a:r>
                        <a:rPr sz="600" dirty="0">
                          <a:solidFill>
                            <a:srgbClr val="004689"/>
                          </a:solidFill>
                          <a:latin typeface="Calibri"/>
                          <a:cs typeface="Calibri"/>
                        </a:rPr>
                        <a:t>€</a:t>
                      </a:r>
                      <a:endParaRPr sz="600">
                        <a:latin typeface="Calibri"/>
                        <a:cs typeface="Calibri"/>
                      </a:endParaRPr>
                    </a:p>
                  </a:txBody>
                  <a:tcPr marL="0" marR="0" marT="7747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35560" algn="ctr">
                        <a:lnSpc>
                          <a:spcPct val="100000"/>
                        </a:lnSpc>
                        <a:spcBef>
                          <a:spcPts val="610"/>
                        </a:spcBef>
                      </a:pPr>
                      <a:r>
                        <a:rPr sz="600" spc="10" dirty="0">
                          <a:solidFill>
                            <a:srgbClr val="004689"/>
                          </a:solidFill>
                          <a:latin typeface="Calibri"/>
                          <a:cs typeface="Calibri"/>
                        </a:rPr>
                        <a:t>3,5</a:t>
                      </a:r>
                      <a:endParaRPr sz="600">
                        <a:latin typeface="Calibri"/>
                        <a:cs typeface="Calibri"/>
                      </a:endParaRPr>
                    </a:p>
                  </a:txBody>
                  <a:tcPr marL="0" marR="0" marT="7747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36830" algn="ctr">
                        <a:lnSpc>
                          <a:spcPct val="100000"/>
                        </a:lnSpc>
                        <a:spcBef>
                          <a:spcPts val="610"/>
                        </a:spcBef>
                      </a:pPr>
                      <a:r>
                        <a:rPr sz="600" spc="30" dirty="0">
                          <a:solidFill>
                            <a:srgbClr val="004689"/>
                          </a:solidFill>
                          <a:latin typeface="Calibri"/>
                          <a:cs typeface="Calibri"/>
                        </a:rPr>
                        <a:t>30</a:t>
                      </a:r>
                      <a:endParaRPr sz="600">
                        <a:latin typeface="Calibri"/>
                        <a:cs typeface="Calibri"/>
                      </a:endParaRPr>
                    </a:p>
                  </a:txBody>
                  <a:tcPr marL="0" marR="0" marT="7747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158750">
                        <a:lnSpc>
                          <a:spcPct val="100000"/>
                        </a:lnSpc>
                        <a:spcBef>
                          <a:spcPts val="610"/>
                        </a:spcBef>
                      </a:pPr>
                      <a:r>
                        <a:rPr sz="600" spc="15" dirty="0">
                          <a:solidFill>
                            <a:srgbClr val="004689"/>
                          </a:solidFill>
                          <a:latin typeface="Calibri"/>
                          <a:cs typeface="Calibri"/>
                        </a:rPr>
                        <a:t>1.572</a:t>
                      </a:r>
                      <a:r>
                        <a:rPr sz="600" spc="-20" dirty="0">
                          <a:solidFill>
                            <a:srgbClr val="004689"/>
                          </a:solidFill>
                          <a:latin typeface="Calibri"/>
                          <a:cs typeface="Calibri"/>
                        </a:rPr>
                        <a:t> </a:t>
                      </a:r>
                      <a:r>
                        <a:rPr sz="600" spc="25" dirty="0">
                          <a:solidFill>
                            <a:srgbClr val="004689"/>
                          </a:solidFill>
                          <a:latin typeface="Calibri"/>
                          <a:cs typeface="Calibri"/>
                        </a:rPr>
                        <a:t>€</a:t>
                      </a:r>
                      <a:endParaRPr sz="600">
                        <a:latin typeface="Calibri"/>
                        <a:cs typeface="Calibri"/>
                      </a:endParaRPr>
                    </a:p>
                  </a:txBody>
                  <a:tcPr marL="0" marR="0" marT="7747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R="93980" algn="r">
                        <a:lnSpc>
                          <a:spcPct val="100000"/>
                        </a:lnSpc>
                        <a:spcBef>
                          <a:spcPts val="610"/>
                        </a:spcBef>
                      </a:pPr>
                      <a:r>
                        <a:rPr sz="600" spc="15" dirty="0">
                          <a:solidFill>
                            <a:srgbClr val="004689"/>
                          </a:solidFill>
                          <a:latin typeface="Calibri"/>
                          <a:cs typeface="Calibri"/>
                        </a:rPr>
                        <a:t>215.796</a:t>
                      </a:r>
                      <a:r>
                        <a:rPr sz="600" spc="-80" dirty="0">
                          <a:solidFill>
                            <a:srgbClr val="004689"/>
                          </a:solidFill>
                          <a:latin typeface="Calibri"/>
                          <a:cs typeface="Calibri"/>
                        </a:rPr>
                        <a:t> </a:t>
                      </a:r>
                      <a:r>
                        <a:rPr sz="600" spc="25" dirty="0">
                          <a:solidFill>
                            <a:srgbClr val="004689"/>
                          </a:solidFill>
                          <a:latin typeface="Calibri"/>
                          <a:cs typeface="Calibri"/>
                        </a:rPr>
                        <a:t>€</a:t>
                      </a:r>
                      <a:endParaRPr sz="600">
                        <a:latin typeface="Calibri"/>
                        <a:cs typeface="Calibri"/>
                      </a:endParaRPr>
                    </a:p>
                  </a:txBody>
                  <a:tcPr marL="0" marR="0" marT="7747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35560" algn="ctr">
                        <a:lnSpc>
                          <a:spcPct val="100000"/>
                        </a:lnSpc>
                        <a:spcBef>
                          <a:spcPts val="610"/>
                        </a:spcBef>
                      </a:pPr>
                      <a:r>
                        <a:rPr sz="600" b="1" spc="20" dirty="0">
                          <a:solidFill>
                            <a:srgbClr val="ED1C24"/>
                          </a:solidFill>
                          <a:latin typeface="Calibri"/>
                          <a:cs typeface="Calibri"/>
                        </a:rPr>
                        <a:t>565.796</a:t>
                      </a:r>
                      <a:r>
                        <a:rPr sz="600" b="1" spc="-20" dirty="0">
                          <a:solidFill>
                            <a:srgbClr val="ED1C24"/>
                          </a:solidFill>
                          <a:latin typeface="Calibri"/>
                          <a:cs typeface="Calibri"/>
                        </a:rPr>
                        <a:t> </a:t>
                      </a:r>
                      <a:r>
                        <a:rPr sz="600" b="1" spc="25" dirty="0">
                          <a:solidFill>
                            <a:srgbClr val="ED1C24"/>
                          </a:solidFill>
                          <a:latin typeface="Calibri"/>
                          <a:cs typeface="Calibri"/>
                        </a:rPr>
                        <a:t>€</a:t>
                      </a:r>
                      <a:endParaRPr sz="600">
                        <a:latin typeface="Calibri"/>
                        <a:cs typeface="Calibri"/>
                      </a:endParaRPr>
                    </a:p>
                  </a:txBody>
                  <a:tcPr marL="0" marR="0" marT="7747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graphicFrame>
        <p:nvGraphicFramePr>
          <p:cNvPr id="8" name="object 8"/>
          <p:cNvGraphicFramePr>
            <a:graphicFrameLocks noGrp="1"/>
          </p:cNvGraphicFramePr>
          <p:nvPr/>
        </p:nvGraphicFramePr>
        <p:xfrm>
          <a:off x="4071823" y="5782043"/>
          <a:ext cx="3034028" cy="1393481"/>
        </p:xfrm>
        <a:graphic>
          <a:graphicData uri="http://schemas.openxmlformats.org/drawingml/2006/table">
            <a:tbl>
              <a:tblPr firstRow="1" bandRow="1">
                <a:tableStyleId>{2D5ABB26-0587-4C30-8999-92F81FD0307C}</a:tableStyleId>
              </a:tblPr>
              <a:tblGrid>
                <a:gridCol w="561975"/>
                <a:gridCol w="496569"/>
                <a:gridCol w="400050"/>
                <a:gridCol w="479425"/>
                <a:gridCol w="625475"/>
                <a:gridCol w="470534"/>
              </a:tblGrid>
              <a:tr h="385483">
                <a:tc>
                  <a:txBody>
                    <a:bodyPr/>
                    <a:lstStyle/>
                    <a:p>
                      <a:pPr marL="71755" marR="29209">
                        <a:lnSpc>
                          <a:spcPts val="900"/>
                        </a:lnSpc>
                        <a:spcBef>
                          <a:spcPts val="5"/>
                        </a:spcBef>
                      </a:pPr>
                      <a:r>
                        <a:rPr sz="600" b="1" spc="10" dirty="0">
                          <a:solidFill>
                            <a:srgbClr val="004689"/>
                          </a:solidFill>
                          <a:latin typeface="Calibri"/>
                          <a:cs typeface="Calibri"/>
                        </a:rPr>
                        <a:t>APOR</a:t>
                      </a:r>
                      <a:r>
                        <a:rPr sz="600" b="1" spc="-20" dirty="0">
                          <a:solidFill>
                            <a:srgbClr val="004689"/>
                          </a:solidFill>
                          <a:latin typeface="Calibri"/>
                          <a:cs typeface="Calibri"/>
                        </a:rPr>
                        <a:t>T</a:t>
                      </a:r>
                      <a:r>
                        <a:rPr sz="600" b="1" dirty="0">
                          <a:solidFill>
                            <a:srgbClr val="004689"/>
                          </a:solidFill>
                          <a:latin typeface="Calibri"/>
                          <a:cs typeface="Calibri"/>
                        </a:rPr>
                        <a:t>A</a:t>
                      </a:r>
                      <a:r>
                        <a:rPr sz="600" b="1" spc="5" dirty="0">
                          <a:solidFill>
                            <a:srgbClr val="004689"/>
                          </a:solidFill>
                          <a:latin typeface="Calibri"/>
                          <a:cs typeface="Calibri"/>
                        </a:rPr>
                        <a:t>C</a:t>
                      </a:r>
                      <a:r>
                        <a:rPr sz="600" b="1" spc="15" dirty="0">
                          <a:solidFill>
                            <a:srgbClr val="004689"/>
                          </a:solidFill>
                          <a:latin typeface="Calibri"/>
                          <a:cs typeface="Calibri"/>
                        </a:rPr>
                        <a:t>I</a:t>
                      </a:r>
                      <a:r>
                        <a:rPr sz="600" b="1" spc="10" dirty="0">
                          <a:solidFill>
                            <a:srgbClr val="004689"/>
                          </a:solidFill>
                          <a:latin typeface="Calibri"/>
                          <a:cs typeface="Calibri"/>
                        </a:rPr>
                        <a:t>ÓN  AL</a:t>
                      </a:r>
                      <a:r>
                        <a:rPr sz="600" b="1" spc="-15" dirty="0">
                          <a:solidFill>
                            <a:srgbClr val="004689"/>
                          </a:solidFill>
                          <a:latin typeface="Calibri"/>
                          <a:cs typeface="Calibri"/>
                        </a:rPr>
                        <a:t> </a:t>
                      </a:r>
                      <a:r>
                        <a:rPr sz="600" b="1" spc="20" dirty="0">
                          <a:solidFill>
                            <a:srgbClr val="004689"/>
                          </a:solidFill>
                          <a:latin typeface="Calibri"/>
                          <a:cs typeface="Calibri"/>
                        </a:rPr>
                        <a:t>PLAN</a:t>
                      </a:r>
                      <a:endParaRPr sz="600">
                        <a:latin typeface="Calibri"/>
                        <a:cs typeface="Calibri"/>
                      </a:endParaRPr>
                    </a:p>
                  </a:txBody>
                  <a:tcPr marL="0" marR="0" marT="63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71755" marR="96520">
                        <a:lnSpc>
                          <a:spcPts val="900"/>
                        </a:lnSpc>
                        <a:spcBef>
                          <a:spcPts val="5"/>
                        </a:spcBef>
                      </a:pPr>
                      <a:r>
                        <a:rPr sz="600" b="1" spc="10" dirty="0">
                          <a:solidFill>
                            <a:srgbClr val="004689"/>
                          </a:solidFill>
                          <a:latin typeface="Calibri"/>
                          <a:cs typeface="Calibri"/>
                        </a:rPr>
                        <a:t>CAPITAL  REUNID</a:t>
                      </a:r>
                      <a:r>
                        <a:rPr sz="600" b="1" dirty="0">
                          <a:solidFill>
                            <a:srgbClr val="004689"/>
                          </a:solidFill>
                          <a:latin typeface="Calibri"/>
                          <a:cs typeface="Calibri"/>
                        </a:rPr>
                        <a:t>O</a:t>
                      </a:r>
                      <a:endParaRPr sz="600">
                        <a:latin typeface="Calibri"/>
                        <a:cs typeface="Calibri"/>
                      </a:endParaRPr>
                    </a:p>
                  </a:txBody>
                  <a:tcPr marL="0" marR="0" marT="63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71755" marR="71120">
                        <a:lnSpc>
                          <a:spcPts val="900"/>
                        </a:lnSpc>
                        <a:spcBef>
                          <a:spcPts val="5"/>
                        </a:spcBef>
                      </a:pPr>
                      <a:r>
                        <a:rPr sz="600" b="1" spc="10" dirty="0">
                          <a:solidFill>
                            <a:srgbClr val="004689"/>
                          </a:solidFill>
                          <a:latin typeface="Calibri"/>
                          <a:cs typeface="Calibri"/>
                        </a:rPr>
                        <a:t>NU</a:t>
                      </a:r>
                      <a:r>
                        <a:rPr sz="600" b="1" spc="15" dirty="0">
                          <a:solidFill>
                            <a:srgbClr val="004689"/>
                          </a:solidFill>
                          <a:latin typeface="Calibri"/>
                          <a:cs typeface="Calibri"/>
                        </a:rPr>
                        <a:t>E</a:t>
                      </a:r>
                      <a:r>
                        <a:rPr sz="600" b="1" spc="-5" dirty="0">
                          <a:solidFill>
                            <a:srgbClr val="004689"/>
                          </a:solidFill>
                          <a:latin typeface="Calibri"/>
                          <a:cs typeface="Calibri"/>
                        </a:rPr>
                        <a:t>V</a:t>
                      </a:r>
                      <a:r>
                        <a:rPr sz="600" b="1" dirty="0">
                          <a:solidFill>
                            <a:srgbClr val="004689"/>
                          </a:solidFill>
                          <a:latin typeface="Calibri"/>
                          <a:cs typeface="Calibri"/>
                        </a:rPr>
                        <a:t>O  </a:t>
                      </a:r>
                      <a:r>
                        <a:rPr sz="600" b="1" spc="20" dirty="0">
                          <a:solidFill>
                            <a:srgbClr val="004689"/>
                          </a:solidFill>
                          <a:latin typeface="Calibri"/>
                          <a:cs typeface="Calibri"/>
                        </a:rPr>
                        <a:t>PLAZO</a:t>
                      </a:r>
                      <a:endParaRPr sz="600">
                        <a:latin typeface="Calibri"/>
                        <a:cs typeface="Calibri"/>
                      </a:endParaRPr>
                    </a:p>
                  </a:txBody>
                  <a:tcPr marL="0" marR="0" marT="63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71755" marR="45720">
                        <a:lnSpc>
                          <a:spcPts val="900"/>
                        </a:lnSpc>
                        <a:spcBef>
                          <a:spcPts val="5"/>
                        </a:spcBef>
                      </a:pPr>
                      <a:r>
                        <a:rPr sz="600" b="1" spc="25" dirty="0">
                          <a:solidFill>
                            <a:srgbClr val="004689"/>
                          </a:solidFill>
                          <a:latin typeface="Calibri"/>
                          <a:cs typeface="Calibri"/>
                        </a:rPr>
                        <a:t>AÑOS  </a:t>
                      </a:r>
                      <a:r>
                        <a:rPr sz="600" b="1" spc="10" dirty="0">
                          <a:solidFill>
                            <a:srgbClr val="004689"/>
                          </a:solidFill>
                          <a:latin typeface="Calibri"/>
                          <a:cs typeface="Calibri"/>
                        </a:rPr>
                        <a:t>RE</a:t>
                      </a:r>
                      <a:r>
                        <a:rPr sz="600" b="1" spc="5" dirty="0">
                          <a:solidFill>
                            <a:srgbClr val="004689"/>
                          </a:solidFill>
                          <a:latin typeface="Calibri"/>
                          <a:cs typeface="Calibri"/>
                        </a:rPr>
                        <a:t>S</a:t>
                      </a:r>
                      <a:r>
                        <a:rPr sz="600" b="1" spc="-20" dirty="0">
                          <a:solidFill>
                            <a:srgbClr val="004689"/>
                          </a:solidFill>
                          <a:latin typeface="Calibri"/>
                          <a:cs typeface="Calibri"/>
                        </a:rPr>
                        <a:t>T</a:t>
                      </a:r>
                      <a:r>
                        <a:rPr sz="600" b="1" spc="10" dirty="0">
                          <a:solidFill>
                            <a:srgbClr val="004689"/>
                          </a:solidFill>
                          <a:latin typeface="Calibri"/>
                          <a:cs typeface="Calibri"/>
                        </a:rPr>
                        <a:t>ADO</a:t>
                      </a:r>
                      <a:r>
                        <a:rPr sz="600" b="1" dirty="0">
                          <a:solidFill>
                            <a:srgbClr val="004689"/>
                          </a:solidFill>
                          <a:latin typeface="Calibri"/>
                          <a:cs typeface="Calibri"/>
                        </a:rPr>
                        <a:t>S</a:t>
                      </a:r>
                      <a:endParaRPr sz="600">
                        <a:latin typeface="Calibri"/>
                        <a:cs typeface="Calibri"/>
                      </a:endParaRPr>
                    </a:p>
                  </a:txBody>
                  <a:tcPr marL="0" marR="0" marT="63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71755" marR="53340">
                        <a:lnSpc>
                          <a:spcPts val="900"/>
                        </a:lnSpc>
                        <a:spcBef>
                          <a:spcPts val="5"/>
                        </a:spcBef>
                      </a:pPr>
                      <a:r>
                        <a:rPr sz="600" b="1" spc="15" dirty="0">
                          <a:solidFill>
                            <a:srgbClr val="004689"/>
                          </a:solidFill>
                          <a:latin typeface="Calibri"/>
                          <a:cs typeface="Calibri"/>
                        </a:rPr>
                        <a:t>APORTACIÓN:  </a:t>
                      </a:r>
                      <a:r>
                        <a:rPr sz="600" b="1" spc="10" dirty="0">
                          <a:solidFill>
                            <a:srgbClr val="004689"/>
                          </a:solidFill>
                          <a:latin typeface="Calibri"/>
                          <a:cs typeface="Calibri"/>
                        </a:rPr>
                        <a:t>CUOTA </a:t>
                      </a:r>
                      <a:r>
                        <a:rPr sz="600" b="1" spc="30" dirty="0">
                          <a:solidFill>
                            <a:srgbClr val="004689"/>
                          </a:solidFill>
                          <a:latin typeface="Calibri"/>
                          <a:cs typeface="Calibri"/>
                        </a:rPr>
                        <a:t>+</a:t>
                      </a:r>
                      <a:r>
                        <a:rPr sz="600" b="1" spc="-90" dirty="0">
                          <a:solidFill>
                            <a:srgbClr val="004689"/>
                          </a:solidFill>
                          <a:latin typeface="Calibri"/>
                          <a:cs typeface="Calibri"/>
                        </a:rPr>
                        <a:t> </a:t>
                      </a:r>
                      <a:r>
                        <a:rPr sz="600" b="1" spc="20" dirty="0">
                          <a:solidFill>
                            <a:srgbClr val="004689"/>
                          </a:solidFill>
                          <a:latin typeface="Calibri"/>
                          <a:cs typeface="Calibri"/>
                        </a:rPr>
                        <a:t>PLAN</a:t>
                      </a:r>
                      <a:endParaRPr sz="600">
                        <a:latin typeface="Calibri"/>
                        <a:cs typeface="Calibri"/>
                      </a:endParaRPr>
                    </a:p>
                  </a:txBody>
                  <a:tcPr marL="0" marR="0" marT="63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71755" marR="88900">
                        <a:lnSpc>
                          <a:spcPts val="900"/>
                        </a:lnSpc>
                        <a:spcBef>
                          <a:spcPts val="5"/>
                        </a:spcBef>
                      </a:pPr>
                      <a:r>
                        <a:rPr sz="600" b="1" spc="10" dirty="0">
                          <a:solidFill>
                            <a:srgbClr val="004689"/>
                          </a:solidFill>
                          <a:latin typeface="Calibri"/>
                          <a:cs typeface="Calibri"/>
                        </a:rPr>
                        <a:t>AHO</a:t>
                      </a:r>
                      <a:r>
                        <a:rPr sz="600" b="1" spc="5" dirty="0">
                          <a:solidFill>
                            <a:srgbClr val="004689"/>
                          </a:solidFill>
                          <a:latin typeface="Calibri"/>
                          <a:cs typeface="Calibri"/>
                        </a:rPr>
                        <a:t>R</a:t>
                      </a:r>
                      <a:r>
                        <a:rPr sz="600" b="1" dirty="0">
                          <a:solidFill>
                            <a:srgbClr val="004689"/>
                          </a:solidFill>
                          <a:latin typeface="Calibri"/>
                          <a:cs typeface="Calibri"/>
                        </a:rPr>
                        <a:t>RO  </a:t>
                      </a:r>
                      <a:r>
                        <a:rPr sz="600" b="1" spc="5" dirty="0">
                          <a:solidFill>
                            <a:srgbClr val="004689"/>
                          </a:solidFill>
                          <a:latin typeface="Calibri"/>
                          <a:cs typeface="Calibri"/>
                        </a:rPr>
                        <a:t>TOTAL</a:t>
                      </a:r>
                      <a:endParaRPr sz="600">
                        <a:latin typeface="Calibri"/>
                        <a:cs typeface="Calibri"/>
                      </a:endParaRPr>
                    </a:p>
                  </a:txBody>
                  <a:tcPr marL="0" marR="0" marT="63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252006">
                <a:tc>
                  <a:txBody>
                    <a:bodyPr/>
                    <a:lstStyle/>
                    <a:p>
                      <a:pPr marR="162560" algn="r">
                        <a:lnSpc>
                          <a:spcPct val="100000"/>
                        </a:lnSpc>
                        <a:spcBef>
                          <a:spcPts val="615"/>
                        </a:spcBef>
                      </a:pPr>
                      <a:r>
                        <a:rPr sz="600" spc="5" dirty="0">
                          <a:solidFill>
                            <a:srgbClr val="004689"/>
                          </a:solidFill>
                          <a:latin typeface="Calibri"/>
                          <a:cs typeface="Calibri"/>
                        </a:rPr>
                        <a:t>1</a:t>
                      </a:r>
                      <a:r>
                        <a:rPr sz="600" dirty="0">
                          <a:solidFill>
                            <a:srgbClr val="004689"/>
                          </a:solidFill>
                          <a:latin typeface="Calibri"/>
                          <a:cs typeface="Calibri"/>
                        </a:rPr>
                        <a:t>20</a:t>
                      </a:r>
                      <a:r>
                        <a:rPr sz="600" spc="-5" dirty="0">
                          <a:solidFill>
                            <a:srgbClr val="004689"/>
                          </a:solidFill>
                          <a:latin typeface="Calibri"/>
                          <a:cs typeface="Calibri"/>
                        </a:rPr>
                        <a:t> </a:t>
                      </a:r>
                      <a:r>
                        <a:rPr sz="600" dirty="0">
                          <a:solidFill>
                            <a:srgbClr val="004689"/>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R="76200" algn="r">
                        <a:lnSpc>
                          <a:spcPct val="100000"/>
                        </a:lnSpc>
                        <a:spcBef>
                          <a:spcPts val="615"/>
                        </a:spcBef>
                      </a:pPr>
                      <a:r>
                        <a:rPr sz="600" spc="20" dirty="0">
                          <a:solidFill>
                            <a:srgbClr val="004689"/>
                          </a:solidFill>
                          <a:latin typeface="Calibri"/>
                          <a:cs typeface="Calibri"/>
                        </a:rPr>
                        <a:t>60.990</a:t>
                      </a:r>
                      <a:r>
                        <a:rPr sz="600" spc="-85" dirty="0">
                          <a:solidFill>
                            <a:srgbClr val="004689"/>
                          </a:solidFill>
                          <a:latin typeface="Calibri"/>
                          <a:cs typeface="Calibri"/>
                        </a:rPr>
                        <a:t> </a:t>
                      </a:r>
                      <a:r>
                        <a:rPr sz="600" spc="25" dirty="0">
                          <a:solidFill>
                            <a:srgbClr val="004689"/>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35560" algn="ctr">
                        <a:lnSpc>
                          <a:spcPct val="100000"/>
                        </a:lnSpc>
                        <a:spcBef>
                          <a:spcPts val="615"/>
                        </a:spcBef>
                      </a:pPr>
                      <a:r>
                        <a:rPr sz="600" spc="10" dirty="0">
                          <a:solidFill>
                            <a:srgbClr val="004689"/>
                          </a:solidFill>
                          <a:latin typeface="Calibri"/>
                          <a:cs typeface="Calibri"/>
                        </a:rPr>
                        <a:t>23,75</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35560" algn="ctr">
                        <a:lnSpc>
                          <a:spcPct val="100000"/>
                        </a:lnSpc>
                        <a:spcBef>
                          <a:spcPts val="615"/>
                        </a:spcBef>
                      </a:pPr>
                      <a:r>
                        <a:rPr sz="600" spc="15" dirty="0">
                          <a:solidFill>
                            <a:srgbClr val="004689"/>
                          </a:solidFill>
                          <a:latin typeface="Calibri"/>
                          <a:cs typeface="Calibri"/>
                        </a:rPr>
                        <a:t>6,25</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R="120650" algn="r">
                        <a:lnSpc>
                          <a:spcPct val="100000"/>
                        </a:lnSpc>
                        <a:spcBef>
                          <a:spcPts val="615"/>
                        </a:spcBef>
                      </a:pPr>
                      <a:r>
                        <a:rPr sz="600" spc="20" dirty="0">
                          <a:solidFill>
                            <a:srgbClr val="004689"/>
                          </a:solidFill>
                          <a:latin typeface="Calibri"/>
                          <a:cs typeface="Calibri"/>
                        </a:rPr>
                        <a:t>290.130</a:t>
                      </a:r>
                      <a:r>
                        <a:rPr sz="600" spc="-90" dirty="0">
                          <a:solidFill>
                            <a:srgbClr val="004689"/>
                          </a:solidFill>
                          <a:latin typeface="Calibri"/>
                          <a:cs typeface="Calibri"/>
                        </a:rPr>
                        <a:t> </a:t>
                      </a:r>
                      <a:r>
                        <a:rPr sz="600" spc="25" dirty="0">
                          <a:solidFill>
                            <a:srgbClr val="004689"/>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35560" algn="ctr">
                        <a:lnSpc>
                          <a:spcPct val="100000"/>
                        </a:lnSpc>
                        <a:spcBef>
                          <a:spcPts val="615"/>
                        </a:spcBef>
                      </a:pPr>
                      <a:r>
                        <a:rPr sz="600" b="1" spc="15" dirty="0">
                          <a:solidFill>
                            <a:srgbClr val="40AD49"/>
                          </a:solidFill>
                          <a:latin typeface="Calibri"/>
                          <a:cs typeface="Calibri"/>
                        </a:rPr>
                        <a:t>33.726</a:t>
                      </a:r>
                      <a:r>
                        <a:rPr sz="600" b="1" spc="-25" dirty="0">
                          <a:solidFill>
                            <a:srgbClr val="40AD49"/>
                          </a:solidFill>
                          <a:latin typeface="Calibri"/>
                          <a:cs typeface="Calibri"/>
                        </a:rPr>
                        <a:t> </a:t>
                      </a:r>
                      <a:r>
                        <a:rPr sz="600" b="1" spc="25" dirty="0">
                          <a:solidFill>
                            <a:srgbClr val="40AD49"/>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251993">
                <a:tc>
                  <a:txBody>
                    <a:bodyPr/>
                    <a:lstStyle/>
                    <a:p>
                      <a:pPr marR="162560" algn="r">
                        <a:lnSpc>
                          <a:spcPct val="100000"/>
                        </a:lnSpc>
                        <a:spcBef>
                          <a:spcPts val="615"/>
                        </a:spcBef>
                      </a:pPr>
                      <a:r>
                        <a:rPr sz="600" spc="5" dirty="0">
                          <a:solidFill>
                            <a:srgbClr val="004689"/>
                          </a:solidFill>
                          <a:latin typeface="Calibri"/>
                          <a:cs typeface="Calibri"/>
                        </a:rPr>
                        <a:t>1</a:t>
                      </a:r>
                      <a:r>
                        <a:rPr sz="600" dirty="0">
                          <a:solidFill>
                            <a:srgbClr val="004689"/>
                          </a:solidFill>
                          <a:latin typeface="Calibri"/>
                          <a:cs typeface="Calibri"/>
                        </a:rPr>
                        <a:t>20</a:t>
                      </a:r>
                      <a:r>
                        <a:rPr sz="600" spc="-5" dirty="0">
                          <a:solidFill>
                            <a:srgbClr val="004689"/>
                          </a:solidFill>
                          <a:latin typeface="Calibri"/>
                          <a:cs typeface="Calibri"/>
                        </a:rPr>
                        <a:t> </a:t>
                      </a:r>
                      <a:r>
                        <a:rPr sz="600" dirty="0">
                          <a:solidFill>
                            <a:srgbClr val="004689"/>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R="78740" algn="r">
                        <a:lnSpc>
                          <a:spcPct val="100000"/>
                        </a:lnSpc>
                        <a:spcBef>
                          <a:spcPts val="615"/>
                        </a:spcBef>
                      </a:pPr>
                      <a:r>
                        <a:rPr sz="600" spc="15" dirty="0">
                          <a:solidFill>
                            <a:srgbClr val="004689"/>
                          </a:solidFill>
                          <a:latin typeface="Calibri"/>
                          <a:cs typeface="Calibri"/>
                        </a:rPr>
                        <a:t>65.261</a:t>
                      </a:r>
                      <a:r>
                        <a:rPr sz="600" spc="-90" dirty="0">
                          <a:solidFill>
                            <a:srgbClr val="004689"/>
                          </a:solidFill>
                          <a:latin typeface="Calibri"/>
                          <a:cs typeface="Calibri"/>
                        </a:rPr>
                        <a:t> </a:t>
                      </a:r>
                      <a:r>
                        <a:rPr sz="600" spc="25" dirty="0">
                          <a:solidFill>
                            <a:srgbClr val="004689"/>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35560" algn="ctr">
                        <a:lnSpc>
                          <a:spcPct val="100000"/>
                        </a:lnSpc>
                        <a:spcBef>
                          <a:spcPts val="615"/>
                        </a:spcBef>
                      </a:pPr>
                      <a:r>
                        <a:rPr sz="600" spc="20" dirty="0">
                          <a:solidFill>
                            <a:srgbClr val="004689"/>
                          </a:solidFill>
                          <a:latin typeface="Calibri"/>
                          <a:cs typeface="Calibri"/>
                        </a:rPr>
                        <a:t>24,75</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35560" algn="ctr">
                        <a:lnSpc>
                          <a:spcPct val="100000"/>
                        </a:lnSpc>
                        <a:spcBef>
                          <a:spcPts val="615"/>
                        </a:spcBef>
                      </a:pPr>
                      <a:r>
                        <a:rPr sz="600" spc="15" dirty="0">
                          <a:solidFill>
                            <a:srgbClr val="004689"/>
                          </a:solidFill>
                          <a:latin typeface="Calibri"/>
                          <a:cs typeface="Calibri"/>
                        </a:rPr>
                        <a:t>5,25</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R="123825" algn="r">
                        <a:lnSpc>
                          <a:spcPct val="100000"/>
                        </a:lnSpc>
                        <a:spcBef>
                          <a:spcPts val="615"/>
                        </a:spcBef>
                      </a:pPr>
                      <a:r>
                        <a:rPr sz="600" dirty="0">
                          <a:solidFill>
                            <a:srgbClr val="004689"/>
                          </a:solidFill>
                          <a:latin typeface="Calibri"/>
                          <a:cs typeface="Calibri"/>
                        </a:rPr>
                        <a:t>36</a:t>
                      </a:r>
                      <a:r>
                        <a:rPr sz="600" spc="5" dirty="0">
                          <a:solidFill>
                            <a:srgbClr val="004689"/>
                          </a:solidFill>
                          <a:latin typeface="Calibri"/>
                          <a:cs typeface="Calibri"/>
                        </a:rPr>
                        <a:t>9</a:t>
                      </a:r>
                      <a:r>
                        <a:rPr sz="600" dirty="0">
                          <a:solidFill>
                            <a:srgbClr val="004689"/>
                          </a:solidFill>
                          <a:latin typeface="Calibri"/>
                          <a:cs typeface="Calibri"/>
                        </a:rPr>
                        <a:t>.</a:t>
                      </a:r>
                      <a:r>
                        <a:rPr sz="600" spc="-25" dirty="0">
                          <a:solidFill>
                            <a:srgbClr val="004689"/>
                          </a:solidFill>
                          <a:latin typeface="Calibri"/>
                          <a:cs typeface="Calibri"/>
                        </a:rPr>
                        <a:t>1</a:t>
                      </a:r>
                      <a:r>
                        <a:rPr sz="600" spc="-5" dirty="0">
                          <a:solidFill>
                            <a:srgbClr val="004689"/>
                          </a:solidFill>
                          <a:latin typeface="Calibri"/>
                          <a:cs typeface="Calibri"/>
                        </a:rPr>
                        <a:t>7</a:t>
                      </a:r>
                      <a:r>
                        <a:rPr sz="600" dirty="0">
                          <a:solidFill>
                            <a:srgbClr val="004689"/>
                          </a:solidFill>
                          <a:latin typeface="Calibri"/>
                          <a:cs typeface="Calibri"/>
                        </a:rPr>
                        <a:t>1</a:t>
                      </a:r>
                      <a:r>
                        <a:rPr sz="600" spc="-5" dirty="0">
                          <a:solidFill>
                            <a:srgbClr val="004689"/>
                          </a:solidFill>
                          <a:latin typeface="Calibri"/>
                          <a:cs typeface="Calibri"/>
                        </a:rPr>
                        <a:t> </a:t>
                      </a:r>
                      <a:r>
                        <a:rPr sz="600" dirty="0">
                          <a:solidFill>
                            <a:srgbClr val="004689"/>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35560" algn="ctr">
                        <a:lnSpc>
                          <a:spcPct val="100000"/>
                        </a:lnSpc>
                        <a:spcBef>
                          <a:spcPts val="615"/>
                        </a:spcBef>
                      </a:pPr>
                      <a:r>
                        <a:rPr sz="600" b="1" spc="15" dirty="0">
                          <a:solidFill>
                            <a:srgbClr val="40AD49"/>
                          </a:solidFill>
                          <a:latin typeface="Calibri"/>
                          <a:cs typeface="Calibri"/>
                        </a:rPr>
                        <a:t>35.825</a:t>
                      </a:r>
                      <a:r>
                        <a:rPr sz="600" b="1" spc="-20" dirty="0">
                          <a:solidFill>
                            <a:srgbClr val="40AD49"/>
                          </a:solidFill>
                          <a:latin typeface="Calibri"/>
                          <a:cs typeface="Calibri"/>
                        </a:rPr>
                        <a:t> </a:t>
                      </a:r>
                      <a:r>
                        <a:rPr sz="600" b="1" spc="25" dirty="0">
                          <a:solidFill>
                            <a:srgbClr val="40AD49"/>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252006">
                <a:tc>
                  <a:txBody>
                    <a:bodyPr/>
                    <a:lstStyle/>
                    <a:p>
                      <a:pPr marR="162560" algn="r">
                        <a:lnSpc>
                          <a:spcPct val="100000"/>
                        </a:lnSpc>
                        <a:spcBef>
                          <a:spcPts val="615"/>
                        </a:spcBef>
                      </a:pPr>
                      <a:r>
                        <a:rPr sz="600" spc="5" dirty="0">
                          <a:solidFill>
                            <a:srgbClr val="004689"/>
                          </a:solidFill>
                          <a:latin typeface="Calibri"/>
                          <a:cs typeface="Calibri"/>
                        </a:rPr>
                        <a:t>1</a:t>
                      </a:r>
                      <a:r>
                        <a:rPr sz="600" dirty="0">
                          <a:solidFill>
                            <a:srgbClr val="004689"/>
                          </a:solidFill>
                          <a:latin typeface="Calibri"/>
                          <a:cs typeface="Calibri"/>
                        </a:rPr>
                        <a:t>20</a:t>
                      </a:r>
                      <a:r>
                        <a:rPr sz="600" spc="-5" dirty="0">
                          <a:solidFill>
                            <a:srgbClr val="004689"/>
                          </a:solidFill>
                          <a:latin typeface="Calibri"/>
                          <a:cs typeface="Calibri"/>
                        </a:rPr>
                        <a:t> </a:t>
                      </a:r>
                      <a:r>
                        <a:rPr sz="600" dirty="0">
                          <a:solidFill>
                            <a:srgbClr val="004689"/>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R="78740" algn="r">
                        <a:lnSpc>
                          <a:spcPct val="100000"/>
                        </a:lnSpc>
                        <a:spcBef>
                          <a:spcPts val="615"/>
                        </a:spcBef>
                      </a:pPr>
                      <a:r>
                        <a:rPr sz="600" spc="15" dirty="0">
                          <a:solidFill>
                            <a:srgbClr val="004689"/>
                          </a:solidFill>
                          <a:latin typeface="Calibri"/>
                          <a:cs typeface="Calibri"/>
                        </a:rPr>
                        <a:t>68.594</a:t>
                      </a:r>
                      <a:r>
                        <a:rPr sz="600" spc="-80" dirty="0">
                          <a:solidFill>
                            <a:srgbClr val="004689"/>
                          </a:solidFill>
                          <a:latin typeface="Calibri"/>
                          <a:cs typeface="Calibri"/>
                        </a:rPr>
                        <a:t> </a:t>
                      </a:r>
                      <a:r>
                        <a:rPr sz="600" spc="25" dirty="0">
                          <a:solidFill>
                            <a:srgbClr val="004689"/>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35560" algn="ctr">
                        <a:lnSpc>
                          <a:spcPct val="100000"/>
                        </a:lnSpc>
                        <a:spcBef>
                          <a:spcPts val="615"/>
                        </a:spcBef>
                      </a:pPr>
                      <a:r>
                        <a:rPr sz="600" spc="10" dirty="0">
                          <a:solidFill>
                            <a:srgbClr val="004689"/>
                          </a:solidFill>
                          <a:latin typeface="Calibri"/>
                          <a:cs typeface="Calibri"/>
                        </a:rPr>
                        <a:t>25,5</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35560" algn="ctr">
                        <a:lnSpc>
                          <a:spcPct val="100000"/>
                        </a:lnSpc>
                        <a:spcBef>
                          <a:spcPts val="615"/>
                        </a:spcBef>
                      </a:pPr>
                      <a:r>
                        <a:rPr sz="600" spc="15" dirty="0">
                          <a:solidFill>
                            <a:srgbClr val="004689"/>
                          </a:solidFill>
                          <a:latin typeface="Calibri"/>
                          <a:cs typeface="Calibri"/>
                        </a:rPr>
                        <a:t>4,5</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R="118110" algn="r">
                        <a:lnSpc>
                          <a:spcPct val="100000"/>
                        </a:lnSpc>
                        <a:spcBef>
                          <a:spcPts val="615"/>
                        </a:spcBef>
                      </a:pPr>
                      <a:r>
                        <a:rPr sz="600" spc="25" dirty="0">
                          <a:solidFill>
                            <a:srgbClr val="004689"/>
                          </a:solidFill>
                          <a:latin typeface="Calibri"/>
                          <a:cs typeface="Calibri"/>
                        </a:rPr>
                        <a:t>448.902</a:t>
                      </a:r>
                      <a:r>
                        <a:rPr sz="600" spc="-90" dirty="0">
                          <a:solidFill>
                            <a:srgbClr val="004689"/>
                          </a:solidFill>
                          <a:latin typeface="Calibri"/>
                          <a:cs typeface="Calibri"/>
                        </a:rPr>
                        <a:t> </a:t>
                      </a:r>
                      <a:r>
                        <a:rPr sz="600" spc="25" dirty="0">
                          <a:solidFill>
                            <a:srgbClr val="004689"/>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107950">
                        <a:lnSpc>
                          <a:spcPct val="100000"/>
                        </a:lnSpc>
                        <a:spcBef>
                          <a:spcPts val="615"/>
                        </a:spcBef>
                      </a:pPr>
                      <a:r>
                        <a:rPr sz="600" b="1" spc="15" dirty="0">
                          <a:solidFill>
                            <a:srgbClr val="40AD49"/>
                          </a:solidFill>
                          <a:latin typeface="Calibri"/>
                          <a:cs typeface="Calibri"/>
                        </a:rPr>
                        <a:t>37.404</a:t>
                      </a:r>
                      <a:r>
                        <a:rPr sz="600" b="1" spc="-20" dirty="0">
                          <a:solidFill>
                            <a:srgbClr val="40AD49"/>
                          </a:solidFill>
                          <a:latin typeface="Calibri"/>
                          <a:cs typeface="Calibri"/>
                        </a:rPr>
                        <a:t> </a:t>
                      </a:r>
                      <a:r>
                        <a:rPr sz="600" b="1" spc="25" dirty="0">
                          <a:solidFill>
                            <a:srgbClr val="40AD49"/>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251993">
                <a:tc>
                  <a:txBody>
                    <a:bodyPr/>
                    <a:lstStyle/>
                    <a:p>
                      <a:pPr marR="162560" algn="r">
                        <a:lnSpc>
                          <a:spcPct val="100000"/>
                        </a:lnSpc>
                        <a:spcBef>
                          <a:spcPts val="615"/>
                        </a:spcBef>
                      </a:pPr>
                      <a:r>
                        <a:rPr sz="600" spc="5" dirty="0">
                          <a:solidFill>
                            <a:srgbClr val="004689"/>
                          </a:solidFill>
                          <a:latin typeface="Calibri"/>
                          <a:cs typeface="Calibri"/>
                        </a:rPr>
                        <a:t>1</a:t>
                      </a:r>
                      <a:r>
                        <a:rPr sz="600" dirty="0">
                          <a:solidFill>
                            <a:srgbClr val="004689"/>
                          </a:solidFill>
                          <a:latin typeface="Calibri"/>
                          <a:cs typeface="Calibri"/>
                        </a:rPr>
                        <a:t>20</a:t>
                      </a:r>
                      <a:r>
                        <a:rPr sz="600" spc="-5" dirty="0">
                          <a:solidFill>
                            <a:srgbClr val="004689"/>
                          </a:solidFill>
                          <a:latin typeface="Calibri"/>
                          <a:cs typeface="Calibri"/>
                        </a:rPr>
                        <a:t> </a:t>
                      </a:r>
                      <a:r>
                        <a:rPr sz="600" dirty="0">
                          <a:solidFill>
                            <a:srgbClr val="004689"/>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R="78105" algn="r">
                        <a:lnSpc>
                          <a:spcPct val="100000"/>
                        </a:lnSpc>
                        <a:spcBef>
                          <a:spcPts val="615"/>
                        </a:spcBef>
                      </a:pPr>
                      <a:r>
                        <a:rPr sz="600" spc="15" dirty="0">
                          <a:solidFill>
                            <a:srgbClr val="004689"/>
                          </a:solidFill>
                          <a:latin typeface="Calibri"/>
                          <a:cs typeface="Calibri"/>
                        </a:rPr>
                        <a:t>70.878</a:t>
                      </a:r>
                      <a:r>
                        <a:rPr sz="600" spc="-80" dirty="0">
                          <a:solidFill>
                            <a:srgbClr val="004689"/>
                          </a:solidFill>
                          <a:latin typeface="Calibri"/>
                          <a:cs typeface="Calibri"/>
                        </a:rPr>
                        <a:t> </a:t>
                      </a:r>
                      <a:r>
                        <a:rPr sz="600" spc="25" dirty="0">
                          <a:solidFill>
                            <a:srgbClr val="004689"/>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34925" algn="ctr">
                        <a:lnSpc>
                          <a:spcPct val="100000"/>
                        </a:lnSpc>
                        <a:spcBef>
                          <a:spcPts val="615"/>
                        </a:spcBef>
                      </a:pPr>
                      <a:r>
                        <a:rPr sz="600" spc="20" dirty="0">
                          <a:solidFill>
                            <a:srgbClr val="004689"/>
                          </a:solidFill>
                          <a:latin typeface="Calibri"/>
                          <a:cs typeface="Calibri"/>
                        </a:rPr>
                        <a:t>26</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34925" algn="ctr">
                        <a:lnSpc>
                          <a:spcPct val="100000"/>
                        </a:lnSpc>
                        <a:spcBef>
                          <a:spcPts val="615"/>
                        </a:spcBef>
                      </a:pPr>
                      <a:r>
                        <a:rPr sz="600" dirty="0">
                          <a:solidFill>
                            <a:srgbClr val="004689"/>
                          </a:solidFill>
                          <a:latin typeface="Calibri"/>
                          <a:cs typeface="Calibri"/>
                        </a:rPr>
                        <a:t>4</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R="123825" algn="r">
                        <a:lnSpc>
                          <a:spcPct val="100000"/>
                        </a:lnSpc>
                        <a:spcBef>
                          <a:spcPts val="615"/>
                        </a:spcBef>
                      </a:pPr>
                      <a:r>
                        <a:rPr sz="600" spc="15" dirty="0">
                          <a:solidFill>
                            <a:srgbClr val="004689"/>
                          </a:solidFill>
                          <a:latin typeface="Calibri"/>
                          <a:cs typeface="Calibri"/>
                        </a:rPr>
                        <a:t>527.904</a:t>
                      </a:r>
                      <a:r>
                        <a:rPr sz="600" spc="-95" dirty="0">
                          <a:solidFill>
                            <a:srgbClr val="004689"/>
                          </a:solidFill>
                          <a:latin typeface="Calibri"/>
                          <a:cs typeface="Calibri"/>
                        </a:rPr>
                        <a:t> </a:t>
                      </a:r>
                      <a:r>
                        <a:rPr sz="600" spc="25" dirty="0">
                          <a:solidFill>
                            <a:srgbClr val="004689"/>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108585">
                        <a:lnSpc>
                          <a:spcPct val="100000"/>
                        </a:lnSpc>
                        <a:spcBef>
                          <a:spcPts val="615"/>
                        </a:spcBef>
                      </a:pPr>
                      <a:r>
                        <a:rPr sz="600" b="1" spc="15" dirty="0">
                          <a:solidFill>
                            <a:srgbClr val="40AD49"/>
                          </a:solidFill>
                          <a:latin typeface="Calibri"/>
                          <a:cs typeface="Calibri"/>
                        </a:rPr>
                        <a:t>38.577</a:t>
                      </a:r>
                      <a:r>
                        <a:rPr sz="600" b="1" spc="-20" dirty="0">
                          <a:solidFill>
                            <a:srgbClr val="40AD49"/>
                          </a:solidFill>
                          <a:latin typeface="Calibri"/>
                          <a:cs typeface="Calibri"/>
                        </a:rPr>
                        <a:t> </a:t>
                      </a:r>
                      <a:r>
                        <a:rPr sz="600" b="1" spc="25" dirty="0">
                          <a:solidFill>
                            <a:srgbClr val="40AD49"/>
                          </a:solidFill>
                          <a:latin typeface="Calibri"/>
                          <a:cs typeface="Calibri"/>
                        </a:rPr>
                        <a:t>€</a:t>
                      </a:r>
                      <a:endParaRPr sz="600">
                        <a:latin typeface="Calibri"/>
                        <a:cs typeface="Calibri"/>
                      </a:endParaRPr>
                    </a:p>
                  </a:txBody>
                  <a:tcPr marL="0" marR="0" marT="781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sp>
        <p:nvSpPr>
          <p:cNvPr id="9" name="object 9"/>
          <p:cNvSpPr txBox="1"/>
          <p:nvPr/>
        </p:nvSpPr>
        <p:spPr>
          <a:xfrm>
            <a:off x="981569" y="7496403"/>
            <a:ext cx="4939030" cy="853440"/>
          </a:xfrm>
          <a:prstGeom prst="rect">
            <a:avLst/>
          </a:prstGeom>
        </p:spPr>
        <p:txBody>
          <a:bodyPr vert="horz" wrap="square" lIns="0" tIns="12700" rIns="0" bIns="0" rtlCol="0">
            <a:spAutoFit/>
          </a:bodyPr>
          <a:lstStyle/>
          <a:p>
            <a:pPr marL="263525">
              <a:lnSpc>
                <a:spcPct val="100000"/>
              </a:lnSpc>
              <a:spcBef>
                <a:spcPts val="100"/>
              </a:spcBef>
            </a:pPr>
            <a:r>
              <a:rPr sz="1100" spc="20" dirty="0">
                <a:solidFill>
                  <a:srgbClr val="6078AD"/>
                </a:solidFill>
                <a:latin typeface="Calibri"/>
                <a:cs typeface="Calibri"/>
              </a:rPr>
              <a:t>Ayúdenos</a:t>
            </a:r>
            <a:r>
              <a:rPr sz="1100" spc="-5" dirty="0">
                <a:solidFill>
                  <a:srgbClr val="6078AD"/>
                </a:solidFill>
                <a:latin typeface="Calibri"/>
                <a:cs typeface="Calibri"/>
              </a:rPr>
              <a:t> </a:t>
            </a:r>
            <a:r>
              <a:rPr sz="1100" spc="45" dirty="0">
                <a:solidFill>
                  <a:srgbClr val="6078AD"/>
                </a:solidFill>
                <a:latin typeface="Calibri"/>
                <a:cs typeface="Calibri"/>
              </a:rPr>
              <a:t>a</a:t>
            </a:r>
            <a:r>
              <a:rPr sz="1100" spc="-5" dirty="0">
                <a:solidFill>
                  <a:srgbClr val="6078AD"/>
                </a:solidFill>
                <a:latin typeface="Calibri"/>
                <a:cs typeface="Calibri"/>
              </a:rPr>
              <a:t> </a:t>
            </a:r>
            <a:r>
              <a:rPr sz="1100" spc="15" dirty="0">
                <a:solidFill>
                  <a:srgbClr val="6078AD"/>
                </a:solidFill>
                <a:latin typeface="Calibri"/>
                <a:cs typeface="Calibri"/>
              </a:rPr>
              <a:t>encontrarle</a:t>
            </a:r>
            <a:r>
              <a:rPr sz="1100" dirty="0">
                <a:solidFill>
                  <a:srgbClr val="6078AD"/>
                </a:solidFill>
                <a:latin typeface="Calibri"/>
                <a:cs typeface="Calibri"/>
              </a:rPr>
              <a:t> </a:t>
            </a:r>
            <a:r>
              <a:rPr sz="1100" spc="25" dirty="0">
                <a:solidFill>
                  <a:srgbClr val="6078AD"/>
                </a:solidFill>
                <a:latin typeface="Calibri"/>
                <a:cs typeface="Calibri"/>
              </a:rPr>
              <a:t>la</a:t>
            </a:r>
            <a:r>
              <a:rPr sz="1100" spc="-5" dirty="0">
                <a:solidFill>
                  <a:srgbClr val="6078AD"/>
                </a:solidFill>
                <a:latin typeface="Calibri"/>
                <a:cs typeface="Calibri"/>
              </a:rPr>
              <a:t> </a:t>
            </a:r>
            <a:r>
              <a:rPr sz="1100" spc="20" dirty="0">
                <a:solidFill>
                  <a:srgbClr val="6078AD"/>
                </a:solidFill>
                <a:latin typeface="Calibri"/>
                <a:cs typeface="Calibri"/>
              </a:rPr>
              <a:t>solución</a:t>
            </a:r>
            <a:r>
              <a:rPr sz="1100" spc="-5" dirty="0">
                <a:solidFill>
                  <a:srgbClr val="6078AD"/>
                </a:solidFill>
                <a:latin typeface="Calibri"/>
                <a:cs typeface="Calibri"/>
              </a:rPr>
              <a:t> </a:t>
            </a:r>
            <a:r>
              <a:rPr sz="1100" spc="20" dirty="0">
                <a:solidFill>
                  <a:srgbClr val="6078AD"/>
                </a:solidFill>
                <a:latin typeface="Calibri"/>
                <a:cs typeface="Calibri"/>
              </a:rPr>
              <a:t>que</a:t>
            </a:r>
            <a:r>
              <a:rPr sz="1100" dirty="0">
                <a:solidFill>
                  <a:srgbClr val="6078AD"/>
                </a:solidFill>
                <a:latin typeface="Calibri"/>
                <a:cs typeface="Calibri"/>
              </a:rPr>
              <a:t> </a:t>
            </a:r>
            <a:r>
              <a:rPr sz="1100" spc="20" dirty="0">
                <a:solidFill>
                  <a:srgbClr val="6078AD"/>
                </a:solidFill>
                <a:latin typeface="Calibri"/>
                <a:cs typeface="Calibri"/>
              </a:rPr>
              <a:t>mejor</a:t>
            </a:r>
            <a:r>
              <a:rPr sz="1100" spc="-5" dirty="0">
                <a:solidFill>
                  <a:srgbClr val="6078AD"/>
                </a:solidFill>
                <a:latin typeface="Calibri"/>
                <a:cs typeface="Calibri"/>
              </a:rPr>
              <a:t> </a:t>
            </a:r>
            <a:r>
              <a:rPr sz="1100" spc="20" dirty="0">
                <a:solidFill>
                  <a:srgbClr val="6078AD"/>
                </a:solidFill>
                <a:latin typeface="Calibri"/>
                <a:cs typeface="Calibri"/>
              </a:rPr>
              <a:t>se</a:t>
            </a:r>
            <a:r>
              <a:rPr sz="1100" spc="-5" dirty="0">
                <a:solidFill>
                  <a:srgbClr val="6078AD"/>
                </a:solidFill>
                <a:latin typeface="Calibri"/>
                <a:cs typeface="Calibri"/>
              </a:rPr>
              <a:t> </a:t>
            </a:r>
            <a:r>
              <a:rPr sz="1100" spc="20" dirty="0">
                <a:solidFill>
                  <a:srgbClr val="6078AD"/>
                </a:solidFill>
                <a:latin typeface="Calibri"/>
                <a:cs typeface="Calibri"/>
              </a:rPr>
              <a:t>ajuste</a:t>
            </a:r>
            <a:r>
              <a:rPr sz="1100" dirty="0">
                <a:solidFill>
                  <a:srgbClr val="6078AD"/>
                </a:solidFill>
                <a:latin typeface="Calibri"/>
                <a:cs typeface="Calibri"/>
              </a:rPr>
              <a:t> </a:t>
            </a:r>
            <a:r>
              <a:rPr sz="1100" spc="45" dirty="0">
                <a:solidFill>
                  <a:srgbClr val="6078AD"/>
                </a:solidFill>
                <a:latin typeface="Calibri"/>
                <a:cs typeface="Calibri"/>
              </a:rPr>
              <a:t>a</a:t>
            </a:r>
            <a:r>
              <a:rPr sz="1100" spc="-5" dirty="0">
                <a:solidFill>
                  <a:srgbClr val="6078AD"/>
                </a:solidFill>
                <a:latin typeface="Calibri"/>
                <a:cs typeface="Calibri"/>
              </a:rPr>
              <a:t> </a:t>
            </a:r>
            <a:r>
              <a:rPr sz="1100" spc="15" dirty="0">
                <a:solidFill>
                  <a:srgbClr val="6078AD"/>
                </a:solidFill>
                <a:latin typeface="Calibri"/>
                <a:cs typeface="Calibri"/>
              </a:rPr>
              <a:t>usted.</a:t>
            </a:r>
            <a:endParaRPr sz="1100">
              <a:latin typeface="Calibri"/>
              <a:cs typeface="Calibri"/>
            </a:endParaRPr>
          </a:p>
          <a:p>
            <a:pPr>
              <a:lnSpc>
                <a:spcPct val="100000"/>
              </a:lnSpc>
              <a:spcBef>
                <a:spcPts val="20"/>
              </a:spcBef>
            </a:pPr>
            <a:endParaRPr sz="1250">
              <a:latin typeface="Times New Roman"/>
              <a:cs typeface="Times New Roman"/>
            </a:endParaRPr>
          </a:p>
          <a:p>
            <a:pPr marL="12700" marR="5080">
              <a:lnSpc>
                <a:spcPts val="1900"/>
              </a:lnSpc>
            </a:pPr>
            <a:r>
              <a:rPr sz="1600" spc="95" dirty="0">
                <a:solidFill>
                  <a:srgbClr val="004689"/>
                </a:solidFill>
                <a:latin typeface="Garamond"/>
                <a:cs typeface="Garamond"/>
              </a:rPr>
              <a:t>¿Qué</a:t>
            </a:r>
            <a:r>
              <a:rPr sz="1600" dirty="0">
                <a:solidFill>
                  <a:srgbClr val="004689"/>
                </a:solidFill>
                <a:latin typeface="Garamond"/>
                <a:cs typeface="Garamond"/>
              </a:rPr>
              <a:t> </a:t>
            </a:r>
            <a:r>
              <a:rPr sz="1600" spc="80" dirty="0">
                <a:solidFill>
                  <a:srgbClr val="004689"/>
                </a:solidFill>
                <a:latin typeface="Garamond"/>
                <a:cs typeface="Garamond"/>
              </a:rPr>
              <a:t>características</a:t>
            </a:r>
            <a:r>
              <a:rPr sz="1600" spc="5" dirty="0">
                <a:solidFill>
                  <a:srgbClr val="004689"/>
                </a:solidFill>
                <a:latin typeface="Garamond"/>
                <a:cs typeface="Garamond"/>
              </a:rPr>
              <a:t> </a:t>
            </a:r>
            <a:r>
              <a:rPr sz="1600" spc="75" dirty="0">
                <a:solidFill>
                  <a:srgbClr val="004689"/>
                </a:solidFill>
                <a:latin typeface="Garamond"/>
                <a:cs typeface="Garamond"/>
              </a:rPr>
              <a:t>le</a:t>
            </a:r>
            <a:r>
              <a:rPr sz="1600" dirty="0">
                <a:solidFill>
                  <a:srgbClr val="004689"/>
                </a:solidFill>
                <a:latin typeface="Garamond"/>
                <a:cs typeface="Garamond"/>
              </a:rPr>
              <a:t> </a:t>
            </a:r>
            <a:r>
              <a:rPr sz="1600" spc="125" dirty="0">
                <a:solidFill>
                  <a:srgbClr val="004689"/>
                </a:solidFill>
                <a:latin typeface="Garamond"/>
                <a:cs typeface="Garamond"/>
              </a:rPr>
              <a:t>gustaría</a:t>
            </a:r>
            <a:r>
              <a:rPr sz="1600" spc="5" dirty="0">
                <a:solidFill>
                  <a:srgbClr val="004689"/>
                </a:solidFill>
                <a:latin typeface="Garamond"/>
                <a:cs typeface="Garamond"/>
              </a:rPr>
              <a:t> </a:t>
            </a:r>
            <a:r>
              <a:rPr sz="1600" spc="110" dirty="0">
                <a:solidFill>
                  <a:srgbClr val="004689"/>
                </a:solidFill>
                <a:latin typeface="Garamond"/>
                <a:cs typeface="Garamond"/>
              </a:rPr>
              <a:t>que</a:t>
            </a:r>
            <a:r>
              <a:rPr sz="1600" spc="5" dirty="0">
                <a:solidFill>
                  <a:srgbClr val="004689"/>
                </a:solidFill>
                <a:latin typeface="Garamond"/>
                <a:cs typeface="Garamond"/>
              </a:rPr>
              <a:t> </a:t>
            </a:r>
            <a:r>
              <a:rPr sz="1600" spc="105" dirty="0">
                <a:solidFill>
                  <a:srgbClr val="004689"/>
                </a:solidFill>
                <a:latin typeface="Garamond"/>
                <a:cs typeface="Garamond"/>
              </a:rPr>
              <a:t>tuviera</a:t>
            </a:r>
            <a:r>
              <a:rPr sz="1600" dirty="0">
                <a:solidFill>
                  <a:srgbClr val="004689"/>
                </a:solidFill>
                <a:latin typeface="Garamond"/>
                <a:cs typeface="Garamond"/>
              </a:rPr>
              <a:t> </a:t>
            </a:r>
            <a:r>
              <a:rPr sz="1600" spc="70" dirty="0">
                <a:solidFill>
                  <a:srgbClr val="004689"/>
                </a:solidFill>
                <a:latin typeface="Garamond"/>
                <a:cs typeface="Garamond"/>
              </a:rPr>
              <a:t>éste</a:t>
            </a:r>
            <a:r>
              <a:rPr sz="1600" spc="5" dirty="0">
                <a:solidFill>
                  <a:srgbClr val="004689"/>
                </a:solidFill>
                <a:latin typeface="Garamond"/>
                <a:cs typeface="Garamond"/>
              </a:rPr>
              <a:t> </a:t>
            </a:r>
            <a:r>
              <a:rPr sz="1600" spc="110" dirty="0">
                <a:solidFill>
                  <a:srgbClr val="004689"/>
                </a:solidFill>
                <a:latin typeface="Garamond"/>
                <a:cs typeface="Garamond"/>
              </a:rPr>
              <a:t>plan</a:t>
            </a:r>
            <a:r>
              <a:rPr sz="1600" spc="5" dirty="0">
                <a:solidFill>
                  <a:srgbClr val="004689"/>
                </a:solidFill>
                <a:latin typeface="Garamond"/>
                <a:cs typeface="Garamond"/>
              </a:rPr>
              <a:t> </a:t>
            </a:r>
            <a:r>
              <a:rPr sz="1600" spc="110" dirty="0">
                <a:solidFill>
                  <a:srgbClr val="004689"/>
                </a:solidFill>
                <a:latin typeface="Garamond"/>
                <a:cs typeface="Garamond"/>
              </a:rPr>
              <a:t>de  </a:t>
            </a:r>
            <a:r>
              <a:rPr sz="1600" spc="80" dirty="0">
                <a:solidFill>
                  <a:srgbClr val="004689"/>
                </a:solidFill>
                <a:latin typeface="Garamond"/>
                <a:cs typeface="Garamond"/>
              </a:rPr>
              <a:t>ahorro</a:t>
            </a:r>
            <a:r>
              <a:rPr sz="1600" spc="-5" dirty="0">
                <a:solidFill>
                  <a:srgbClr val="004689"/>
                </a:solidFill>
                <a:latin typeface="Garamond"/>
                <a:cs typeface="Garamond"/>
              </a:rPr>
              <a:t> </a:t>
            </a:r>
            <a:r>
              <a:rPr sz="1600" spc="125" dirty="0">
                <a:solidFill>
                  <a:srgbClr val="004689"/>
                </a:solidFill>
                <a:latin typeface="Garamond"/>
                <a:cs typeface="Garamond"/>
              </a:rPr>
              <a:t>para</a:t>
            </a:r>
            <a:r>
              <a:rPr sz="1600" dirty="0">
                <a:solidFill>
                  <a:srgbClr val="004689"/>
                </a:solidFill>
                <a:latin typeface="Garamond"/>
                <a:cs typeface="Garamond"/>
              </a:rPr>
              <a:t> </a:t>
            </a:r>
            <a:r>
              <a:rPr sz="1600" spc="90" dirty="0">
                <a:solidFill>
                  <a:srgbClr val="004689"/>
                </a:solidFill>
                <a:latin typeface="Garamond"/>
                <a:cs typeface="Garamond"/>
              </a:rPr>
              <a:t>cancelar</a:t>
            </a:r>
            <a:r>
              <a:rPr sz="1600" dirty="0">
                <a:solidFill>
                  <a:srgbClr val="004689"/>
                </a:solidFill>
                <a:latin typeface="Garamond"/>
                <a:cs typeface="Garamond"/>
              </a:rPr>
              <a:t> </a:t>
            </a:r>
            <a:r>
              <a:rPr sz="1600" spc="125" dirty="0">
                <a:solidFill>
                  <a:srgbClr val="004689"/>
                </a:solidFill>
                <a:latin typeface="Garamond"/>
                <a:cs typeface="Garamond"/>
              </a:rPr>
              <a:t>su</a:t>
            </a:r>
            <a:r>
              <a:rPr sz="1600" dirty="0">
                <a:solidFill>
                  <a:srgbClr val="004689"/>
                </a:solidFill>
                <a:latin typeface="Garamond"/>
                <a:cs typeface="Garamond"/>
              </a:rPr>
              <a:t> </a:t>
            </a:r>
            <a:r>
              <a:rPr sz="1600" spc="80" dirty="0">
                <a:solidFill>
                  <a:srgbClr val="004689"/>
                </a:solidFill>
                <a:latin typeface="Garamond"/>
                <a:cs typeface="Garamond"/>
              </a:rPr>
              <a:t>hipoteca</a:t>
            </a:r>
            <a:r>
              <a:rPr sz="1600" dirty="0">
                <a:solidFill>
                  <a:srgbClr val="004689"/>
                </a:solidFill>
                <a:latin typeface="Garamond"/>
                <a:cs typeface="Garamond"/>
              </a:rPr>
              <a:t> </a:t>
            </a:r>
            <a:r>
              <a:rPr sz="1600" spc="95" dirty="0">
                <a:solidFill>
                  <a:srgbClr val="004689"/>
                </a:solidFill>
                <a:latin typeface="Garamond"/>
                <a:cs typeface="Garamond"/>
              </a:rPr>
              <a:t>anticipadamente?</a:t>
            </a:r>
            <a:endParaRPr sz="1600">
              <a:latin typeface="Garamond"/>
              <a:cs typeface="Garamond"/>
            </a:endParaRPr>
          </a:p>
        </p:txBody>
      </p:sp>
      <p:sp>
        <p:nvSpPr>
          <p:cNvPr id="10" name="object 10"/>
          <p:cNvSpPr txBox="1"/>
          <p:nvPr/>
        </p:nvSpPr>
        <p:spPr>
          <a:xfrm>
            <a:off x="1219110" y="9892096"/>
            <a:ext cx="3394075"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6078AD"/>
                </a:solidFill>
                <a:latin typeface="Calibri"/>
                <a:cs typeface="Calibri"/>
              </a:rPr>
              <a:t>¿Qué</a:t>
            </a:r>
            <a:r>
              <a:rPr sz="1100" spc="-5" dirty="0">
                <a:solidFill>
                  <a:srgbClr val="6078AD"/>
                </a:solidFill>
                <a:latin typeface="Calibri"/>
                <a:cs typeface="Calibri"/>
              </a:rPr>
              <a:t> </a:t>
            </a:r>
            <a:r>
              <a:rPr sz="1100" spc="30" dirty="0">
                <a:solidFill>
                  <a:srgbClr val="6078AD"/>
                </a:solidFill>
                <a:latin typeface="Calibri"/>
                <a:cs typeface="Calibri"/>
              </a:rPr>
              <a:t>importe</a:t>
            </a:r>
            <a:r>
              <a:rPr sz="1100" spc="-5" dirty="0">
                <a:solidFill>
                  <a:srgbClr val="6078AD"/>
                </a:solidFill>
                <a:latin typeface="Calibri"/>
                <a:cs typeface="Calibri"/>
              </a:rPr>
              <a:t> </a:t>
            </a:r>
            <a:r>
              <a:rPr sz="1100" spc="10" dirty="0">
                <a:solidFill>
                  <a:srgbClr val="6078AD"/>
                </a:solidFill>
                <a:latin typeface="Calibri"/>
                <a:cs typeface="Calibri"/>
              </a:rPr>
              <a:t>quiere</a:t>
            </a:r>
            <a:r>
              <a:rPr sz="1100" spc="-5" dirty="0">
                <a:solidFill>
                  <a:srgbClr val="6078AD"/>
                </a:solidFill>
                <a:latin typeface="Calibri"/>
                <a:cs typeface="Calibri"/>
              </a:rPr>
              <a:t> </a:t>
            </a:r>
            <a:r>
              <a:rPr sz="1100" spc="20" dirty="0">
                <a:solidFill>
                  <a:srgbClr val="6078AD"/>
                </a:solidFill>
                <a:latin typeface="Calibri"/>
                <a:cs typeface="Calibri"/>
              </a:rPr>
              <a:t>destinar</a:t>
            </a:r>
            <a:r>
              <a:rPr sz="1100" spc="-5" dirty="0">
                <a:solidFill>
                  <a:srgbClr val="6078AD"/>
                </a:solidFill>
                <a:latin typeface="Calibri"/>
                <a:cs typeface="Calibri"/>
              </a:rPr>
              <a:t> </a:t>
            </a:r>
            <a:r>
              <a:rPr sz="1100" spc="45" dirty="0">
                <a:solidFill>
                  <a:srgbClr val="6078AD"/>
                </a:solidFill>
                <a:latin typeface="Calibri"/>
                <a:cs typeface="Calibri"/>
              </a:rPr>
              <a:t>a</a:t>
            </a:r>
            <a:r>
              <a:rPr sz="1100" spc="-5" dirty="0">
                <a:solidFill>
                  <a:srgbClr val="6078AD"/>
                </a:solidFill>
                <a:latin typeface="Calibri"/>
                <a:cs typeface="Calibri"/>
              </a:rPr>
              <a:t> </a:t>
            </a:r>
            <a:r>
              <a:rPr sz="1100" spc="15" dirty="0">
                <a:solidFill>
                  <a:srgbClr val="6078AD"/>
                </a:solidFill>
                <a:latin typeface="Calibri"/>
                <a:cs typeface="Calibri"/>
              </a:rPr>
              <a:t>liberarse</a:t>
            </a:r>
            <a:r>
              <a:rPr sz="1100" spc="-5" dirty="0">
                <a:solidFill>
                  <a:srgbClr val="6078AD"/>
                </a:solidFill>
                <a:latin typeface="Calibri"/>
                <a:cs typeface="Calibri"/>
              </a:rPr>
              <a:t> </a:t>
            </a:r>
            <a:r>
              <a:rPr sz="1100" spc="15" dirty="0">
                <a:solidFill>
                  <a:srgbClr val="6078AD"/>
                </a:solidFill>
                <a:latin typeface="Calibri"/>
                <a:cs typeface="Calibri"/>
              </a:rPr>
              <a:t>de</a:t>
            </a:r>
            <a:r>
              <a:rPr sz="1100" spc="-5" dirty="0">
                <a:solidFill>
                  <a:srgbClr val="6078AD"/>
                </a:solidFill>
                <a:latin typeface="Calibri"/>
                <a:cs typeface="Calibri"/>
              </a:rPr>
              <a:t> </a:t>
            </a:r>
            <a:r>
              <a:rPr sz="1100" spc="25" dirty="0">
                <a:solidFill>
                  <a:srgbClr val="6078AD"/>
                </a:solidFill>
                <a:latin typeface="Calibri"/>
                <a:cs typeface="Calibri"/>
              </a:rPr>
              <a:t>la</a:t>
            </a:r>
            <a:r>
              <a:rPr sz="1100" spc="-5" dirty="0">
                <a:solidFill>
                  <a:srgbClr val="6078AD"/>
                </a:solidFill>
                <a:latin typeface="Calibri"/>
                <a:cs typeface="Calibri"/>
              </a:rPr>
              <a:t> </a:t>
            </a:r>
            <a:r>
              <a:rPr sz="1100" spc="25" dirty="0">
                <a:solidFill>
                  <a:srgbClr val="6078AD"/>
                </a:solidFill>
                <a:latin typeface="Calibri"/>
                <a:cs typeface="Calibri"/>
              </a:rPr>
              <a:t>hipoteca</a:t>
            </a:r>
            <a:r>
              <a:rPr sz="1100" spc="-5" dirty="0">
                <a:solidFill>
                  <a:srgbClr val="6078AD"/>
                </a:solidFill>
                <a:latin typeface="Calibri"/>
                <a:cs typeface="Calibri"/>
              </a:rPr>
              <a:t> </a:t>
            </a:r>
            <a:r>
              <a:rPr sz="1100" spc="-30" dirty="0">
                <a:solidFill>
                  <a:srgbClr val="6078AD"/>
                </a:solidFill>
                <a:latin typeface="Calibri"/>
                <a:cs typeface="Calibri"/>
              </a:rPr>
              <a:t>?</a:t>
            </a:r>
            <a:endParaRPr sz="1100">
              <a:latin typeface="Calibri"/>
              <a:cs typeface="Calibri"/>
            </a:endParaRPr>
          </a:p>
        </p:txBody>
      </p:sp>
      <p:sp>
        <p:nvSpPr>
          <p:cNvPr id="11" name="object 11"/>
          <p:cNvSpPr txBox="1"/>
          <p:nvPr/>
        </p:nvSpPr>
        <p:spPr>
          <a:xfrm>
            <a:off x="5996844" y="9892096"/>
            <a:ext cx="414655" cy="193040"/>
          </a:xfrm>
          <a:prstGeom prst="rect">
            <a:avLst/>
          </a:prstGeom>
        </p:spPr>
        <p:txBody>
          <a:bodyPr vert="horz" wrap="square" lIns="0" tIns="12700" rIns="0" bIns="0" rtlCol="0">
            <a:spAutoFit/>
          </a:bodyPr>
          <a:lstStyle/>
          <a:p>
            <a:pPr marL="12700">
              <a:lnSpc>
                <a:spcPct val="100000"/>
              </a:lnSpc>
              <a:spcBef>
                <a:spcPts val="100"/>
              </a:spcBef>
            </a:pPr>
            <a:r>
              <a:rPr sz="1100" spc="25" dirty="0">
                <a:solidFill>
                  <a:srgbClr val="6078AD"/>
                </a:solidFill>
                <a:latin typeface="Calibri"/>
                <a:cs typeface="Calibri"/>
              </a:rPr>
              <a:t>al</a:t>
            </a:r>
            <a:r>
              <a:rPr sz="1100" spc="-65" dirty="0">
                <a:solidFill>
                  <a:srgbClr val="6078AD"/>
                </a:solidFill>
                <a:latin typeface="Calibri"/>
                <a:cs typeface="Calibri"/>
              </a:rPr>
              <a:t> </a:t>
            </a:r>
            <a:r>
              <a:rPr sz="1100" spc="35" dirty="0">
                <a:solidFill>
                  <a:srgbClr val="6078AD"/>
                </a:solidFill>
                <a:latin typeface="Calibri"/>
                <a:cs typeface="Calibri"/>
              </a:rPr>
              <a:t>mes</a:t>
            </a:r>
            <a:endParaRPr sz="1100">
              <a:latin typeface="Calibri"/>
              <a:cs typeface="Calibri"/>
            </a:endParaRPr>
          </a:p>
        </p:txBody>
      </p:sp>
      <p:sp>
        <p:nvSpPr>
          <p:cNvPr id="12" name="object 12"/>
          <p:cNvSpPr txBox="1"/>
          <p:nvPr/>
        </p:nvSpPr>
        <p:spPr>
          <a:xfrm>
            <a:off x="4776050" y="9901758"/>
            <a:ext cx="990600" cy="216535"/>
          </a:xfrm>
          <a:prstGeom prst="rect">
            <a:avLst/>
          </a:prstGeom>
          <a:solidFill>
            <a:srgbClr val="FEE7DC"/>
          </a:solidFill>
          <a:ln w="6350">
            <a:solidFill>
              <a:srgbClr val="91A7D1"/>
            </a:solidFill>
          </a:ln>
        </p:spPr>
        <p:txBody>
          <a:bodyPr vert="horz" wrap="square" lIns="0" tIns="8255" rIns="0" bIns="0" rtlCol="0">
            <a:spAutoFit/>
          </a:bodyPr>
          <a:lstStyle/>
          <a:p>
            <a:pPr marR="31115" algn="r">
              <a:lnSpc>
                <a:spcPct val="100000"/>
              </a:lnSpc>
              <a:spcBef>
                <a:spcPts val="65"/>
              </a:spcBef>
            </a:pPr>
            <a:r>
              <a:rPr sz="1200" dirty="0">
                <a:solidFill>
                  <a:srgbClr val="004689"/>
                </a:solidFill>
                <a:latin typeface="Times New Roman"/>
                <a:cs typeface="Times New Roman"/>
              </a:rPr>
              <a:t>€</a:t>
            </a:r>
            <a:endParaRPr sz="1200">
              <a:latin typeface="Times New Roman"/>
              <a:cs typeface="Times New Roman"/>
            </a:endParaRPr>
          </a:p>
        </p:txBody>
      </p:sp>
      <p:sp>
        <p:nvSpPr>
          <p:cNvPr id="13" name="object 13"/>
          <p:cNvSpPr/>
          <p:nvPr/>
        </p:nvSpPr>
        <p:spPr>
          <a:xfrm>
            <a:off x="1759115" y="1708747"/>
            <a:ext cx="0" cy="1269365"/>
          </a:xfrm>
          <a:custGeom>
            <a:avLst/>
            <a:gdLst/>
            <a:ahLst/>
            <a:cxnLst/>
            <a:rect l="l" t="t" r="r" b="b"/>
            <a:pathLst>
              <a:path h="1269364">
                <a:moveTo>
                  <a:pt x="0" y="1269225"/>
                </a:moveTo>
                <a:lnTo>
                  <a:pt x="0" y="0"/>
                </a:lnTo>
              </a:path>
            </a:pathLst>
          </a:custGeom>
          <a:ln w="11430">
            <a:solidFill>
              <a:srgbClr val="004689"/>
            </a:solidFill>
          </a:ln>
        </p:spPr>
        <p:txBody>
          <a:bodyPr wrap="square" lIns="0" tIns="0" rIns="0" bIns="0" rtlCol="0"/>
          <a:lstStyle/>
          <a:p>
            <a:endParaRPr/>
          </a:p>
        </p:txBody>
      </p:sp>
      <p:sp>
        <p:nvSpPr>
          <p:cNvPr id="14" name="object 14"/>
          <p:cNvSpPr/>
          <p:nvPr/>
        </p:nvSpPr>
        <p:spPr>
          <a:xfrm>
            <a:off x="1727339" y="1641233"/>
            <a:ext cx="64135" cy="87630"/>
          </a:xfrm>
          <a:custGeom>
            <a:avLst/>
            <a:gdLst/>
            <a:ahLst/>
            <a:cxnLst/>
            <a:rect l="l" t="t" r="r" b="b"/>
            <a:pathLst>
              <a:path w="64135" h="87630">
                <a:moveTo>
                  <a:pt x="31775" y="0"/>
                </a:moveTo>
                <a:lnTo>
                  <a:pt x="0" y="87312"/>
                </a:lnTo>
                <a:lnTo>
                  <a:pt x="63550" y="87312"/>
                </a:lnTo>
                <a:lnTo>
                  <a:pt x="31775" y="0"/>
                </a:lnTo>
                <a:close/>
              </a:path>
            </a:pathLst>
          </a:custGeom>
          <a:solidFill>
            <a:srgbClr val="004689"/>
          </a:solidFill>
        </p:spPr>
        <p:txBody>
          <a:bodyPr wrap="square" lIns="0" tIns="0" rIns="0" bIns="0" rtlCol="0"/>
          <a:lstStyle/>
          <a:p>
            <a:endParaRPr/>
          </a:p>
        </p:txBody>
      </p:sp>
      <p:sp>
        <p:nvSpPr>
          <p:cNvPr id="15" name="object 15"/>
          <p:cNvSpPr/>
          <p:nvPr/>
        </p:nvSpPr>
        <p:spPr>
          <a:xfrm>
            <a:off x="1759127" y="2977972"/>
            <a:ext cx="3483610" cy="0"/>
          </a:xfrm>
          <a:custGeom>
            <a:avLst/>
            <a:gdLst/>
            <a:ahLst/>
            <a:cxnLst/>
            <a:rect l="l" t="t" r="r" b="b"/>
            <a:pathLst>
              <a:path w="3483610">
                <a:moveTo>
                  <a:pt x="0" y="0"/>
                </a:moveTo>
                <a:lnTo>
                  <a:pt x="3483241" y="0"/>
                </a:lnTo>
              </a:path>
            </a:pathLst>
          </a:custGeom>
          <a:ln w="11430">
            <a:solidFill>
              <a:srgbClr val="004689"/>
            </a:solidFill>
          </a:ln>
        </p:spPr>
        <p:txBody>
          <a:bodyPr wrap="square" lIns="0" tIns="0" rIns="0" bIns="0" rtlCol="0"/>
          <a:lstStyle/>
          <a:p>
            <a:endParaRPr/>
          </a:p>
        </p:txBody>
      </p:sp>
      <p:sp>
        <p:nvSpPr>
          <p:cNvPr id="16" name="object 16"/>
          <p:cNvSpPr/>
          <p:nvPr/>
        </p:nvSpPr>
        <p:spPr>
          <a:xfrm>
            <a:off x="5222582" y="2946196"/>
            <a:ext cx="87630" cy="64135"/>
          </a:xfrm>
          <a:custGeom>
            <a:avLst/>
            <a:gdLst/>
            <a:ahLst/>
            <a:cxnLst/>
            <a:rect l="l" t="t" r="r" b="b"/>
            <a:pathLst>
              <a:path w="87629" h="64135">
                <a:moveTo>
                  <a:pt x="0" y="0"/>
                </a:moveTo>
                <a:lnTo>
                  <a:pt x="0" y="63550"/>
                </a:lnTo>
                <a:lnTo>
                  <a:pt x="87312" y="31775"/>
                </a:lnTo>
                <a:lnTo>
                  <a:pt x="0" y="0"/>
                </a:lnTo>
                <a:close/>
              </a:path>
            </a:pathLst>
          </a:custGeom>
          <a:solidFill>
            <a:srgbClr val="004689"/>
          </a:solidFill>
        </p:spPr>
        <p:txBody>
          <a:bodyPr wrap="square" lIns="0" tIns="0" rIns="0" bIns="0" rtlCol="0"/>
          <a:lstStyle/>
          <a:p>
            <a:endParaRPr/>
          </a:p>
        </p:txBody>
      </p:sp>
      <p:sp>
        <p:nvSpPr>
          <p:cNvPr id="17" name="object 17"/>
          <p:cNvSpPr/>
          <p:nvPr/>
        </p:nvSpPr>
        <p:spPr>
          <a:xfrm>
            <a:off x="1759115" y="2423528"/>
            <a:ext cx="3427095" cy="0"/>
          </a:xfrm>
          <a:custGeom>
            <a:avLst/>
            <a:gdLst/>
            <a:ahLst/>
            <a:cxnLst/>
            <a:rect l="l" t="t" r="r" b="b"/>
            <a:pathLst>
              <a:path w="3427095">
                <a:moveTo>
                  <a:pt x="0" y="0"/>
                </a:moveTo>
                <a:lnTo>
                  <a:pt x="3426866" y="0"/>
                </a:lnTo>
              </a:path>
            </a:pathLst>
          </a:custGeom>
          <a:ln w="11430">
            <a:solidFill>
              <a:srgbClr val="ED1C24"/>
            </a:solidFill>
          </a:ln>
        </p:spPr>
        <p:txBody>
          <a:bodyPr wrap="square" lIns="0" tIns="0" rIns="0" bIns="0" rtlCol="0"/>
          <a:lstStyle/>
          <a:p>
            <a:endParaRPr/>
          </a:p>
        </p:txBody>
      </p:sp>
      <p:sp>
        <p:nvSpPr>
          <p:cNvPr id="18" name="object 18"/>
          <p:cNvSpPr/>
          <p:nvPr/>
        </p:nvSpPr>
        <p:spPr>
          <a:xfrm>
            <a:off x="5185981" y="2400668"/>
            <a:ext cx="45720" cy="45720"/>
          </a:xfrm>
          <a:custGeom>
            <a:avLst/>
            <a:gdLst/>
            <a:ahLst/>
            <a:cxnLst/>
            <a:rect l="l" t="t" r="r" b="b"/>
            <a:pathLst>
              <a:path w="45720" h="45719">
                <a:moveTo>
                  <a:pt x="22860" y="45720"/>
                </a:moveTo>
                <a:lnTo>
                  <a:pt x="31757" y="43923"/>
                </a:lnTo>
                <a:lnTo>
                  <a:pt x="39023" y="39023"/>
                </a:lnTo>
                <a:lnTo>
                  <a:pt x="43923" y="31757"/>
                </a:lnTo>
                <a:lnTo>
                  <a:pt x="45720" y="22860"/>
                </a:lnTo>
                <a:lnTo>
                  <a:pt x="43923" y="13962"/>
                </a:lnTo>
                <a:lnTo>
                  <a:pt x="39023" y="6696"/>
                </a:lnTo>
                <a:lnTo>
                  <a:pt x="31757" y="1796"/>
                </a:lnTo>
                <a:lnTo>
                  <a:pt x="22860" y="0"/>
                </a:lnTo>
                <a:lnTo>
                  <a:pt x="13962" y="1796"/>
                </a:lnTo>
                <a:lnTo>
                  <a:pt x="6696" y="6696"/>
                </a:lnTo>
                <a:lnTo>
                  <a:pt x="1796" y="13962"/>
                </a:lnTo>
                <a:lnTo>
                  <a:pt x="0" y="22860"/>
                </a:lnTo>
                <a:lnTo>
                  <a:pt x="1796" y="31757"/>
                </a:lnTo>
                <a:lnTo>
                  <a:pt x="6696" y="39023"/>
                </a:lnTo>
                <a:lnTo>
                  <a:pt x="13962" y="43923"/>
                </a:lnTo>
                <a:lnTo>
                  <a:pt x="22860" y="45720"/>
                </a:lnTo>
                <a:close/>
              </a:path>
            </a:pathLst>
          </a:custGeom>
          <a:ln w="11430">
            <a:solidFill>
              <a:srgbClr val="ED1C24"/>
            </a:solidFill>
          </a:ln>
        </p:spPr>
        <p:txBody>
          <a:bodyPr wrap="square" lIns="0" tIns="0" rIns="0" bIns="0" rtlCol="0"/>
          <a:lstStyle/>
          <a:p>
            <a:endParaRPr/>
          </a:p>
        </p:txBody>
      </p:sp>
      <p:sp>
        <p:nvSpPr>
          <p:cNvPr id="19" name="object 19"/>
          <p:cNvSpPr/>
          <p:nvPr/>
        </p:nvSpPr>
        <p:spPr>
          <a:xfrm>
            <a:off x="1759115" y="1756778"/>
            <a:ext cx="3429000" cy="880110"/>
          </a:xfrm>
          <a:custGeom>
            <a:avLst/>
            <a:gdLst/>
            <a:ahLst/>
            <a:cxnLst/>
            <a:rect l="l" t="t" r="r" b="b"/>
            <a:pathLst>
              <a:path w="3429000" h="880110">
                <a:moveTo>
                  <a:pt x="0" y="499109"/>
                </a:moveTo>
                <a:lnTo>
                  <a:pt x="347649" y="499109"/>
                </a:lnTo>
                <a:lnTo>
                  <a:pt x="347649" y="419099"/>
                </a:lnTo>
                <a:lnTo>
                  <a:pt x="853897" y="419099"/>
                </a:lnTo>
                <a:lnTo>
                  <a:pt x="853897" y="243839"/>
                </a:lnTo>
                <a:lnTo>
                  <a:pt x="1739150" y="243839"/>
                </a:lnTo>
                <a:lnTo>
                  <a:pt x="1739150" y="0"/>
                </a:lnTo>
                <a:lnTo>
                  <a:pt x="2657322" y="0"/>
                </a:lnTo>
                <a:lnTo>
                  <a:pt x="2657322" y="880109"/>
                </a:lnTo>
                <a:lnTo>
                  <a:pt x="3428847" y="880109"/>
                </a:lnTo>
              </a:path>
            </a:pathLst>
          </a:custGeom>
          <a:ln w="11429">
            <a:solidFill>
              <a:srgbClr val="91A7D1"/>
            </a:solidFill>
          </a:ln>
        </p:spPr>
        <p:txBody>
          <a:bodyPr wrap="square" lIns="0" tIns="0" rIns="0" bIns="0" rtlCol="0"/>
          <a:lstStyle/>
          <a:p>
            <a:endParaRPr/>
          </a:p>
        </p:txBody>
      </p:sp>
      <p:sp>
        <p:nvSpPr>
          <p:cNvPr id="20" name="object 20"/>
          <p:cNvSpPr/>
          <p:nvPr/>
        </p:nvSpPr>
        <p:spPr>
          <a:xfrm>
            <a:off x="5187962" y="2614028"/>
            <a:ext cx="45720" cy="45720"/>
          </a:xfrm>
          <a:custGeom>
            <a:avLst/>
            <a:gdLst/>
            <a:ahLst/>
            <a:cxnLst/>
            <a:rect l="l" t="t" r="r" b="b"/>
            <a:pathLst>
              <a:path w="45720" h="45719">
                <a:moveTo>
                  <a:pt x="22860" y="45720"/>
                </a:moveTo>
                <a:lnTo>
                  <a:pt x="31757" y="43923"/>
                </a:lnTo>
                <a:lnTo>
                  <a:pt x="39023" y="39023"/>
                </a:lnTo>
                <a:lnTo>
                  <a:pt x="43923" y="31757"/>
                </a:lnTo>
                <a:lnTo>
                  <a:pt x="45720" y="22860"/>
                </a:lnTo>
                <a:lnTo>
                  <a:pt x="43923" y="13962"/>
                </a:lnTo>
                <a:lnTo>
                  <a:pt x="39023" y="6696"/>
                </a:lnTo>
                <a:lnTo>
                  <a:pt x="31757" y="1796"/>
                </a:lnTo>
                <a:lnTo>
                  <a:pt x="22860" y="0"/>
                </a:lnTo>
                <a:lnTo>
                  <a:pt x="13962" y="1796"/>
                </a:lnTo>
                <a:lnTo>
                  <a:pt x="6696" y="6696"/>
                </a:lnTo>
                <a:lnTo>
                  <a:pt x="1796" y="13962"/>
                </a:lnTo>
                <a:lnTo>
                  <a:pt x="0" y="22860"/>
                </a:lnTo>
                <a:lnTo>
                  <a:pt x="1796" y="31757"/>
                </a:lnTo>
                <a:lnTo>
                  <a:pt x="6696" y="39023"/>
                </a:lnTo>
                <a:lnTo>
                  <a:pt x="13962" y="43923"/>
                </a:lnTo>
                <a:lnTo>
                  <a:pt x="22860" y="45720"/>
                </a:lnTo>
                <a:close/>
              </a:path>
            </a:pathLst>
          </a:custGeom>
          <a:ln w="11430">
            <a:solidFill>
              <a:srgbClr val="91A7D1"/>
            </a:solidFill>
          </a:ln>
        </p:spPr>
        <p:txBody>
          <a:bodyPr wrap="square" lIns="0" tIns="0" rIns="0" bIns="0" rtlCol="0"/>
          <a:lstStyle/>
          <a:p>
            <a:endParaRPr/>
          </a:p>
        </p:txBody>
      </p:sp>
      <p:sp>
        <p:nvSpPr>
          <p:cNvPr id="21" name="object 21"/>
          <p:cNvSpPr txBox="1"/>
          <p:nvPr/>
        </p:nvSpPr>
        <p:spPr>
          <a:xfrm>
            <a:off x="4528118" y="1714556"/>
            <a:ext cx="434975" cy="135255"/>
          </a:xfrm>
          <a:prstGeom prst="rect">
            <a:avLst/>
          </a:prstGeom>
        </p:spPr>
        <p:txBody>
          <a:bodyPr vert="horz" wrap="square" lIns="0" tIns="15240" rIns="0" bIns="0" rtlCol="0">
            <a:spAutoFit/>
          </a:bodyPr>
          <a:lstStyle/>
          <a:p>
            <a:pPr marL="12700">
              <a:lnSpc>
                <a:spcPct val="100000"/>
              </a:lnSpc>
              <a:spcBef>
                <a:spcPts val="120"/>
              </a:spcBef>
            </a:pPr>
            <a:r>
              <a:rPr sz="700" spc="35" dirty="0">
                <a:solidFill>
                  <a:srgbClr val="6078AD"/>
                </a:solidFill>
                <a:latin typeface="Calibri"/>
                <a:cs typeface="Calibri"/>
              </a:rPr>
              <a:t>INGRESOS</a:t>
            </a:r>
            <a:endParaRPr sz="700">
              <a:latin typeface="Calibri"/>
              <a:cs typeface="Calibri"/>
            </a:endParaRPr>
          </a:p>
        </p:txBody>
      </p:sp>
      <p:sp>
        <p:nvSpPr>
          <p:cNvPr id="22" name="object 22"/>
          <p:cNvSpPr txBox="1"/>
          <p:nvPr/>
        </p:nvSpPr>
        <p:spPr>
          <a:xfrm>
            <a:off x="5334711" y="2354032"/>
            <a:ext cx="1582420" cy="341630"/>
          </a:xfrm>
          <a:prstGeom prst="rect">
            <a:avLst/>
          </a:prstGeom>
        </p:spPr>
        <p:txBody>
          <a:bodyPr vert="horz" wrap="square" lIns="0" tIns="15240" rIns="0" bIns="0" rtlCol="0">
            <a:spAutoFit/>
          </a:bodyPr>
          <a:lstStyle/>
          <a:p>
            <a:pPr marL="12700">
              <a:lnSpc>
                <a:spcPct val="100000"/>
              </a:lnSpc>
              <a:spcBef>
                <a:spcPts val="120"/>
              </a:spcBef>
            </a:pPr>
            <a:r>
              <a:rPr sz="700" spc="40" dirty="0">
                <a:solidFill>
                  <a:srgbClr val="6078AD"/>
                </a:solidFill>
                <a:latin typeface="Calibri"/>
                <a:cs typeface="Calibri"/>
              </a:rPr>
              <a:t>Cuota</a:t>
            </a:r>
            <a:r>
              <a:rPr sz="700" spc="-10" dirty="0">
                <a:solidFill>
                  <a:srgbClr val="6078AD"/>
                </a:solidFill>
                <a:latin typeface="Calibri"/>
                <a:cs typeface="Calibri"/>
              </a:rPr>
              <a:t> </a:t>
            </a:r>
            <a:r>
              <a:rPr sz="700" spc="40" dirty="0">
                <a:solidFill>
                  <a:srgbClr val="6078AD"/>
                </a:solidFill>
                <a:latin typeface="Calibri"/>
                <a:cs typeface="Calibri"/>
              </a:rPr>
              <a:t>media</a:t>
            </a:r>
            <a:r>
              <a:rPr sz="700" spc="-10" dirty="0">
                <a:solidFill>
                  <a:srgbClr val="6078AD"/>
                </a:solidFill>
                <a:latin typeface="Calibri"/>
                <a:cs typeface="Calibri"/>
              </a:rPr>
              <a:t> </a:t>
            </a:r>
            <a:r>
              <a:rPr sz="700" spc="25" dirty="0">
                <a:solidFill>
                  <a:srgbClr val="6078AD"/>
                </a:solidFill>
                <a:latin typeface="Calibri"/>
                <a:cs typeface="Calibri"/>
              </a:rPr>
              <a:t>de</a:t>
            </a:r>
            <a:r>
              <a:rPr sz="700" spc="-10" dirty="0">
                <a:solidFill>
                  <a:srgbClr val="6078AD"/>
                </a:solidFill>
                <a:latin typeface="Calibri"/>
                <a:cs typeface="Calibri"/>
              </a:rPr>
              <a:t> </a:t>
            </a:r>
            <a:r>
              <a:rPr sz="700" spc="30" dirty="0">
                <a:solidFill>
                  <a:srgbClr val="6078AD"/>
                </a:solidFill>
                <a:latin typeface="Calibri"/>
                <a:cs typeface="Calibri"/>
              </a:rPr>
              <a:t>la</a:t>
            </a:r>
            <a:r>
              <a:rPr sz="700" spc="-10" dirty="0">
                <a:solidFill>
                  <a:srgbClr val="6078AD"/>
                </a:solidFill>
                <a:latin typeface="Calibri"/>
                <a:cs typeface="Calibri"/>
              </a:rPr>
              <a:t> </a:t>
            </a:r>
            <a:r>
              <a:rPr sz="700" spc="30" dirty="0">
                <a:solidFill>
                  <a:srgbClr val="6078AD"/>
                </a:solidFill>
                <a:latin typeface="Calibri"/>
                <a:cs typeface="Calibri"/>
              </a:rPr>
              <a:t>hipoteca:</a:t>
            </a:r>
            <a:r>
              <a:rPr sz="700" spc="-10" dirty="0">
                <a:solidFill>
                  <a:srgbClr val="6078AD"/>
                </a:solidFill>
                <a:latin typeface="Calibri"/>
                <a:cs typeface="Calibri"/>
              </a:rPr>
              <a:t> </a:t>
            </a:r>
            <a:r>
              <a:rPr sz="700" spc="25" dirty="0">
                <a:solidFill>
                  <a:srgbClr val="6078AD"/>
                </a:solidFill>
                <a:latin typeface="Calibri"/>
                <a:cs typeface="Calibri"/>
              </a:rPr>
              <a:t>1.235,82</a:t>
            </a:r>
            <a:r>
              <a:rPr sz="700" spc="-10" dirty="0">
                <a:solidFill>
                  <a:srgbClr val="6078AD"/>
                </a:solidFill>
                <a:latin typeface="Calibri"/>
                <a:cs typeface="Calibri"/>
              </a:rPr>
              <a:t> </a:t>
            </a:r>
            <a:r>
              <a:rPr sz="700" spc="40" dirty="0">
                <a:solidFill>
                  <a:srgbClr val="6078AD"/>
                </a:solidFill>
                <a:latin typeface="Calibri"/>
                <a:cs typeface="Calibri"/>
              </a:rPr>
              <a:t>€</a:t>
            </a:r>
            <a:endParaRPr sz="700">
              <a:latin typeface="Calibri"/>
              <a:cs typeface="Calibri"/>
            </a:endParaRPr>
          </a:p>
          <a:p>
            <a:pPr marL="12700">
              <a:lnSpc>
                <a:spcPct val="100000"/>
              </a:lnSpc>
              <a:spcBef>
                <a:spcPts val="785"/>
              </a:spcBef>
            </a:pPr>
            <a:r>
              <a:rPr sz="700" spc="30" dirty="0">
                <a:solidFill>
                  <a:srgbClr val="6078AD"/>
                </a:solidFill>
                <a:latin typeface="Calibri"/>
                <a:cs typeface="Calibri"/>
              </a:rPr>
              <a:t>Pensión </a:t>
            </a:r>
            <a:r>
              <a:rPr sz="700" spc="40" dirty="0">
                <a:solidFill>
                  <a:srgbClr val="6078AD"/>
                </a:solidFill>
                <a:latin typeface="Calibri"/>
                <a:cs typeface="Calibri"/>
              </a:rPr>
              <a:t>media </a:t>
            </a:r>
            <a:r>
              <a:rPr sz="700" spc="45" dirty="0">
                <a:solidFill>
                  <a:srgbClr val="6078AD"/>
                </a:solidFill>
                <a:latin typeface="Calibri"/>
                <a:cs typeface="Calibri"/>
              </a:rPr>
              <a:t>946</a:t>
            </a:r>
            <a:r>
              <a:rPr sz="700" spc="-80" dirty="0">
                <a:solidFill>
                  <a:srgbClr val="6078AD"/>
                </a:solidFill>
                <a:latin typeface="Calibri"/>
                <a:cs typeface="Calibri"/>
              </a:rPr>
              <a:t> </a:t>
            </a:r>
            <a:r>
              <a:rPr sz="700" spc="35" dirty="0">
                <a:solidFill>
                  <a:srgbClr val="6078AD"/>
                </a:solidFill>
                <a:latin typeface="Calibri"/>
                <a:cs typeface="Calibri"/>
              </a:rPr>
              <a:t>€/mes</a:t>
            </a:r>
            <a:endParaRPr sz="700">
              <a:latin typeface="Calibri"/>
              <a:cs typeface="Calibri"/>
            </a:endParaRPr>
          </a:p>
        </p:txBody>
      </p:sp>
      <p:sp>
        <p:nvSpPr>
          <p:cNvPr id="23" name="object 23"/>
          <p:cNvSpPr txBox="1"/>
          <p:nvPr/>
        </p:nvSpPr>
        <p:spPr>
          <a:xfrm>
            <a:off x="1412026" y="3025110"/>
            <a:ext cx="716280" cy="238125"/>
          </a:xfrm>
          <a:prstGeom prst="rect">
            <a:avLst/>
          </a:prstGeom>
        </p:spPr>
        <p:txBody>
          <a:bodyPr vert="horz" wrap="square" lIns="0" tIns="21590" rIns="0" bIns="0" rtlCol="0">
            <a:spAutoFit/>
          </a:bodyPr>
          <a:lstStyle/>
          <a:p>
            <a:pPr marL="12700" marR="5080" indent="190500">
              <a:lnSpc>
                <a:spcPts val="810"/>
              </a:lnSpc>
              <a:spcBef>
                <a:spcPts val="170"/>
              </a:spcBef>
            </a:pPr>
            <a:r>
              <a:rPr sz="700" spc="25" dirty="0">
                <a:solidFill>
                  <a:srgbClr val="6078AD"/>
                </a:solidFill>
                <a:latin typeface="Calibri"/>
                <a:cs typeface="Calibri"/>
              </a:rPr>
              <a:t>35 </a:t>
            </a:r>
            <a:r>
              <a:rPr sz="700" spc="35" dirty="0">
                <a:solidFill>
                  <a:srgbClr val="6078AD"/>
                </a:solidFill>
                <a:latin typeface="Calibri"/>
                <a:cs typeface="Calibri"/>
              </a:rPr>
              <a:t>años  </a:t>
            </a:r>
            <a:r>
              <a:rPr sz="700" spc="30" dirty="0">
                <a:solidFill>
                  <a:srgbClr val="6078AD"/>
                </a:solidFill>
                <a:latin typeface="Calibri"/>
                <a:cs typeface="Calibri"/>
              </a:rPr>
              <a:t>INICIO</a:t>
            </a:r>
            <a:r>
              <a:rPr sz="700" spc="-30" dirty="0">
                <a:solidFill>
                  <a:srgbClr val="6078AD"/>
                </a:solidFill>
                <a:latin typeface="Calibri"/>
                <a:cs typeface="Calibri"/>
              </a:rPr>
              <a:t> </a:t>
            </a:r>
            <a:r>
              <a:rPr sz="700" spc="35" dirty="0">
                <a:solidFill>
                  <a:srgbClr val="6078AD"/>
                </a:solidFill>
                <a:latin typeface="Calibri"/>
                <a:cs typeface="Calibri"/>
              </a:rPr>
              <a:t>HIPOTECA</a:t>
            </a:r>
            <a:endParaRPr sz="700">
              <a:latin typeface="Calibri"/>
              <a:cs typeface="Calibri"/>
            </a:endParaRPr>
          </a:p>
        </p:txBody>
      </p:sp>
      <p:sp>
        <p:nvSpPr>
          <p:cNvPr id="24" name="object 24"/>
          <p:cNvSpPr txBox="1"/>
          <p:nvPr/>
        </p:nvSpPr>
        <p:spPr>
          <a:xfrm>
            <a:off x="4143247" y="3025110"/>
            <a:ext cx="508634" cy="238125"/>
          </a:xfrm>
          <a:prstGeom prst="rect">
            <a:avLst/>
          </a:prstGeom>
        </p:spPr>
        <p:txBody>
          <a:bodyPr vert="horz" wrap="square" lIns="0" tIns="21590" rIns="0" bIns="0" rtlCol="0">
            <a:spAutoFit/>
          </a:bodyPr>
          <a:lstStyle/>
          <a:p>
            <a:pPr marL="12700" marR="5080" indent="86995">
              <a:lnSpc>
                <a:spcPts val="810"/>
              </a:lnSpc>
              <a:spcBef>
                <a:spcPts val="170"/>
              </a:spcBef>
            </a:pPr>
            <a:r>
              <a:rPr sz="700" spc="20" dirty="0">
                <a:solidFill>
                  <a:srgbClr val="6078AD"/>
                </a:solidFill>
                <a:latin typeface="Calibri"/>
                <a:cs typeface="Calibri"/>
              </a:rPr>
              <a:t>67 </a:t>
            </a:r>
            <a:r>
              <a:rPr sz="700" spc="35" dirty="0">
                <a:solidFill>
                  <a:srgbClr val="6078AD"/>
                </a:solidFill>
                <a:latin typeface="Calibri"/>
                <a:cs typeface="Calibri"/>
              </a:rPr>
              <a:t>años  JU</a:t>
            </a:r>
            <a:r>
              <a:rPr sz="700" spc="30" dirty="0">
                <a:solidFill>
                  <a:srgbClr val="6078AD"/>
                </a:solidFill>
                <a:latin typeface="Calibri"/>
                <a:cs typeface="Calibri"/>
              </a:rPr>
              <a:t>B</a:t>
            </a:r>
            <a:r>
              <a:rPr sz="700" spc="15" dirty="0">
                <a:solidFill>
                  <a:srgbClr val="6078AD"/>
                </a:solidFill>
                <a:latin typeface="Calibri"/>
                <a:cs typeface="Calibri"/>
              </a:rPr>
              <a:t>I</a:t>
            </a:r>
            <a:r>
              <a:rPr sz="700" spc="45" dirty="0">
                <a:solidFill>
                  <a:srgbClr val="6078AD"/>
                </a:solidFill>
                <a:latin typeface="Calibri"/>
                <a:cs typeface="Calibri"/>
              </a:rPr>
              <a:t>L</a:t>
            </a:r>
            <a:r>
              <a:rPr sz="700" spc="30" dirty="0">
                <a:solidFill>
                  <a:srgbClr val="6078AD"/>
                </a:solidFill>
                <a:latin typeface="Calibri"/>
                <a:cs typeface="Calibri"/>
              </a:rPr>
              <a:t>A</a:t>
            </a:r>
            <a:r>
              <a:rPr sz="700" spc="40" dirty="0">
                <a:solidFill>
                  <a:srgbClr val="6078AD"/>
                </a:solidFill>
                <a:latin typeface="Calibri"/>
                <a:cs typeface="Calibri"/>
              </a:rPr>
              <a:t>C</a:t>
            </a:r>
            <a:r>
              <a:rPr sz="700" spc="20" dirty="0">
                <a:solidFill>
                  <a:srgbClr val="6078AD"/>
                </a:solidFill>
                <a:latin typeface="Calibri"/>
                <a:cs typeface="Calibri"/>
              </a:rPr>
              <a:t>I</a:t>
            </a:r>
            <a:r>
              <a:rPr sz="700" spc="50" dirty="0">
                <a:solidFill>
                  <a:srgbClr val="6078AD"/>
                </a:solidFill>
                <a:latin typeface="Calibri"/>
                <a:cs typeface="Calibri"/>
              </a:rPr>
              <a:t>Ó</a:t>
            </a:r>
            <a:r>
              <a:rPr sz="700" spc="55" dirty="0">
                <a:solidFill>
                  <a:srgbClr val="6078AD"/>
                </a:solidFill>
                <a:latin typeface="Calibri"/>
                <a:cs typeface="Calibri"/>
              </a:rPr>
              <a:t>N</a:t>
            </a:r>
            <a:endParaRPr sz="700">
              <a:latin typeface="Calibri"/>
              <a:cs typeface="Calibri"/>
            </a:endParaRPr>
          </a:p>
        </p:txBody>
      </p:sp>
      <p:sp>
        <p:nvSpPr>
          <p:cNvPr id="25" name="object 25"/>
          <p:cNvSpPr txBox="1"/>
          <p:nvPr/>
        </p:nvSpPr>
        <p:spPr>
          <a:xfrm>
            <a:off x="5065603" y="3025110"/>
            <a:ext cx="589280" cy="238125"/>
          </a:xfrm>
          <a:prstGeom prst="rect">
            <a:avLst/>
          </a:prstGeom>
        </p:spPr>
        <p:txBody>
          <a:bodyPr vert="horz" wrap="square" lIns="0" tIns="21590" rIns="0" bIns="0" rtlCol="0">
            <a:spAutoFit/>
          </a:bodyPr>
          <a:lstStyle/>
          <a:p>
            <a:pPr marL="12700" marR="5080" indent="126364">
              <a:lnSpc>
                <a:spcPts val="810"/>
              </a:lnSpc>
              <a:spcBef>
                <a:spcPts val="170"/>
              </a:spcBef>
            </a:pPr>
            <a:r>
              <a:rPr sz="700" spc="30" dirty="0">
                <a:solidFill>
                  <a:srgbClr val="6078AD"/>
                </a:solidFill>
                <a:latin typeface="Calibri"/>
                <a:cs typeface="Calibri"/>
              </a:rPr>
              <a:t>75 </a:t>
            </a:r>
            <a:r>
              <a:rPr sz="700" spc="35" dirty="0">
                <a:solidFill>
                  <a:srgbClr val="6078AD"/>
                </a:solidFill>
                <a:latin typeface="Calibri"/>
                <a:cs typeface="Calibri"/>
              </a:rPr>
              <a:t>años  </a:t>
            </a:r>
            <a:r>
              <a:rPr sz="700" spc="30" dirty="0">
                <a:solidFill>
                  <a:srgbClr val="6078AD"/>
                </a:solidFill>
                <a:latin typeface="Calibri"/>
                <a:cs typeface="Calibri"/>
              </a:rPr>
              <a:t>FIN</a:t>
            </a:r>
            <a:r>
              <a:rPr sz="700" spc="-55" dirty="0">
                <a:solidFill>
                  <a:srgbClr val="6078AD"/>
                </a:solidFill>
                <a:latin typeface="Calibri"/>
                <a:cs typeface="Calibri"/>
              </a:rPr>
              <a:t> </a:t>
            </a:r>
            <a:r>
              <a:rPr sz="700" spc="35" dirty="0">
                <a:solidFill>
                  <a:srgbClr val="6078AD"/>
                </a:solidFill>
                <a:latin typeface="Calibri"/>
                <a:cs typeface="Calibri"/>
              </a:rPr>
              <a:t>HIPOTECA</a:t>
            </a:r>
            <a:endParaRPr sz="700">
              <a:latin typeface="Calibri"/>
              <a:cs typeface="Calibri"/>
            </a:endParaRPr>
          </a:p>
        </p:txBody>
      </p:sp>
      <p:sp>
        <p:nvSpPr>
          <p:cNvPr id="26" name="object 26"/>
          <p:cNvSpPr/>
          <p:nvPr/>
        </p:nvSpPr>
        <p:spPr>
          <a:xfrm>
            <a:off x="1026059" y="8705799"/>
            <a:ext cx="2709545" cy="0"/>
          </a:xfrm>
          <a:custGeom>
            <a:avLst/>
            <a:gdLst/>
            <a:ahLst/>
            <a:cxnLst/>
            <a:rect l="l" t="t" r="r" b="b"/>
            <a:pathLst>
              <a:path w="2709545">
                <a:moveTo>
                  <a:pt x="0" y="0"/>
                </a:moveTo>
                <a:lnTo>
                  <a:pt x="2709494" y="0"/>
                </a:lnTo>
              </a:path>
            </a:pathLst>
          </a:custGeom>
          <a:ln w="12700">
            <a:solidFill>
              <a:srgbClr val="91A7D1"/>
            </a:solidFill>
            <a:prstDash val="dot"/>
          </a:ln>
        </p:spPr>
        <p:txBody>
          <a:bodyPr wrap="square" lIns="0" tIns="0" rIns="0" bIns="0" rtlCol="0"/>
          <a:lstStyle/>
          <a:p>
            <a:endParaRPr/>
          </a:p>
        </p:txBody>
      </p:sp>
      <p:sp>
        <p:nvSpPr>
          <p:cNvPr id="27" name="object 27"/>
          <p:cNvSpPr/>
          <p:nvPr/>
        </p:nvSpPr>
        <p:spPr>
          <a:xfrm>
            <a:off x="1000619" y="870579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28" name="object 28"/>
          <p:cNvSpPr/>
          <p:nvPr/>
        </p:nvSpPr>
        <p:spPr>
          <a:xfrm>
            <a:off x="3748263" y="870579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29" name="object 29"/>
          <p:cNvSpPr/>
          <p:nvPr/>
        </p:nvSpPr>
        <p:spPr>
          <a:xfrm>
            <a:off x="4385703" y="8705799"/>
            <a:ext cx="2709545" cy="0"/>
          </a:xfrm>
          <a:custGeom>
            <a:avLst/>
            <a:gdLst/>
            <a:ahLst/>
            <a:cxnLst/>
            <a:rect l="l" t="t" r="r" b="b"/>
            <a:pathLst>
              <a:path w="2709545">
                <a:moveTo>
                  <a:pt x="0" y="0"/>
                </a:moveTo>
                <a:lnTo>
                  <a:pt x="2709494" y="0"/>
                </a:lnTo>
              </a:path>
            </a:pathLst>
          </a:custGeom>
          <a:ln w="12700">
            <a:solidFill>
              <a:srgbClr val="91A7D1"/>
            </a:solidFill>
            <a:prstDash val="dot"/>
          </a:ln>
        </p:spPr>
        <p:txBody>
          <a:bodyPr wrap="square" lIns="0" tIns="0" rIns="0" bIns="0" rtlCol="0"/>
          <a:lstStyle/>
          <a:p>
            <a:endParaRPr/>
          </a:p>
        </p:txBody>
      </p:sp>
      <p:sp>
        <p:nvSpPr>
          <p:cNvPr id="30" name="object 30"/>
          <p:cNvSpPr/>
          <p:nvPr/>
        </p:nvSpPr>
        <p:spPr>
          <a:xfrm>
            <a:off x="4360265" y="870579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1" name="object 31"/>
          <p:cNvSpPr/>
          <p:nvPr/>
        </p:nvSpPr>
        <p:spPr>
          <a:xfrm>
            <a:off x="7107910" y="870579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2" name="object 32"/>
          <p:cNvSpPr/>
          <p:nvPr/>
        </p:nvSpPr>
        <p:spPr>
          <a:xfrm>
            <a:off x="1026059" y="8996032"/>
            <a:ext cx="2709545" cy="0"/>
          </a:xfrm>
          <a:custGeom>
            <a:avLst/>
            <a:gdLst/>
            <a:ahLst/>
            <a:cxnLst/>
            <a:rect l="l" t="t" r="r" b="b"/>
            <a:pathLst>
              <a:path w="2709545">
                <a:moveTo>
                  <a:pt x="0" y="0"/>
                </a:moveTo>
                <a:lnTo>
                  <a:pt x="2709494" y="0"/>
                </a:lnTo>
              </a:path>
            </a:pathLst>
          </a:custGeom>
          <a:ln w="12700">
            <a:solidFill>
              <a:srgbClr val="91A7D1"/>
            </a:solidFill>
            <a:prstDash val="dot"/>
          </a:ln>
        </p:spPr>
        <p:txBody>
          <a:bodyPr wrap="square" lIns="0" tIns="0" rIns="0" bIns="0" rtlCol="0"/>
          <a:lstStyle/>
          <a:p>
            <a:endParaRPr/>
          </a:p>
        </p:txBody>
      </p:sp>
      <p:sp>
        <p:nvSpPr>
          <p:cNvPr id="33" name="object 33"/>
          <p:cNvSpPr/>
          <p:nvPr/>
        </p:nvSpPr>
        <p:spPr>
          <a:xfrm>
            <a:off x="1000619" y="8996032"/>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4" name="object 34"/>
          <p:cNvSpPr/>
          <p:nvPr/>
        </p:nvSpPr>
        <p:spPr>
          <a:xfrm>
            <a:off x="3748263" y="8996032"/>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5" name="object 35"/>
          <p:cNvSpPr/>
          <p:nvPr/>
        </p:nvSpPr>
        <p:spPr>
          <a:xfrm>
            <a:off x="4385703" y="8996032"/>
            <a:ext cx="2709545" cy="0"/>
          </a:xfrm>
          <a:custGeom>
            <a:avLst/>
            <a:gdLst/>
            <a:ahLst/>
            <a:cxnLst/>
            <a:rect l="l" t="t" r="r" b="b"/>
            <a:pathLst>
              <a:path w="2709545">
                <a:moveTo>
                  <a:pt x="0" y="0"/>
                </a:moveTo>
                <a:lnTo>
                  <a:pt x="2709494" y="0"/>
                </a:lnTo>
              </a:path>
            </a:pathLst>
          </a:custGeom>
          <a:ln w="12700">
            <a:solidFill>
              <a:srgbClr val="91A7D1"/>
            </a:solidFill>
            <a:prstDash val="dot"/>
          </a:ln>
        </p:spPr>
        <p:txBody>
          <a:bodyPr wrap="square" lIns="0" tIns="0" rIns="0" bIns="0" rtlCol="0"/>
          <a:lstStyle/>
          <a:p>
            <a:endParaRPr/>
          </a:p>
        </p:txBody>
      </p:sp>
      <p:sp>
        <p:nvSpPr>
          <p:cNvPr id="36" name="object 36"/>
          <p:cNvSpPr/>
          <p:nvPr/>
        </p:nvSpPr>
        <p:spPr>
          <a:xfrm>
            <a:off x="4360265" y="8996032"/>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7" name="object 37"/>
          <p:cNvSpPr/>
          <p:nvPr/>
        </p:nvSpPr>
        <p:spPr>
          <a:xfrm>
            <a:off x="7107910" y="8996032"/>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8" name="object 38"/>
          <p:cNvSpPr/>
          <p:nvPr/>
        </p:nvSpPr>
        <p:spPr>
          <a:xfrm>
            <a:off x="1032351" y="9286265"/>
            <a:ext cx="2703830" cy="0"/>
          </a:xfrm>
          <a:custGeom>
            <a:avLst/>
            <a:gdLst/>
            <a:ahLst/>
            <a:cxnLst/>
            <a:rect l="l" t="t" r="r" b="b"/>
            <a:pathLst>
              <a:path w="2703829">
                <a:moveTo>
                  <a:pt x="0" y="0"/>
                </a:moveTo>
                <a:lnTo>
                  <a:pt x="2703220" y="0"/>
                </a:lnTo>
              </a:path>
            </a:pathLst>
          </a:custGeom>
          <a:ln w="12700">
            <a:solidFill>
              <a:srgbClr val="91A7D1"/>
            </a:solidFill>
            <a:prstDash val="dot"/>
          </a:ln>
        </p:spPr>
        <p:txBody>
          <a:bodyPr wrap="square" lIns="0" tIns="0" rIns="0" bIns="0" rtlCol="0"/>
          <a:lstStyle/>
          <a:p>
            <a:endParaRPr/>
          </a:p>
        </p:txBody>
      </p:sp>
      <p:sp>
        <p:nvSpPr>
          <p:cNvPr id="39" name="object 39"/>
          <p:cNvSpPr/>
          <p:nvPr/>
        </p:nvSpPr>
        <p:spPr>
          <a:xfrm>
            <a:off x="1006969" y="9286265"/>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0" name="object 40"/>
          <p:cNvSpPr/>
          <p:nvPr/>
        </p:nvSpPr>
        <p:spPr>
          <a:xfrm>
            <a:off x="3748263" y="9286265"/>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1" name="object 41"/>
          <p:cNvSpPr/>
          <p:nvPr/>
        </p:nvSpPr>
        <p:spPr>
          <a:xfrm>
            <a:off x="4392002" y="9286265"/>
            <a:ext cx="2703830" cy="0"/>
          </a:xfrm>
          <a:custGeom>
            <a:avLst/>
            <a:gdLst/>
            <a:ahLst/>
            <a:cxnLst/>
            <a:rect l="l" t="t" r="r" b="b"/>
            <a:pathLst>
              <a:path w="2703829">
                <a:moveTo>
                  <a:pt x="0" y="0"/>
                </a:moveTo>
                <a:lnTo>
                  <a:pt x="2703220" y="0"/>
                </a:lnTo>
              </a:path>
            </a:pathLst>
          </a:custGeom>
          <a:ln w="12700">
            <a:solidFill>
              <a:srgbClr val="91A7D1"/>
            </a:solidFill>
            <a:prstDash val="dot"/>
          </a:ln>
        </p:spPr>
        <p:txBody>
          <a:bodyPr wrap="square" lIns="0" tIns="0" rIns="0" bIns="0" rtlCol="0"/>
          <a:lstStyle/>
          <a:p>
            <a:endParaRPr/>
          </a:p>
        </p:txBody>
      </p:sp>
      <p:sp>
        <p:nvSpPr>
          <p:cNvPr id="42" name="object 42"/>
          <p:cNvSpPr/>
          <p:nvPr/>
        </p:nvSpPr>
        <p:spPr>
          <a:xfrm>
            <a:off x="4366615" y="9286265"/>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3" name="object 43"/>
          <p:cNvSpPr/>
          <p:nvPr/>
        </p:nvSpPr>
        <p:spPr>
          <a:xfrm>
            <a:off x="7107910" y="9286265"/>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4" name="object 44"/>
          <p:cNvSpPr/>
          <p:nvPr/>
        </p:nvSpPr>
        <p:spPr>
          <a:xfrm>
            <a:off x="1032351" y="9576498"/>
            <a:ext cx="2703830" cy="0"/>
          </a:xfrm>
          <a:custGeom>
            <a:avLst/>
            <a:gdLst/>
            <a:ahLst/>
            <a:cxnLst/>
            <a:rect l="l" t="t" r="r" b="b"/>
            <a:pathLst>
              <a:path w="2703829">
                <a:moveTo>
                  <a:pt x="0" y="0"/>
                </a:moveTo>
                <a:lnTo>
                  <a:pt x="2703220" y="0"/>
                </a:lnTo>
              </a:path>
            </a:pathLst>
          </a:custGeom>
          <a:ln w="12700">
            <a:solidFill>
              <a:srgbClr val="91A7D1"/>
            </a:solidFill>
            <a:prstDash val="dot"/>
          </a:ln>
        </p:spPr>
        <p:txBody>
          <a:bodyPr wrap="square" lIns="0" tIns="0" rIns="0" bIns="0" rtlCol="0"/>
          <a:lstStyle/>
          <a:p>
            <a:endParaRPr/>
          </a:p>
        </p:txBody>
      </p:sp>
      <p:sp>
        <p:nvSpPr>
          <p:cNvPr id="45" name="object 45"/>
          <p:cNvSpPr/>
          <p:nvPr/>
        </p:nvSpPr>
        <p:spPr>
          <a:xfrm>
            <a:off x="1006969" y="9576498"/>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6" name="object 46"/>
          <p:cNvSpPr/>
          <p:nvPr/>
        </p:nvSpPr>
        <p:spPr>
          <a:xfrm>
            <a:off x="3748263" y="9576498"/>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7" name="object 47"/>
          <p:cNvSpPr/>
          <p:nvPr/>
        </p:nvSpPr>
        <p:spPr>
          <a:xfrm>
            <a:off x="4392002" y="9576498"/>
            <a:ext cx="2703830" cy="0"/>
          </a:xfrm>
          <a:custGeom>
            <a:avLst/>
            <a:gdLst/>
            <a:ahLst/>
            <a:cxnLst/>
            <a:rect l="l" t="t" r="r" b="b"/>
            <a:pathLst>
              <a:path w="2703829">
                <a:moveTo>
                  <a:pt x="0" y="0"/>
                </a:moveTo>
                <a:lnTo>
                  <a:pt x="2703220" y="0"/>
                </a:lnTo>
              </a:path>
            </a:pathLst>
          </a:custGeom>
          <a:ln w="12700">
            <a:solidFill>
              <a:srgbClr val="91A7D1"/>
            </a:solidFill>
            <a:prstDash val="dot"/>
          </a:ln>
        </p:spPr>
        <p:txBody>
          <a:bodyPr wrap="square" lIns="0" tIns="0" rIns="0" bIns="0" rtlCol="0"/>
          <a:lstStyle/>
          <a:p>
            <a:endParaRPr/>
          </a:p>
        </p:txBody>
      </p:sp>
      <p:sp>
        <p:nvSpPr>
          <p:cNvPr id="48" name="object 48"/>
          <p:cNvSpPr/>
          <p:nvPr/>
        </p:nvSpPr>
        <p:spPr>
          <a:xfrm>
            <a:off x="4366615" y="9576498"/>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9" name="object 49"/>
          <p:cNvSpPr/>
          <p:nvPr/>
        </p:nvSpPr>
        <p:spPr>
          <a:xfrm>
            <a:off x="7107910" y="9576498"/>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0" name="object 50"/>
          <p:cNvSpPr/>
          <p:nvPr/>
        </p:nvSpPr>
        <p:spPr>
          <a:xfrm>
            <a:off x="0" y="266700"/>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51" name="object 51"/>
          <p:cNvSpPr/>
          <p:nvPr/>
        </p:nvSpPr>
        <p:spPr>
          <a:xfrm>
            <a:off x="7902905" y="266700"/>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52" name="object 52"/>
          <p:cNvSpPr/>
          <p:nvPr/>
        </p:nvSpPr>
        <p:spPr>
          <a:xfrm>
            <a:off x="0" y="10958703"/>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53" name="object 53"/>
          <p:cNvSpPr/>
          <p:nvPr/>
        </p:nvSpPr>
        <p:spPr>
          <a:xfrm>
            <a:off x="7902905" y="10958703"/>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54" name="object 54"/>
          <p:cNvSpPr/>
          <p:nvPr/>
        </p:nvSpPr>
        <p:spPr>
          <a:xfrm>
            <a:off x="266700"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55" name="object 55"/>
          <p:cNvSpPr/>
          <p:nvPr/>
        </p:nvSpPr>
        <p:spPr>
          <a:xfrm>
            <a:off x="266700"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56" name="object 56"/>
          <p:cNvSpPr/>
          <p:nvPr/>
        </p:nvSpPr>
        <p:spPr>
          <a:xfrm>
            <a:off x="7826705"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57" name="object 57"/>
          <p:cNvSpPr/>
          <p:nvPr/>
        </p:nvSpPr>
        <p:spPr>
          <a:xfrm>
            <a:off x="7826705"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58" name="object 58"/>
          <p:cNvSpPr txBox="1"/>
          <p:nvPr/>
        </p:nvSpPr>
        <p:spPr>
          <a:xfrm>
            <a:off x="7395084" y="10628416"/>
            <a:ext cx="153035" cy="170815"/>
          </a:xfrm>
          <a:prstGeom prst="rect">
            <a:avLst/>
          </a:prstGeom>
        </p:spPr>
        <p:txBody>
          <a:bodyPr vert="horz" wrap="square" lIns="0" tIns="12700" rIns="0" bIns="0" rtlCol="0">
            <a:spAutoFit/>
          </a:bodyPr>
          <a:lstStyle/>
          <a:p>
            <a:pPr marL="12700">
              <a:lnSpc>
                <a:spcPct val="100000"/>
              </a:lnSpc>
              <a:spcBef>
                <a:spcPts val="100"/>
              </a:spcBef>
            </a:pPr>
            <a:r>
              <a:rPr sz="1425" b="1" spc="-367" baseline="-5847" dirty="0">
                <a:latin typeface="Arial"/>
                <a:cs typeface="Arial"/>
              </a:rPr>
              <a:t>1</a:t>
            </a:r>
            <a:r>
              <a:rPr sz="700" spc="-114" dirty="0">
                <a:solidFill>
                  <a:srgbClr val="6078AD"/>
                </a:solidFill>
                <a:latin typeface="Calibri"/>
                <a:cs typeface="Calibri"/>
              </a:rPr>
              <a:t>1</a:t>
            </a:r>
            <a:r>
              <a:rPr sz="1425" b="1" spc="-622" baseline="-5847" dirty="0">
                <a:latin typeface="Arial"/>
                <a:cs typeface="Arial"/>
              </a:rPr>
              <a:t>8</a:t>
            </a:r>
            <a:r>
              <a:rPr sz="700" dirty="0">
                <a:solidFill>
                  <a:srgbClr val="6078AD"/>
                </a:solidFill>
                <a:latin typeface="Calibri"/>
                <a:cs typeface="Calibri"/>
              </a:rPr>
              <a:t>7</a:t>
            </a:r>
            <a:endParaRPr sz="70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361726" y="3521037"/>
            <a:ext cx="1793875" cy="854075"/>
          </a:xfrm>
          <a:custGeom>
            <a:avLst/>
            <a:gdLst/>
            <a:ahLst/>
            <a:cxnLst/>
            <a:rect l="l" t="t" r="r" b="b"/>
            <a:pathLst>
              <a:path w="1793875" h="854075">
                <a:moveTo>
                  <a:pt x="1793379" y="0"/>
                </a:moveTo>
                <a:lnTo>
                  <a:pt x="1699001" y="128116"/>
                </a:lnTo>
                <a:lnTo>
                  <a:pt x="1392256" y="412797"/>
                </a:lnTo>
                <a:lnTo>
                  <a:pt x="837728" y="704541"/>
                </a:lnTo>
                <a:lnTo>
                  <a:pt x="0" y="853846"/>
                </a:lnTo>
              </a:path>
            </a:pathLst>
          </a:custGeom>
          <a:ln w="12700">
            <a:solidFill>
              <a:srgbClr val="91A7D1"/>
            </a:solidFill>
          </a:ln>
        </p:spPr>
        <p:txBody>
          <a:bodyPr wrap="square" lIns="0" tIns="0" rIns="0" bIns="0" rtlCol="0"/>
          <a:lstStyle/>
          <a:p>
            <a:endParaRPr/>
          </a:p>
        </p:txBody>
      </p:sp>
      <p:sp>
        <p:nvSpPr>
          <p:cNvPr id="3" name="object 3"/>
          <p:cNvSpPr/>
          <p:nvPr/>
        </p:nvSpPr>
        <p:spPr>
          <a:xfrm>
            <a:off x="3341192" y="3010776"/>
            <a:ext cx="2814320" cy="1365250"/>
          </a:xfrm>
          <a:custGeom>
            <a:avLst/>
            <a:gdLst/>
            <a:ahLst/>
            <a:cxnLst/>
            <a:rect l="l" t="t" r="r" b="b"/>
            <a:pathLst>
              <a:path w="2814320" h="1365250">
                <a:moveTo>
                  <a:pt x="2813913" y="0"/>
                </a:moveTo>
                <a:lnTo>
                  <a:pt x="2673419" y="196472"/>
                </a:lnTo>
                <a:lnTo>
                  <a:pt x="2204770" y="637646"/>
                </a:lnTo>
                <a:lnTo>
                  <a:pt x="1337214" y="1101153"/>
                </a:lnTo>
                <a:lnTo>
                  <a:pt x="0" y="1364627"/>
                </a:lnTo>
              </a:path>
            </a:pathLst>
          </a:custGeom>
          <a:ln w="12699">
            <a:solidFill>
              <a:srgbClr val="91A7D1"/>
            </a:solidFill>
          </a:ln>
        </p:spPr>
        <p:txBody>
          <a:bodyPr wrap="square" lIns="0" tIns="0" rIns="0" bIns="0" rtlCol="0"/>
          <a:lstStyle/>
          <a:p>
            <a:endParaRPr/>
          </a:p>
        </p:txBody>
      </p:sp>
      <p:sp>
        <p:nvSpPr>
          <p:cNvPr id="4" name="object 4"/>
          <p:cNvSpPr/>
          <p:nvPr/>
        </p:nvSpPr>
        <p:spPr>
          <a:xfrm>
            <a:off x="2320658" y="2500515"/>
            <a:ext cx="3834765" cy="1869439"/>
          </a:xfrm>
          <a:custGeom>
            <a:avLst/>
            <a:gdLst/>
            <a:ahLst/>
            <a:cxnLst/>
            <a:rect l="l" t="t" r="r" b="b"/>
            <a:pathLst>
              <a:path w="3834765" h="1869439">
                <a:moveTo>
                  <a:pt x="3834447" y="0"/>
                </a:moveTo>
                <a:lnTo>
                  <a:pt x="3637633" y="267350"/>
                </a:lnTo>
                <a:lnTo>
                  <a:pt x="2990072" y="868694"/>
                </a:lnTo>
                <a:lnTo>
                  <a:pt x="1806086" y="1502968"/>
                </a:lnTo>
                <a:lnTo>
                  <a:pt x="0" y="1869109"/>
                </a:lnTo>
              </a:path>
            </a:pathLst>
          </a:custGeom>
          <a:ln w="12700">
            <a:solidFill>
              <a:srgbClr val="91A7D1"/>
            </a:solidFill>
          </a:ln>
        </p:spPr>
        <p:txBody>
          <a:bodyPr wrap="square" lIns="0" tIns="0" rIns="0" bIns="0" rtlCol="0"/>
          <a:lstStyle/>
          <a:p>
            <a:endParaRPr/>
          </a:p>
        </p:txBody>
      </p:sp>
      <p:sp>
        <p:nvSpPr>
          <p:cNvPr id="5" name="object 5"/>
          <p:cNvSpPr/>
          <p:nvPr/>
        </p:nvSpPr>
        <p:spPr>
          <a:xfrm>
            <a:off x="1810397" y="1990242"/>
            <a:ext cx="4345305" cy="2385695"/>
          </a:xfrm>
          <a:custGeom>
            <a:avLst/>
            <a:gdLst/>
            <a:ahLst/>
            <a:cxnLst/>
            <a:rect l="l" t="t" r="r" b="b"/>
            <a:pathLst>
              <a:path w="4345305" h="2385695">
                <a:moveTo>
                  <a:pt x="4344708" y="0"/>
                </a:moveTo>
                <a:lnTo>
                  <a:pt x="4153774" y="301826"/>
                </a:lnTo>
                <a:lnTo>
                  <a:pt x="3473492" y="1003676"/>
                </a:lnTo>
                <a:lnTo>
                  <a:pt x="2142641" y="1800101"/>
                </a:lnTo>
                <a:lnTo>
                  <a:pt x="0" y="2385656"/>
                </a:lnTo>
              </a:path>
            </a:pathLst>
          </a:custGeom>
          <a:ln w="12700">
            <a:solidFill>
              <a:srgbClr val="91A7D1"/>
            </a:solidFill>
          </a:ln>
        </p:spPr>
        <p:txBody>
          <a:bodyPr wrap="square" lIns="0" tIns="0" rIns="0" bIns="0" rtlCol="0"/>
          <a:lstStyle/>
          <a:p>
            <a:endParaRPr/>
          </a:p>
        </p:txBody>
      </p:sp>
      <p:sp>
        <p:nvSpPr>
          <p:cNvPr id="6" name="object 6"/>
          <p:cNvSpPr/>
          <p:nvPr/>
        </p:nvSpPr>
        <p:spPr>
          <a:xfrm>
            <a:off x="1560067" y="4369638"/>
            <a:ext cx="5048885" cy="0"/>
          </a:xfrm>
          <a:custGeom>
            <a:avLst/>
            <a:gdLst/>
            <a:ahLst/>
            <a:cxnLst/>
            <a:rect l="l" t="t" r="r" b="b"/>
            <a:pathLst>
              <a:path w="5048884">
                <a:moveTo>
                  <a:pt x="5048275" y="0"/>
                </a:moveTo>
                <a:lnTo>
                  <a:pt x="0" y="0"/>
                </a:lnTo>
              </a:path>
            </a:pathLst>
          </a:custGeom>
          <a:ln w="12700">
            <a:solidFill>
              <a:srgbClr val="004689"/>
            </a:solidFill>
          </a:ln>
        </p:spPr>
        <p:txBody>
          <a:bodyPr wrap="square" lIns="0" tIns="0" rIns="0" bIns="0" rtlCol="0"/>
          <a:lstStyle/>
          <a:p>
            <a:endParaRPr/>
          </a:p>
        </p:txBody>
      </p:sp>
      <p:sp>
        <p:nvSpPr>
          <p:cNvPr id="7" name="object 7"/>
          <p:cNvSpPr/>
          <p:nvPr/>
        </p:nvSpPr>
        <p:spPr>
          <a:xfrm>
            <a:off x="1490700" y="4337227"/>
            <a:ext cx="89535" cy="65405"/>
          </a:xfrm>
          <a:custGeom>
            <a:avLst/>
            <a:gdLst/>
            <a:ahLst/>
            <a:cxnLst/>
            <a:rect l="l" t="t" r="r" b="b"/>
            <a:pathLst>
              <a:path w="89534" h="65404">
                <a:moveTo>
                  <a:pt x="89052" y="0"/>
                </a:moveTo>
                <a:lnTo>
                  <a:pt x="0" y="32410"/>
                </a:lnTo>
                <a:lnTo>
                  <a:pt x="89052" y="64820"/>
                </a:lnTo>
                <a:lnTo>
                  <a:pt x="89052" y="0"/>
                </a:lnTo>
                <a:close/>
              </a:path>
            </a:pathLst>
          </a:custGeom>
          <a:solidFill>
            <a:srgbClr val="004689"/>
          </a:solidFill>
        </p:spPr>
        <p:txBody>
          <a:bodyPr wrap="square" lIns="0" tIns="0" rIns="0" bIns="0" rtlCol="0"/>
          <a:lstStyle/>
          <a:p>
            <a:endParaRPr/>
          </a:p>
        </p:txBody>
      </p:sp>
      <p:sp>
        <p:nvSpPr>
          <p:cNvPr id="8" name="object 8"/>
          <p:cNvSpPr/>
          <p:nvPr/>
        </p:nvSpPr>
        <p:spPr>
          <a:xfrm>
            <a:off x="1525663" y="3952024"/>
            <a:ext cx="4664075" cy="0"/>
          </a:xfrm>
          <a:custGeom>
            <a:avLst/>
            <a:gdLst/>
            <a:ahLst/>
            <a:cxnLst/>
            <a:rect l="l" t="t" r="r" b="b"/>
            <a:pathLst>
              <a:path w="4664075">
                <a:moveTo>
                  <a:pt x="4663478" y="0"/>
                </a:moveTo>
                <a:lnTo>
                  <a:pt x="0" y="0"/>
                </a:lnTo>
              </a:path>
            </a:pathLst>
          </a:custGeom>
          <a:ln w="19050">
            <a:solidFill>
              <a:srgbClr val="ED1C24"/>
            </a:solidFill>
            <a:prstDash val="dot"/>
          </a:ln>
        </p:spPr>
        <p:txBody>
          <a:bodyPr wrap="square" lIns="0" tIns="0" rIns="0" bIns="0" rtlCol="0"/>
          <a:lstStyle/>
          <a:p>
            <a:endParaRPr/>
          </a:p>
        </p:txBody>
      </p:sp>
      <p:sp>
        <p:nvSpPr>
          <p:cNvPr id="9" name="object 9"/>
          <p:cNvSpPr/>
          <p:nvPr/>
        </p:nvSpPr>
        <p:spPr>
          <a:xfrm>
            <a:off x="6246355" y="3952024"/>
            <a:ext cx="0" cy="0"/>
          </a:xfrm>
          <a:custGeom>
            <a:avLst/>
            <a:gdLst/>
            <a:ahLst/>
            <a:cxnLst/>
            <a:rect l="l" t="t" r="r" b="b"/>
            <a:pathLst>
              <a:path>
                <a:moveTo>
                  <a:pt x="0" y="0"/>
                </a:moveTo>
                <a:lnTo>
                  <a:pt x="0" y="0"/>
                </a:lnTo>
              </a:path>
            </a:pathLst>
          </a:custGeom>
          <a:ln w="19050">
            <a:solidFill>
              <a:srgbClr val="ED1C24"/>
            </a:solidFill>
          </a:ln>
        </p:spPr>
        <p:txBody>
          <a:bodyPr wrap="square" lIns="0" tIns="0" rIns="0" bIns="0" rtlCol="0"/>
          <a:lstStyle/>
          <a:p>
            <a:endParaRPr/>
          </a:p>
        </p:txBody>
      </p:sp>
      <p:sp>
        <p:nvSpPr>
          <p:cNvPr id="10" name="object 10"/>
          <p:cNvSpPr/>
          <p:nvPr/>
        </p:nvSpPr>
        <p:spPr>
          <a:xfrm>
            <a:off x="1497050" y="3952024"/>
            <a:ext cx="0" cy="0"/>
          </a:xfrm>
          <a:custGeom>
            <a:avLst/>
            <a:gdLst/>
            <a:ahLst/>
            <a:cxnLst/>
            <a:rect l="l" t="t" r="r" b="b"/>
            <a:pathLst>
              <a:path>
                <a:moveTo>
                  <a:pt x="0" y="0"/>
                </a:moveTo>
                <a:lnTo>
                  <a:pt x="0" y="0"/>
                </a:lnTo>
              </a:path>
            </a:pathLst>
          </a:custGeom>
          <a:ln w="19050">
            <a:solidFill>
              <a:srgbClr val="ED1C24"/>
            </a:solidFill>
          </a:ln>
        </p:spPr>
        <p:txBody>
          <a:bodyPr wrap="square" lIns="0" tIns="0" rIns="0" bIns="0" rtlCol="0"/>
          <a:lstStyle/>
          <a:p>
            <a:endParaRPr/>
          </a:p>
        </p:txBody>
      </p:sp>
      <p:sp>
        <p:nvSpPr>
          <p:cNvPr id="11" name="object 11"/>
          <p:cNvSpPr/>
          <p:nvPr/>
        </p:nvSpPr>
        <p:spPr>
          <a:xfrm>
            <a:off x="6155105" y="1834451"/>
            <a:ext cx="0" cy="2529205"/>
          </a:xfrm>
          <a:custGeom>
            <a:avLst/>
            <a:gdLst/>
            <a:ahLst/>
            <a:cxnLst/>
            <a:rect l="l" t="t" r="r" b="b"/>
            <a:pathLst>
              <a:path h="2529204">
                <a:moveTo>
                  <a:pt x="0" y="2528836"/>
                </a:moveTo>
                <a:lnTo>
                  <a:pt x="0" y="0"/>
                </a:lnTo>
              </a:path>
            </a:pathLst>
          </a:custGeom>
          <a:ln w="12700">
            <a:solidFill>
              <a:srgbClr val="004689"/>
            </a:solidFill>
          </a:ln>
        </p:spPr>
        <p:txBody>
          <a:bodyPr wrap="square" lIns="0" tIns="0" rIns="0" bIns="0" rtlCol="0"/>
          <a:lstStyle/>
          <a:p>
            <a:endParaRPr/>
          </a:p>
        </p:txBody>
      </p:sp>
      <p:sp>
        <p:nvSpPr>
          <p:cNvPr id="12" name="object 12"/>
          <p:cNvSpPr/>
          <p:nvPr/>
        </p:nvSpPr>
        <p:spPr>
          <a:xfrm>
            <a:off x="6122695" y="1765084"/>
            <a:ext cx="65405" cy="89535"/>
          </a:xfrm>
          <a:custGeom>
            <a:avLst/>
            <a:gdLst/>
            <a:ahLst/>
            <a:cxnLst/>
            <a:rect l="l" t="t" r="r" b="b"/>
            <a:pathLst>
              <a:path w="65404" h="89535">
                <a:moveTo>
                  <a:pt x="32410" y="0"/>
                </a:moveTo>
                <a:lnTo>
                  <a:pt x="0" y="89065"/>
                </a:lnTo>
                <a:lnTo>
                  <a:pt x="64820" y="89065"/>
                </a:lnTo>
                <a:lnTo>
                  <a:pt x="32410" y="0"/>
                </a:lnTo>
                <a:close/>
              </a:path>
            </a:pathLst>
          </a:custGeom>
          <a:solidFill>
            <a:srgbClr val="004689"/>
          </a:solidFill>
        </p:spPr>
        <p:txBody>
          <a:bodyPr wrap="square" lIns="0" tIns="0" rIns="0" bIns="0" rtlCol="0"/>
          <a:lstStyle/>
          <a:p>
            <a:endParaRPr/>
          </a:p>
        </p:txBody>
      </p:sp>
      <p:sp>
        <p:nvSpPr>
          <p:cNvPr id="13" name="object 13"/>
          <p:cNvSpPr txBox="1">
            <a:spLocks noGrp="1"/>
          </p:cNvSpPr>
          <p:nvPr>
            <p:ph type="title"/>
          </p:nvPr>
        </p:nvSpPr>
        <p:spPr>
          <a:xfrm>
            <a:off x="973998" y="903635"/>
            <a:ext cx="5376545" cy="391160"/>
          </a:xfrm>
          <a:prstGeom prst="rect">
            <a:avLst/>
          </a:prstGeom>
        </p:spPr>
        <p:txBody>
          <a:bodyPr vert="horz" wrap="square" lIns="0" tIns="12700" rIns="0" bIns="0" rtlCol="0">
            <a:spAutoFit/>
          </a:bodyPr>
          <a:lstStyle/>
          <a:p>
            <a:pPr marL="12700">
              <a:lnSpc>
                <a:spcPct val="100000"/>
              </a:lnSpc>
              <a:spcBef>
                <a:spcPts val="100"/>
              </a:spcBef>
            </a:pPr>
            <a:r>
              <a:rPr spc="30" dirty="0"/>
              <a:t>Efecto</a:t>
            </a:r>
            <a:r>
              <a:rPr dirty="0"/>
              <a:t> </a:t>
            </a:r>
            <a:r>
              <a:rPr spc="150" dirty="0"/>
              <a:t>del</a:t>
            </a:r>
            <a:r>
              <a:rPr spc="5" dirty="0"/>
              <a:t> </a:t>
            </a:r>
            <a:r>
              <a:rPr spc="114" dirty="0"/>
              <a:t>interés</a:t>
            </a:r>
            <a:r>
              <a:rPr spc="5" dirty="0"/>
              <a:t> </a:t>
            </a:r>
            <a:r>
              <a:rPr spc="110" dirty="0"/>
              <a:t>compuesto</a:t>
            </a:r>
            <a:r>
              <a:rPr spc="5" dirty="0"/>
              <a:t> </a:t>
            </a:r>
            <a:r>
              <a:rPr spc="330" dirty="0"/>
              <a:t>y</a:t>
            </a:r>
            <a:r>
              <a:rPr spc="5" dirty="0"/>
              <a:t> </a:t>
            </a:r>
            <a:r>
              <a:rPr spc="135" dirty="0"/>
              <a:t>el</a:t>
            </a:r>
            <a:r>
              <a:rPr spc="5" dirty="0"/>
              <a:t> </a:t>
            </a:r>
            <a:r>
              <a:rPr spc="130" dirty="0"/>
              <a:t>tiempo</a:t>
            </a:r>
          </a:p>
        </p:txBody>
      </p:sp>
      <p:sp>
        <p:nvSpPr>
          <p:cNvPr id="14" name="object 14"/>
          <p:cNvSpPr txBox="1"/>
          <p:nvPr/>
        </p:nvSpPr>
        <p:spPr>
          <a:xfrm>
            <a:off x="974000" y="7526046"/>
            <a:ext cx="4292600" cy="269240"/>
          </a:xfrm>
          <a:prstGeom prst="rect">
            <a:avLst/>
          </a:prstGeom>
        </p:spPr>
        <p:txBody>
          <a:bodyPr vert="horz" wrap="square" lIns="0" tIns="12700" rIns="0" bIns="0" rtlCol="0">
            <a:spAutoFit/>
          </a:bodyPr>
          <a:lstStyle/>
          <a:p>
            <a:pPr marL="12700">
              <a:lnSpc>
                <a:spcPct val="100000"/>
              </a:lnSpc>
              <a:spcBef>
                <a:spcPts val="100"/>
              </a:spcBef>
            </a:pPr>
            <a:r>
              <a:rPr sz="1600" spc="90" dirty="0">
                <a:solidFill>
                  <a:srgbClr val="004689"/>
                </a:solidFill>
                <a:latin typeface="Garamond"/>
                <a:cs typeface="Garamond"/>
              </a:rPr>
              <a:t>¿Cuánto</a:t>
            </a:r>
            <a:r>
              <a:rPr sz="1600" spc="-10" dirty="0">
                <a:solidFill>
                  <a:srgbClr val="004689"/>
                </a:solidFill>
                <a:latin typeface="Garamond"/>
                <a:cs typeface="Garamond"/>
              </a:rPr>
              <a:t> </a:t>
            </a:r>
            <a:r>
              <a:rPr sz="1600" spc="95" dirty="0">
                <a:solidFill>
                  <a:srgbClr val="004689"/>
                </a:solidFill>
                <a:latin typeface="Garamond"/>
                <a:cs typeface="Garamond"/>
              </a:rPr>
              <a:t>dinero</a:t>
            </a:r>
            <a:r>
              <a:rPr sz="1600" spc="-5" dirty="0">
                <a:solidFill>
                  <a:srgbClr val="004689"/>
                </a:solidFill>
                <a:latin typeface="Garamond"/>
                <a:cs typeface="Garamond"/>
              </a:rPr>
              <a:t> </a:t>
            </a:r>
            <a:r>
              <a:rPr sz="1600" spc="100" dirty="0">
                <a:solidFill>
                  <a:srgbClr val="004689"/>
                </a:solidFill>
                <a:latin typeface="Garamond"/>
                <a:cs typeface="Garamond"/>
              </a:rPr>
              <a:t>quiere</a:t>
            </a:r>
            <a:r>
              <a:rPr sz="1600" spc="-5" dirty="0">
                <a:solidFill>
                  <a:srgbClr val="004689"/>
                </a:solidFill>
                <a:latin typeface="Garamond"/>
                <a:cs typeface="Garamond"/>
              </a:rPr>
              <a:t> </a:t>
            </a:r>
            <a:r>
              <a:rPr sz="1600" spc="95" dirty="0">
                <a:solidFill>
                  <a:srgbClr val="004689"/>
                </a:solidFill>
                <a:latin typeface="Garamond"/>
                <a:cs typeface="Garamond"/>
              </a:rPr>
              <a:t>ahorrar</a:t>
            </a:r>
            <a:r>
              <a:rPr sz="1600" spc="-5" dirty="0">
                <a:solidFill>
                  <a:srgbClr val="004689"/>
                </a:solidFill>
                <a:latin typeface="Garamond"/>
                <a:cs typeface="Garamond"/>
              </a:rPr>
              <a:t> </a:t>
            </a:r>
            <a:r>
              <a:rPr sz="1600" spc="60" dirty="0">
                <a:solidFill>
                  <a:srgbClr val="004689"/>
                </a:solidFill>
                <a:latin typeface="Garamond"/>
                <a:cs typeface="Garamond"/>
              </a:rPr>
              <a:t>como</a:t>
            </a:r>
            <a:r>
              <a:rPr sz="1600" spc="-5" dirty="0">
                <a:solidFill>
                  <a:srgbClr val="004689"/>
                </a:solidFill>
                <a:latin typeface="Garamond"/>
                <a:cs typeface="Garamond"/>
              </a:rPr>
              <a:t> </a:t>
            </a:r>
            <a:r>
              <a:rPr sz="1600" spc="125" dirty="0">
                <a:solidFill>
                  <a:srgbClr val="004689"/>
                </a:solidFill>
                <a:latin typeface="Garamond"/>
                <a:cs typeface="Garamond"/>
              </a:rPr>
              <a:t>seguridad?</a:t>
            </a:r>
            <a:endParaRPr sz="1600">
              <a:latin typeface="Garamond"/>
              <a:cs typeface="Garamond"/>
            </a:endParaRPr>
          </a:p>
        </p:txBody>
      </p:sp>
      <p:sp>
        <p:nvSpPr>
          <p:cNvPr id="15" name="object 15"/>
          <p:cNvSpPr txBox="1"/>
          <p:nvPr/>
        </p:nvSpPr>
        <p:spPr>
          <a:xfrm>
            <a:off x="974000" y="4931994"/>
            <a:ext cx="5922010" cy="269240"/>
          </a:xfrm>
          <a:prstGeom prst="rect">
            <a:avLst/>
          </a:prstGeom>
        </p:spPr>
        <p:txBody>
          <a:bodyPr vert="horz" wrap="square" lIns="0" tIns="12700" rIns="0" bIns="0" rtlCol="0">
            <a:spAutoFit/>
          </a:bodyPr>
          <a:lstStyle/>
          <a:p>
            <a:pPr marL="12700">
              <a:lnSpc>
                <a:spcPct val="100000"/>
              </a:lnSpc>
              <a:spcBef>
                <a:spcPts val="100"/>
              </a:spcBef>
            </a:pPr>
            <a:r>
              <a:rPr sz="1600" spc="95" dirty="0">
                <a:solidFill>
                  <a:srgbClr val="004689"/>
                </a:solidFill>
                <a:latin typeface="Garamond"/>
                <a:cs typeface="Garamond"/>
              </a:rPr>
              <a:t>¿Qué</a:t>
            </a:r>
            <a:r>
              <a:rPr sz="1600" dirty="0">
                <a:solidFill>
                  <a:srgbClr val="004689"/>
                </a:solidFill>
                <a:latin typeface="Garamond"/>
                <a:cs typeface="Garamond"/>
              </a:rPr>
              <a:t> </a:t>
            </a:r>
            <a:r>
              <a:rPr sz="1600" spc="90" dirty="0">
                <a:solidFill>
                  <a:srgbClr val="004689"/>
                </a:solidFill>
                <a:latin typeface="Garamond"/>
                <a:cs typeface="Garamond"/>
              </a:rPr>
              <a:t>rendimiento</a:t>
            </a:r>
            <a:r>
              <a:rPr sz="1600" spc="5" dirty="0">
                <a:solidFill>
                  <a:srgbClr val="004689"/>
                </a:solidFill>
                <a:latin typeface="Garamond"/>
                <a:cs typeface="Garamond"/>
              </a:rPr>
              <a:t> </a:t>
            </a:r>
            <a:r>
              <a:rPr sz="1600" spc="114" dirty="0">
                <a:solidFill>
                  <a:srgbClr val="004689"/>
                </a:solidFill>
                <a:latin typeface="Garamond"/>
                <a:cs typeface="Garamond"/>
              </a:rPr>
              <a:t>alcanzaría</a:t>
            </a:r>
            <a:r>
              <a:rPr sz="1600" spc="5" dirty="0">
                <a:solidFill>
                  <a:srgbClr val="004689"/>
                </a:solidFill>
                <a:latin typeface="Garamond"/>
                <a:cs typeface="Garamond"/>
              </a:rPr>
              <a:t> </a:t>
            </a:r>
            <a:r>
              <a:rPr sz="1600" spc="150" dirty="0">
                <a:solidFill>
                  <a:srgbClr val="004689"/>
                </a:solidFill>
                <a:latin typeface="Garamond"/>
                <a:cs typeface="Garamond"/>
              </a:rPr>
              <a:t>una</a:t>
            </a:r>
            <a:r>
              <a:rPr sz="1600" spc="5" dirty="0">
                <a:solidFill>
                  <a:srgbClr val="004689"/>
                </a:solidFill>
                <a:latin typeface="Garamond"/>
                <a:cs typeface="Garamond"/>
              </a:rPr>
              <a:t> </a:t>
            </a:r>
            <a:r>
              <a:rPr sz="1600" spc="75" dirty="0">
                <a:solidFill>
                  <a:srgbClr val="004689"/>
                </a:solidFill>
                <a:latin typeface="Garamond"/>
                <a:cs typeface="Garamond"/>
              </a:rPr>
              <a:t>inversión</a:t>
            </a:r>
            <a:r>
              <a:rPr sz="1600" spc="5" dirty="0">
                <a:solidFill>
                  <a:srgbClr val="004689"/>
                </a:solidFill>
                <a:latin typeface="Garamond"/>
                <a:cs typeface="Garamond"/>
              </a:rPr>
              <a:t> </a:t>
            </a:r>
            <a:r>
              <a:rPr sz="1600" spc="150" dirty="0">
                <a:solidFill>
                  <a:srgbClr val="004689"/>
                </a:solidFill>
                <a:latin typeface="Garamond"/>
                <a:cs typeface="Garamond"/>
              </a:rPr>
              <a:t>a</a:t>
            </a:r>
            <a:r>
              <a:rPr sz="1600" spc="5" dirty="0">
                <a:solidFill>
                  <a:srgbClr val="004689"/>
                </a:solidFill>
                <a:latin typeface="Garamond"/>
                <a:cs typeface="Garamond"/>
              </a:rPr>
              <a:t> </a:t>
            </a:r>
            <a:r>
              <a:rPr sz="1600" spc="150" dirty="0">
                <a:solidFill>
                  <a:srgbClr val="004689"/>
                </a:solidFill>
                <a:latin typeface="Garamond"/>
                <a:cs typeface="Garamond"/>
              </a:rPr>
              <a:t>un</a:t>
            </a:r>
            <a:r>
              <a:rPr sz="1600" spc="5" dirty="0">
                <a:solidFill>
                  <a:srgbClr val="004689"/>
                </a:solidFill>
                <a:latin typeface="Garamond"/>
                <a:cs typeface="Garamond"/>
              </a:rPr>
              <a:t> </a:t>
            </a:r>
            <a:r>
              <a:rPr sz="1600" spc="100" dirty="0">
                <a:solidFill>
                  <a:srgbClr val="004689"/>
                </a:solidFill>
                <a:latin typeface="Garamond"/>
                <a:cs typeface="Garamond"/>
              </a:rPr>
              <a:t>plazo</a:t>
            </a:r>
            <a:r>
              <a:rPr sz="1600" spc="5" dirty="0">
                <a:solidFill>
                  <a:srgbClr val="004689"/>
                </a:solidFill>
                <a:latin typeface="Garamond"/>
                <a:cs typeface="Garamond"/>
              </a:rPr>
              <a:t> </a:t>
            </a:r>
            <a:r>
              <a:rPr sz="1600" spc="110" dirty="0">
                <a:solidFill>
                  <a:srgbClr val="004689"/>
                </a:solidFill>
                <a:latin typeface="Garamond"/>
                <a:cs typeface="Garamond"/>
              </a:rPr>
              <a:t>de</a:t>
            </a:r>
            <a:r>
              <a:rPr sz="1600" dirty="0">
                <a:solidFill>
                  <a:srgbClr val="004689"/>
                </a:solidFill>
                <a:latin typeface="Garamond"/>
                <a:cs typeface="Garamond"/>
              </a:rPr>
              <a:t> </a:t>
            </a:r>
            <a:r>
              <a:rPr sz="1600" spc="30" dirty="0">
                <a:solidFill>
                  <a:srgbClr val="004689"/>
                </a:solidFill>
                <a:latin typeface="Garamond"/>
                <a:cs typeface="Garamond"/>
              </a:rPr>
              <a:t>20</a:t>
            </a:r>
            <a:r>
              <a:rPr sz="1600" spc="5" dirty="0">
                <a:solidFill>
                  <a:srgbClr val="004689"/>
                </a:solidFill>
                <a:latin typeface="Garamond"/>
                <a:cs typeface="Garamond"/>
              </a:rPr>
              <a:t> </a:t>
            </a:r>
            <a:r>
              <a:rPr sz="1600" spc="95" dirty="0">
                <a:solidFill>
                  <a:srgbClr val="004689"/>
                </a:solidFill>
                <a:latin typeface="Garamond"/>
                <a:cs typeface="Garamond"/>
              </a:rPr>
              <a:t>años?</a:t>
            </a:r>
            <a:endParaRPr sz="1600">
              <a:latin typeface="Garamond"/>
              <a:cs typeface="Garamond"/>
            </a:endParaRPr>
          </a:p>
        </p:txBody>
      </p:sp>
      <p:sp>
        <p:nvSpPr>
          <p:cNvPr id="16" name="object 16"/>
          <p:cNvSpPr txBox="1"/>
          <p:nvPr/>
        </p:nvSpPr>
        <p:spPr>
          <a:xfrm>
            <a:off x="1175095" y="5248326"/>
            <a:ext cx="1202055" cy="261620"/>
          </a:xfrm>
          <a:prstGeom prst="rect">
            <a:avLst/>
          </a:prstGeom>
        </p:spPr>
        <p:txBody>
          <a:bodyPr vert="horz" wrap="square" lIns="0" tIns="22860" rIns="0" bIns="0" rtlCol="0">
            <a:spAutoFit/>
          </a:bodyPr>
          <a:lstStyle/>
          <a:p>
            <a:pPr marL="12700" marR="5080">
              <a:lnSpc>
                <a:spcPts val="900"/>
              </a:lnSpc>
              <a:spcBef>
                <a:spcPts val="180"/>
              </a:spcBef>
            </a:pPr>
            <a:r>
              <a:rPr sz="800" spc="30" dirty="0">
                <a:solidFill>
                  <a:srgbClr val="6078AD"/>
                </a:solidFill>
                <a:latin typeface="Calibri"/>
                <a:cs typeface="Calibri"/>
              </a:rPr>
              <a:t>Aportación única 10.000</a:t>
            </a:r>
            <a:r>
              <a:rPr sz="800" spc="-135" dirty="0">
                <a:solidFill>
                  <a:srgbClr val="6078AD"/>
                </a:solidFill>
                <a:latin typeface="Calibri"/>
                <a:cs typeface="Calibri"/>
              </a:rPr>
              <a:t> </a:t>
            </a:r>
            <a:r>
              <a:rPr sz="800" spc="30" dirty="0">
                <a:solidFill>
                  <a:srgbClr val="6078AD"/>
                </a:solidFill>
                <a:latin typeface="Calibri"/>
                <a:cs typeface="Calibri"/>
              </a:rPr>
              <a:t>€  </a:t>
            </a:r>
            <a:r>
              <a:rPr sz="800" spc="20" dirty="0">
                <a:solidFill>
                  <a:srgbClr val="6078AD"/>
                </a:solidFill>
                <a:latin typeface="Calibri"/>
                <a:cs typeface="Calibri"/>
              </a:rPr>
              <a:t>en</a:t>
            </a:r>
            <a:r>
              <a:rPr sz="800" spc="-10" dirty="0">
                <a:solidFill>
                  <a:srgbClr val="6078AD"/>
                </a:solidFill>
                <a:latin typeface="Calibri"/>
                <a:cs typeface="Calibri"/>
              </a:rPr>
              <a:t> </a:t>
            </a:r>
            <a:r>
              <a:rPr sz="800" spc="30" dirty="0">
                <a:solidFill>
                  <a:srgbClr val="6078AD"/>
                </a:solidFill>
                <a:latin typeface="Calibri"/>
                <a:cs typeface="Calibri"/>
              </a:rPr>
              <a:t>€</a:t>
            </a:r>
            <a:endParaRPr sz="800">
              <a:latin typeface="Calibri"/>
              <a:cs typeface="Calibri"/>
            </a:endParaRPr>
          </a:p>
        </p:txBody>
      </p:sp>
      <p:sp>
        <p:nvSpPr>
          <p:cNvPr id="17" name="object 17"/>
          <p:cNvSpPr txBox="1"/>
          <p:nvPr/>
        </p:nvSpPr>
        <p:spPr>
          <a:xfrm>
            <a:off x="4630003" y="5248326"/>
            <a:ext cx="1864360" cy="261620"/>
          </a:xfrm>
          <a:prstGeom prst="rect">
            <a:avLst/>
          </a:prstGeom>
        </p:spPr>
        <p:txBody>
          <a:bodyPr vert="horz" wrap="square" lIns="0" tIns="22860" rIns="0" bIns="0" rtlCol="0">
            <a:spAutoFit/>
          </a:bodyPr>
          <a:lstStyle/>
          <a:p>
            <a:pPr marL="12700" marR="5080">
              <a:lnSpc>
                <a:spcPts val="900"/>
              </a:lnSpc>
              <a:spcBef>
                <a:spcPts val="180"/>
              </a:spcBef>
            </a:pPr>
            <a:r>
              <a:rPr sz="800" spc="30" dirty="0">
                <a:solidFill>
                  <a:srgbClr val="6078AD"/>
                </a:solidFill>
                <a:latin typeface="Calibri"/>
                <a:cs typeface="Calibri"/>
              </a:rPr>
              <a:t>Aportación</a:t>
            </a:r>
            <a:r>
              <a:rPr sz="800" spc="-10" dirty="0">
                <a:solidFill>
                  <a:srgbClr val="6078AD"/>
                </a:solidFill>
                <a:latin typeface="Calibri"/>
                <a:cs typeface="Calibri"/>
              </a:rPr>
              <a:t> </a:t>
            </a:r>
            <a:r>
              <a:rPr sz="800" spc="20" dirty="0">
                <a:solidFill>
                  <a:srgbClr val="6078AD"/>
                </a:solidFill>
                <a:latin typeface="Calibri"/>
                <a:cs typeface="Calibri"/>
              </a:rPr>
              <a:t>periódica</a:t>
            </a:r>
            <a:r>
              <a:rPr sz="800" spc="-10" dirty="0">
                <a:solidFill>
                  <a:srgbClr val="6078AD"/>
                </a:solidFill>
                <a:latin typeface="Calibri"/>
                <a:cs typeface="Calibri"/>
              </a:rPr>
              <a:t> </a:t>
            </a:r>
            <a:r>
              <a:rPr sz="800" spc="15" dirty="0">
                <a:solidFill>
                  <a:srgbClr val="6078AD"/>
                </a:solidFill>
                <a:latin typeface="Calibri"/>
                <a:cs typeface="Calibri"/>
              </a:rPr>
              <a:t>de</a:t>
            </a:r>
            <a:r>
              <a:rPr sz="800" spc="-10" dirty="0">
                <a:solidFill>
                  <a:srgbClr val="6078AD"/>
                </a:solidFill>
                <a:latin typeface="Calibri"/>
                <a:cs typeface="Calibri"/>
              </a:rPr>
              <a:t> </a:t>
            </a:r>
            <a:r>
              <a:rPr sz="800" spc="40" dirty="0">
                <a:solidFill>
                  <a:srgbClr val="6078AD"/>
                </a:solidFill>
                <a:latin typeface="Calibri"/>
                <a:cs typeface="Calibri"/>
              </a:rPr>
              <a:t>100</a:t>
            </a:r>
            <a:r>
              <a:rPr sz="800" spc="-5" dirty="0">
                <a:solidFill>
                  <a:srgbClr val="6078AD"/>
                </a:solidFill>
                <a:latin typeface="Calibri"/>
                <a:cs typeface="Calibri"/>
              </a:rPr>
              <a:t> </a:t>
            </a:r>
            <a:r>
              <a:rPr sz="800" spc="30" dirty="0">
                <a:solidFill>
                  <a:srgbClr val="6078AD"/>
                </a:solidFill>
                <a:latin typeface="Calibri"/>
                <a:cs typeface="Calibri"/>
              </a:rPr>
              <a:t>€</a:t>
            </a:r>
            <a:r>
              <a:rPr sz="800" spc="-10" dirty="0">
                <a:solidFill>
                  <a:srgbClr val="6078AD"/>
                </a:solidFill>
                <a:latin typeface="Calibri"/>
                <a:cs typeface="Calibri"/>
              </a:rPr>
              <a:t> </a:t>
            </a:r>
            <a:r>
              <a:rPr sz="800" spc="25" dirty="0">
                <a:solidFill>
                  <a:srgbClr val="6078AD"/>
                </a:solidFill>
                <a:latin typeface="Calibri"/>
                <a:cs typeface="Calibri"/>
              </a:rPr>
              <a:t>mensuales  </a:t>
            </a:r>
            <a:r>
              <a:rPr sz="800" spc="20" dirty="0">
                <a:solidFill>
                  <a:srgbClr val="6078AD"/>
                </a:solidFill>
                <a:latin typeface="Calibri"/>
                <a:cs typeface="Calibri"/>
              </a:rPr>
              <a:t>en</a:t>
            </a:r>
            <a:r>
              <a:rPr sz="800" spc="-10" dirty="0">
                <a:solidFill>
                  <a:srgbClr val="6078AD"/>
                </a:solidFill>
                <a:latin typeface="Calibri"/>
                <a:cs typeface="Calibri"/>
              </a:rPr>
              <a:t> </a:t>
            </a:r>
            <a:r>
              <a:rPr sz="800" spc="30" dirty="0">
                <a:solidFill>
                  <a:srgbClr val="6078AD"/>
                </a:solidFill>
                <a:latin typeface="Calibri"/>
                <a:cs typeface="Calibri"/>
              </a:rPr>
              <a:t>€</a:t>
            </a:r>
            <a:endParaRPr sz="800">
              <a:latin typeface="Calibri"/>
              <a:cs typeface="Calibri"/>
            </a:endParaRPr>
          </a:p>
        </p:txBody>
      </p:sp>
      <p:graphicFrame>
        <p:nvGraphicFramePr>
          <p:cNvPr id="18" name="object 18"/>
          <p:cNvGraphicFramePr>
            <a:graphicFrameLocks noGrp="1"/>
          </p:cNvGraphicFramePr>
          <p:nvPr/>
        </p:nvGraphicFramePr>
        <p:xfrm>
          <a:off x="984600" y="7893405"/>
          <a:ext cx="6106159" cy="2127303"/>
        </p:xfrm>
        <a:graphic>
          <a:graphicData uri="http://schemas.openxmlformats.org/drawingml/2006/table">
            <a:tbl>
              <a:tblPr firstRow="1" bandRow="1">
                <a:tableStyleId>{2D5ABB26-0587-4C30-8999-92F81FD0307C}</a:tableStyleId>
              </a:tblPr>
              <a:tblGrid>
                <a:gridCol w="1526540"/>
                <a:gridCol w="1526540"/>
                <a:gridCol w="1526540"/>
                <a:gridCol w="1526539"/>
              </a:tblGrid>
              <a:tr h="363308">
                <a:tc>
                  <a:txBody>
                    <a:bodyPr/>
                    <a:lstStyle/>
                    <a:p>
                      <a:pPr marL="577215" marR="534035" algn="ctr">
                        <a:lnSpc>
                          <a:spcPts val="900"/>
                        </a:lnSpc>
                        <a:spcBef>
                          <a:spcPts val="270"/>
                        </a:spcBef>
                      </a:pPr>
                      <a:r>
                        <a:rPr sz="800" b="1" spc="10" dirty="0">
                          <a:solidFill>
                            <a:srgbClr val="004689"/>
                          </a:solidFill>
                          <a:latin typeface="Calibri"/>
                          <a:cs typeface="Calibri"/>
                        </a:rPr>
                        <a:t>D</a:t>
                      </a:r>
                      <a:r>
                        <a:rPr sz="800" b="1" spc="5" dirty="0">
                          <a:solidFill>
                            <a:srgbClr val="004689"/>
                          </a:solidFill>
                          <a:latin typeface="Calibri"/>
                          <a:cs typeface="Calibri"/>
                        </a:rPr>
                        <a:t>uració</a:t>
                      </a:r>
                      <a:r>
                        <a:rPr sz="800" b="1" dirty="0">
                          <a:solidFill>
                            <a:srgbClr val="004689"/>
                          </a:solidFill>
                          <a:latin typeface="Calibri"/>
                          <a:cs typeface="Calibri"/>
                        </a:rPr>
                        <a:t>n  </a:t>
                      </a:r>
                      <a:r>
                        <a:rPr sz="800" b="1" spc="20" dirty="0">
                          <a:solidFill>
                            <a:srgbClr val="004689"/>
                          </a:solidFill>
                          <a:latin typeface="Calibri"/>
                          <a:cs typeface="Calibri"/>
                        </a:rPr>
                        <a:t>en</a:t>
                      </a:r>
                      <a:r>
                        <a:rPr sz="800" b="1" spc="-45" dirty="0">
                          <a:solidFill>
                            <a:srgbClr val="004689"/>
                          </a:solidFill>
                          <a:latin typeface="Calibri"/>
                          <a:cs typeface="Calibri"/>
                        </a:rPr>
                        <a:t> </a:t>
                      </a:r>
                      <a:r>
                        <a:rPr sz="800" b="1" spc="20" dirty="0">
                          <a:solidFill>
                            <a:srgbClr val="004689"/>
                          </a:solidFill>
                          <a:latin typeface="Calibri"/>
                          <a:cs typeface="Calibri"/>
                        </a:rPr>
                        <a:t>años</a:t>
                      </a:r>
                      <a:endParaRPr sz="800">
                        <a:latin typeface="Calibri"/>
                        <a:cs typeface="Calibri"/>
                      </a:endParaRPr>
                    </a:p>
                  </a:txBody>
                  <a:tcPr marL="0" marR="0" marT="3429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589280" marR="545465" algn="ctr">
                        <a:lnSpc>
                          <a:spcPts val="900"/>
                        </a:lnSpc>
                        <a:spcBef>
                          <a:spcPts val="270"/>
                        </a:spcBef>
                      </a:pPr>
                      <a:r>
                        <a:rPr sz="800" b="1" spc="30" dirty="0">
                          <a:solidFill>
                            <a:srgbClr val="004689"/>
                          </a:solidFill>
                          <a:latin typeface="Calibri"/>
                          <a:cs typeface="Calibri"/>
                        </a:rPr>
                        <a:t>50 €  </a:t>
                      </a:r>
                      <a:r>
                        <a:rPr sz="800" b="1" spc="5" dirty="0">
                          <a:solidFill>
                            <a:srgbClr val="004689"/>
                          </a:solidFill>
                          <a:latin typeface="Calibri"/>
                          <a:cs typeface="Calibri"/>
                        </a:rPr>
                        <a:t>men</a:t>
                      </a:r>
                      <a:r>
                        <a:rPr sz="800" b="1" dirty="0">
                          <a:solidFill>
                            <a:srgbClr val="004689"/>
                          </a:solidFill>
                          <a:latin typeface="Calibri"/>
                          <a:cs typeface="Calibri"/>
                        </a:rPr>
                        <a:t>s</a:t>
                      </a:r>
                      <a:r>
                        <a:rPr sz="800" b="1" spc="5" dirty="0">
                          <a:solidFill>
                            <a:srgbClr val="004689"/>
                          </a:solidFill>
                          <a:latin typeface="Calibri"/>
                          <a:cs typeface="Calibri"/>
                        </a:rPr>
                        <a:t>u</a:t>
                      </a:r>
                      <a:r>
                        <a:rPr sz="800" b="1" dirty="0">
                          <a:solidFill>
                            <a:srgbClr val="004689"/>
                          </a:solidFill>
                          <a:latin typeface="Calibri"/>
                          <a:cs typeface="Calibri"/>
                        </a:rPr>
                        <a:t>al</a:t>
                      </a:r>
                      <a:endParaRPr sz="800">
                        <a:latin typeface="Calibri"/>
                        <a:cs typeface="Calibri"/>
                      </a:endParaRPr>
                    </a:p>
                  </a:txBody>
                  <a:tcPr marL="0" marR="0" marT="3429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589280" marR="545465" algn="ctr">
                        <a:lnSpc>
                          <a:spcPts val="900"/>
                        </a:lnSpc>
                        <a:spcBef>
                          <a:spcPts val="270"/>
                        </a:spcBef>
                      </a:pPr>
                      <a:r>
                        <a:rPr sz="800" b="1" spc="15" dirty="0">
                          <a:solidFill>
                            <a:srgbClr val="004689"/>
                          </a:solidFill>
                          <a:latin typeface="Calibri"/>
                          <a:cs typeface="Calibri"/>
                        </a:rPr>
                        <a:t>75 </a:t>
                      </a:r>
                      <a:r>
                        <a:rPr sz="800" b="1" spc="30" dirty="0">
                          <a:solidFill>
                            <a:srgbClr val="004689"/>
                          </a:solidFill>
                          <a:latin typeface="Calibri"/>
                          <a:cs typeface="Calibri"/>
                        </a:rPr>
                        <a:t>€  </a:t>
                      </a:r>
                      <a:r>
                        <a:rPr sz="800" b="1" spc="5" dirty="0">
                          <a:solidFill>
                            <a:srgbClr val="004689"/>
                          </a:solidFill>
                          <a:latin typeface="Calibri"/>
                          <a:cs typeface="Calibri"/>
                        </a:rPr>
                        <a:t>men</a:t>
                      </a:r>
                      <a:r>
                        <a:rPr sz="800" b="1" dirty="0">
                          <a:solidFill>
                            <a:srgbClr val="004689"/>
                          </a:solidFill>
                          <a:latin typeface="Calibri"/>
                          <a:cs typeface="Calibri"/>
                        </a:rPr>
                        <a:t>s</a:t>
                      </a:r>
                      <a:r>
                        <a:rPr sz="800" b="1" spc="5" dirty="0">
                          <a:solidFill>
                            <a:srgbClr val="004689"/>
                          </a:solidFill>
                          <a:latin typeface="Calibri"/>
                          <a:cs typeface="Calibri"/>
                        </a:rPr>
                        <a:t>u</a:t>
                      </a:r>
                      <a:r>
                        <a:rPr sz="800" b="1" dirty="0">
                          <a:solidFill>
                            <a:srgbClr val="004689"/>
                          </a:solidFill>
                          <a:latin typeface="Calibri"/>
                          <a:cs typeface="Calibri"/>
                        </a:rPr>
                        <a:t>al</a:t>
                      </a:r>
                      <a:endParaRPr sz="800">
                        <a:latin typeface="Calibri"/>
                        <a:cs typeface="Calibri"/>
                      </a:endParaRPr>
                    </a:p>
                  </a:txBody>
                  <a:tcPr marL="0" marR="0" marT="3429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35560" algn="ctr">
                        <a:lnSpc>
                          <a:spcPts val="930"/>
                        </a:lnSpc>
                        <a:spcBef>
                          <a:spcPts val="190"/>
                        </a:spcBef>
                      </a:pPr>
                      <a:r>
                        <a:rPr sz="800" b="1" spc="35" dirty="0">
                          <a:solidFill>
                            <a:srgbClr val="004689"/>
                          </a:solidFill>
                          <a:latin typeface="Calibri"/>
                          <a:cs typeface="Calibri"/>
                        </a:rPr>
                        <a:t>100</a:t>
                      </a:r>
                      <a:r>
                        <a:rPr sz="800" b="1" spc="-10" dirty="0">
                          <a:solidFill>
                            <a:srgbClr val="004689"/>
                          </a:solidFill>
                          <a:latin typeface="Calibri"/>
                          <a:cs typeface="Calibri"/>
                        </a:rPr>
                        <a:t> </a:t>
                      </a:r>
                      <a:r>
                        <a:rPr sz="800" b="1" spc="30" dirty="0">
                          <a:solidFill>
                            <a:srgbClr val="004689"/>
                          </a:solidFill>
                          <a:latin typeface="Calibri"/>
                          <a:cs typeface="Calibri"/>
                        </a:rPr>
                        <a:t>€</a:t>
                      </a:r>
                      <a:endParaRPr sz="800">
                        <a:latin typeface="Calibri"/>
                        <a:cs typeface="Calibri"/>
                      </a:endParaRPr>
                    </a:p>
                    <a:p>
                      <a:pPr marL="35560" algn="ctr">
                        <a:lnSpc>
                          <a:spcPts val="930"/>
                        </a:lnSpc>
                      </a:pPr>
                      <a:r>
                        <a:rPr sz="800" b="1" spc="25" dirty="0">
                          <a:solidFill>
                            <a:srgbClr val="004689"/>
                          </a:solidFill>
                          <a:latin typeface="Calibri"/>
                          <a:cs typeface="Calibri"/>
                        </a:rPr>
                        <a:t>mensual</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251993">
                <a:tc>
                  <a:txBody>
                    <a:bodyPr/>
                    <a:lstStyle/>
                    <a:p>
                      <a:pPr marL="34290" algn="ctr">
                        <a:lnSpc>
                          <a:spcPct val="100000"/>
                        </a:lnSpc>
                        <a:spcBef>
                          <a:spcPts val="360"/>
                        </a:spcBef>
                      </a:pPr>
                      <a:r>
                        <a:rPr sz="1000" spc="25" dirty="0">
                          <a:solidFill>
                            <a:srgbClr val="004689"/>
                          </a:solidFill>
                          <a:latin typeface="Calibri"/>
                          <a:cs typeface="Calibri"/>
                        </a:rPr>
                        <a:t>10</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581025">
                        <a:lnSpc>
                          <a:spcPct val="100000"/>
                        </a:lnSpc>
                        <a:spcBef>
                          <a:spcPts val="360"/>
                        </a:spcBef>
                      </a:pPr>
                      <a:r>
                        <a:rPr sz="1000" spc="15" dirty="0">
                          <a:solidFill>
                            <a:srgbClr val="004689"/>
                          </a:solidFill>
                          <a:latin typeface="Calibri"/>
                          <a:cs typeface="Calibri"/>
                        </a:rPr>
                        <a:t>6.987</a:t>
                      </a:r>
                      <a:r>
                        <a:rPr sz="1000" spc="-1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543560">
                        <a:lnSpc>
                          <a:spcPct val="100000"/>
                        </a:lnSpc>
                        <a:spcBef>
                          <a:spcPts val="360"/>
                        </a:spcBef>
                      </a:pPr>
                      <a:r>
                        <a:rPr sz="1000" spc="25" dirty="0">
                          <a:solidFill>
                            <a:srgbClr val="004689"/>
                          </a:solidFill>
                          <a:latin typeface="Calibri"/>
                          <a:cs typeface="Calibri"/>
                        </a:rPr>
                        <a:t>10.481</a:t>
                      </a:r>
                      <a:r>
                        <a:rPr sz="1000" spc="-1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35560" algn="ctr">
                        <a:lnSpc>
                          <a:spcPct val="100000"/>
                        </a:lnSpc>
                        <a:spcBef>
                          <a:spcPts val="360"/>
                        </a:spcBef>
                      </a:pPr>
                      <a:r>
                        <a:rPr sz="1000" spc="5" dirty="0">
                          <a:solidFill>
                            <a:srgbClr val="004689"/>
                          </a:solidFill>
                          <a:latin typeface="Calibri"/>
                          <a:cs typeface="Calibri"/>
                        </a:rPr>
                        <a:t>13.974</a:t>
                      </a:r>
                      <a:r>
                        <a:rPr sz="1000" spc="-1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252006">
                <a:tc>
                  <a:txBody>
                    <a:bodyPr/>
                    <a:lstStyle/>
                    <a:p>
                      <a:pPr marL="32384" algn="ctr">
                        <a:lnSpc>
                          <a:spcPct val="100000"/>
                        </a:lnSpc>
                        <a:spcBef>
                          <a:spcPts val="360"/>
                        </a:spcBef>
                      </a:pPr>
                      <a:r>
                        <a:rPr sz="1000" spc="15" dirty="0">
                          <a:solidFill>
                            <a:srgbClr val="004689"/>
                          </a:solidFill>
                          <a:latin typeface="Calibri"/>
                          <a:cs typeface="Calibri"/>
                        </a:rPr>
                        <a:t>15</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546735">
                        <a:lnSpc>
                          <a:spcPct val="100000"/>
                        </a:lnSpc>
                        <a:spcBef>
                          <a:spcPts val="360"/>
                        </a:spcBef>
                      </a:pPr>
                      <a:r>
                        <a:rPr sz="1000" spc="20" dirty="0">
                          <a:solidFill>
                            <a:srgbClr val="004689"/>
                          </a:solidFill>
                          <a:latin typeface="Calibri"/>
                          <a:cs typeface="Calibri"/>
                        </a:rPr>
                        <a:t>11.349</a:t>
                      </a:r>
                      <a:r>
                        <a:rPr sz="1000" spc="-1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554355">
                        <a:lnSpc>
                          <a:spcPct val="100000"/>
                        </a:lnSpc>
                        <a:spcBef>
                          <a:spcPts val="360"/>
                        </a:spcBef>
                      </a:pPr>
                      <a:r>
                        <a:rPr sz="1000" spc="-5" dirty="0">
                          <a:solidFill>
                            <a:srgbClr val="004689"/>
                          </a:solidFill>
                          <a:latin typeface="Calibri"/>
                          <a:cs typeface="Calibri"/>
                        </a:rPr>
                        <a:t>17.023</a:t>
                      </a:r>
                      <a:r>
                        <a:rPr sz="1000" spc="-1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35560" algn="ctr">
                        <a:lnSpc>
                          <a:spcPct val="100000"/>
                        </a:lnSpc>
                        <a:spcBef>
                          <a:spcPts val="360"/>
                        </a:spcBef>
                      </a:pPr>
                      <a:r>
                        <a:rPr sz="1000" spc="15" dirty="0">
                          <a:solidFill>
                            <a:srgbClr val="004689"/>
                          </a:solidFill>
                          <a:latin typeface="Calibri"/>
                          <a:cs typeface="Calibri"/>
                        </a:rPr>
                        <a:t>22.697</a:t>
                      </a:r>
                      <a:r>
                        <a:rPr sz="1000" spc="-1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251993">
                <a:tc>
                  <a:txBody>
                    <a:bodyPr/>
                    <a:lstStyle/>
                    <a:p>
                      <a:pPr marL="33020" algn="ctr">
                        <a:lnSpc>
                          <a:spcPct val="100000"/>
                        </a:lnSpc>
                        <a:spcBef>
                          <a:spcPts val="360"/>
                        </a:spcBef>
                      </a:pPr>
                      <a:r>
                        <a:rPr sz="1000" spc="20" dirty="0">
                          <a:solidFill>
                            <a:srgbClr val="004689"/>
                          </a:solidFill>
                          <a:latin typeface="Calibri"/>
                          <a:cs typeface="Calibri"/>
                        </a:rPr>
                        <a:t>20</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541020">
                        <a:lnSpc>
                          <a:spcPct val="100000"/>
                        </a:lnSpc>
                        <a:spcBef>
                          <a:spcPts val="360"/>
                        </a:spcBef>
                      </a:pPr>
                      <a:r>
                        <a:rPr sz="1000" spc="30" dirty="0">
                          <a:solidFill>
                            <a:srgbClr val="004689"/>
                          </a:solidFill>
                          <a:latin typeface="Calibri"/>
                          <a:cs typeface="Calibri"/>
                        </a:rPr>
                        <a:t>19.406</a:t>
                      </a:r>
                      <a:r>
                        <a:rPr sz="1000" spc="-1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546735">
                        <a:lnSpc>
                          <a:spcPct val="100000"/>
                        </a:lnSpc>
                        <a:spcBef>
                          <a:spcPts val="360"/>
                        </a:spcBef>
                      </a:pPr>
                      <a:r>
                        <a:rPr sz="1000" spc="15" dirty="0">
                          <a:solidFill>
                            <a:srgbClr val="004689"/>
                          </a:solidFill>
                          <a:latin typeface="Calibri"/>
                          <a:cs typeface="Calibri"/>
                        </a:rPr>
                        <a:t>29.109</a:t>
                      </a:r>
                      <a:r>
                        <a:rPr sz="1000" spc="-1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34925" algn="ctr">
                        <a:lnSpc>
                          <a:spcPct val="100000"/>
                        </a:lnSpc>
                        <a:spcBef>
                          <a:spcPts val="360"/>
                        </a:spcBef>
                      </a:pPr>
                      <a:r>
                        <a:rPr sz="1000" spc="20" dirty="0">
                          <a:solidFill>
                            <a:srgbClr val="004689"/>
                          </a:solidFill>
                          <a:latin typeface="Calibri"/>
                          <a:cs typeface="Calibri"/>
                        </a:rPr>
                        <a:t>38.812</a:t>
                      </a:r>
                      <a:r>
                        <a:rPr sz="1000" spc="-1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252006">
                <a:tc>
                  <a:txBody>
                    <a:bodyPr/>
                    <a:lstStyle/>
                    <a:p>
                      <a:pPr marL="31115" algn="ctr">
                        <a:lnSpc>
                          <a:spcPct val="100000"/>
                        </a:lnSpc>
                        <a:spcBef>
                          <a:spcPts val="360"/>
                        </a:spcBef>
                      </a:pPr>
                      <a:r>
                        <a:rPr sz="1000" spc="5" dirty="0">
                          <a:solidFill>
                            <a:srgbClr val="004689"/>
                          </a:solidFill>
                          <a:latin typeface="Calibri"/>
                          <a:cs typeface="Calibri"/>
                        </a:rPr>
                        <a:t>25</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552450">
                        <a:lnSpc>
                          <a:spcPct val="100000"/>
                        </a:lnSpc>
                        <a:spcBef>
                          <a:spcPts val="360"/>
                        </a:spcBef>
                      </a:pPr>
                      <a:r>
                        <a:rPr sz="1000" dirty="0">
                          <a:solidFill>
                            <a:srgbClr val="004689"/>
                          </a:solidFill>
                          <a:latin typeface="Calibri"/>
                          <a:cs typeface="Calibri"/>
                        </a:rPr>
                        <a:t>27.650</a:t>
                      </a:r>
                      <a:r>
                        <a:rPr sz="1000" spc="-1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546735">
                        <a:lnSpc>
                          <a:spcPct val="100000"/>
                        </a:lnSpc>
                        <a:spcBef>
                          <a:spcPts val="360"/>
                        </a:spcBef>
                      </a:pPr>
                      <a:r>
                        <a:rPr sz="1000" spc="15" dirty="0">
                          <a:solidFill>
                            <a:srgbClr val="004689"/>
                          </a:solidFill>
                          <a:latin typeface="Calibri"/>
                          <a:cs typeface="Calibri"/>
                        </a:rPr>
                        <a:t>41.475</a:t>
                      </a:r>
                      <a:r>
                        <a:rPr sz="1000" spc="-1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546100">
                        <a:lnSpc>
                          <a:spcPct val="100000"/>
                        </a:lnSpc>
                        <a:spcBef>
                          <a:spcPts val="360"/>
                        </a:spcBef>
                      </a:pPr>
                      <a:r>
                        <a:rPr sz="1000" spc="20" dirty="0">
                          <a:solidFill>
                            <a:srgbClr val="004689"/>
                          </a:solidFill>
                          <a:latin typeface="Calibri"/>
                          <a:cs typeface="Calibri"/>
                        </a:rPr>
                        <a:t>55.300</a:t>
                      </a:r>
                      <a:r>
                        <a:rPr sz="1000" spc="-1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251993">
                <a:tc>
                  <a:txBody>
                    <a:bodyPr/>
                    <a:lstStyle/>
                    <a:p>
                      <a:pPr marL="34925" algn="ctr">
                        <a:lnSpc>
                          <a:spcPct val="100000"/>
                        </a:lnSpc>
                        <a:spcBef>
                          <a:spcPts val="360"/>
                        </a:spcBef>
                      </a:pPr>
                      <a:r>
                        <a:rPr sz="1000" spc="35" dirty="0">
                          <a:solidFill>
                            <a:srgbClr val="004689"/>
                          </a:solidFill>
                          <a:latin typeface="Calibri"/>
                          <a:cs typeface="Calibri"/>
                        </a:rPr>
                        <a:t>30</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551815">
                        <a:lnSpc>
                          <a:spcPct val="100000"/>
                        </a:lnSpc>
                        <a:spcBef>
                          <a:spcPts val="360"/>
                        </a:spcBef>
                      </a:pPr>
                      <a:r>
                        <a:rPr sz="1000" spc="5" dirty="0">
                          <a:solidFill>
                            <a:srgbClr val="004689"/>
                          </a:solidFill>
                          <a:latin typeface="Calibri"/>
                          <a:cs typeface="Calibri"/>
                        </a:rPr>
                        <a:t>37.969</a:t>
                      </a:r>
                      <a:r>
                        <a:rPr sz="1000" spc="-1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34925" algn="ctr">
                        <a:lnSpc>
                          <a:spcPct val="100000"/>
                        </a:lnSpc>
                        <a:spcBef>
                          <a:spcPts val="360"/>
                        </a:spcBef>
                      </a:pPr>
                      <a:r>
                        <a:rPr sz="1000" spc="15" dirty="0">
                          <a:solidFill>
                            <a:srgbClr val="004689"/>
                          </a:solidFill>
                          <a:latin typeface="Calibri"/>
                          <a:cs typeface="Calibri"/>
                        </a:rPr>
                        <a:t>56.954</a:t>
                      </a:r>
                      <a:r>
                        <a:rPr sz="1000" spc="-1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34925" algn="ctr">
                        <a:lnSpc>
                          <a:spcPct val="100000"/>
                        </a:lnSpc>
                        <a:spcBef>
                          <a:spcPts val="360"/>
                        </a:spcBef>
                      </a:pPr>
                      <a:r>
                        <a:rPr sz="1000" spc="5" dirty="0">
                          <a:solidFill>
                            <a:srgbClr val="004689"/>
                          </a:solidFill>
                          <a:latin typeface="Calibri"/>
                          <a:cs typeface="Calibri"/>
                        </a:rPr>
                        <a:t>75.939</a:t>
                      </a:r>
                      <a:r>
                        <a:rPr sz="1000" spc="-1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252006">
                <a:tc>
                  <a:txBody>
                    <a:bodyPr/>
                    <a:lstStyle/>
                    <a:p>
                      <a:pPr marL="29209" algn="ctr">
                        <a:lnSpc>
                          <a:spcPct val="100000"/>
                        </a:lnSpc>
                        <a:spcBef>
                          <a:spcPts val="360"/>
                        </a:spcBef>
                      </a:pPr>
                      <a:r>
                        <a:rPr sz="1000" spc="-10" dirty="0">
                          <a:solidFill>
                            <a:srgbClr val="004689"/>
                          </a:solidFill>
                          <a:latin typeface="Calibri"/>
                          <a:cs typeface="Calibri"/>
                        </a:rPr>
                        <a:t>35</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544830">
                        <a:lnSpc>
                          <a:spcPct val="100000"/>
                        </a:lnSpc>
                        <a:spcBef>
                          <a:spcPts val="360"/>
                        </a:spcBef>
                      </a:pPr>
                      <a:r>
                        <a:rPr sz="1000" spc="20" dirty="0">
                          <a:solidFill>
                            <a:srgbClr val="004689"/>
                          </a:solidFill>
                          <a:latin typeface="Calibri"/>
                          <a:cs typeface="Calibri"/>
                        </a:rPr>
                        <a:t>50.887</a:t>
                      </a:r>
                      <a:r>
                        <a:rPr sz="1000" spc="-1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551180">
                        <a:lnSpc>
                          <a:spcPct val="100000"/>
                        </a:lnSpc>
                        <a:spcBef>
                          <a:spcPts val="360"/>
                        </a:spcBef>
                      </a:pPr>
                      <a:r>
                        <a:rPr sz="1000" spc="5" dirty="0">
                          <a:solidFill>
                            <a:srgbClr val="004689"/>
                          </a:solidFill>
                          <a:latin typeface="Calibri"/>
                          <a:cs typeface="Calibri"/>
                        </a:rPr>
                        <a:t>76.331</a:t>
                      </a:r>
                      <a:r>
                        <a:rPr sz="1000" spc="-1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34925" algn="ctr">
                        <a:lnSpc>
                          <a:spcPct val="100000"/>
                        </a:lnSpc>
                        <a:spcBef>
                          <a:spcPts val="360"/>
                        </a:spcBef>
                      </a:pPr>
                      <a:r>
                        <a:rPr sz="1000" spc="10" dirty="0">
                          <a:solidFill>
                            <a:srgbClr val="004689"/>
                          </a:solidFill>
                          <a:latin typeface="Calibri"/>
                          <a:cs typeface="Calibri"/>
                        </a:rPr>
                        <a:t>101.774</a:t>
                      </a:r>
                      <a:r>
                        <a:rPr sz="1000" spc="-1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251998">
                <a:tc>
                  <a:txBody>
                    <a:bodyPr/>
                    <a:lstStyle/>
                    <a:p>
                      <a:pPr marL="37465" algn="ctr">
                        <a:lnSpc>
                          <a:spcPct val="100000"/>
                        </a:lnSpc>
                        <a:spcBef>
                          <a:spcPts val="360"/>
                        </a:spcBef>
                      </a:pPr>
                      <a:r>
                        <a:rPr sz="1000" spc="55" dirty="0">
                          <a:solidFill>
                            <a:srgbClr val="004689"/>
                          </a:solidFill>
                          <a:latin typeface="Calibri"/>
                          <a:cs typeface="Calibri"/>
                        </a:rPr>
                        <a:t>40</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553720">
                        <a:lnSpc>
                          <a:spcPct val="100000"/>
                        </a:lnSpc>
                        <a:spcBef>
                          <a:spcPts val="360"/>
                        </a:spcBef>
                      </a:pPr>
                      <a:r>
                        <a:rPr sz="1000" dirty="0">
                          <a:solidFill>
                            <a:srgbClr val="004689"/>
                          </a:solidFill>
                          <a:latin typeface="Calibri"/>
                          <a:cs typeface="Calibri"/>
                        </a:rPr>
                        <a:t>67.058</a:t>
                      </a:r>
                      <a:r>
                        <a:rPr sz="1000" spc="-1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510540">
                        <a:lnSpc>
                          <a:spcPct val="100000"/>
                        </a:lnSpc>
                        <a:spcBef>
                          <a:spcPts val="360"/>
                        </a:spcBef>
                      </a:pPr>
                      <a:r>
                        <a:rPr sz="1000" spc="20" dirty="0">
                          <a:solidFill>
                            <a:srgbClr val="004689"/>
                          </a:solidFill>
                          <a:latin typeface="Calibri"/>
                          <a:cs typeface="Calibri"/>
                        </a:rPr>
                        <a:t>100.586</a:t>
                      </a:r>
                      <a:r>
                        <a:rPr sz="1000" spc="-1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511175">
                        <a:lnSpc>
                          <a:spcPct val="100000"/>
                        </a:lnSpc>
                        <a:spcBef>
                          <a:spcPts val="360"/>
                        </a:spcBef>
                      </a:pPr>
                      <a:r>
                        <a:rPr sz="1000" spc="20" dirty="0">
                          <a:solidFill>
                            <a:srgbClr val="004689"/>
                          </a:solidFill>
                          <a:latin typeface="Calibri"/>
                          <a:cs typeface="Calibri"/>
                        </a:rPr>
                        <a:t>134.115</a:t>
                      </a:r>
                      <a:r>
                        <a:rPr sz="1000" spc="-1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bl>
          </a:graphicData>
        </a:graphic>
      </p:graphicFrame>
      <p:sp>
        <p:nvSpPr>
          <p:cNvPr id="19" name="object 19"/>
          <p:cNvSpPr/>
          <p:nvPr/>
        </p:nvSpPr>
        <p:spPr>
          <a:xfrm>
            <a:off x="2308682" y="7233653"/>
            <a:ext cx="94615" cy="94615"/>
          </a:xfrm>
          <a:custGeom>
            <a:avLst/>
            <a:gdLst/>
            <a:ahLst/>
            <a:cxnLst/>
            <a:rect l="l" t="t" r="r" b="b"/>
            <a:pathLst>
              <a:path w="94614" h="94615">
                <a:moveTo>
                  <a:pt x="0" y="94500"/>
                </a:moveTo>
                <a:lnTo>
                  <a:pt x="94487" y="94500"/>
                </a:lnTo>
                <a:lnTo>
                  <a:pt x="94487" y="0"/>
                </a:lnTo>
                <a:lnTo>
                  <a:pt x="0" y="0"/>
                </a:lnTo>
                <a:lnTo>
                  <a:pt x="0" y="94500"/>
                </a:lnTo>
                <a:close/>
              </a:path>
            </a:pathLst>
          </a:custGeom>
          <a:solidFill>
            <a:srgbClr val="FCD3C1"/>
          </a:solidFill>
        </p:spPr>
        <p:txBody>
          <a:bodyPr wrap="square" lIns="0" tIns="0" rIns="0" bIns="0" rtlCol="0"/>
          <a:lstStyle/>
          <a:p>
            <a:endParaRPr/>
          </a:p>
        </p:txBody>
      </p:sp>
      <p:sp>
        <p:nvSpPr>
          <p:cNvPr id="20" name="object 20"/>
          <p:cNvSpPr/>
          <p:nvPr/>
        </p:nvSpPr>
        <p:spPr>
          <a:xfrm>
            <a:off x="2308682" y="7233653"/>
            <a:ext cx="94615" cy="94615"/>
          </a:xfrm>
          <a:custGeom>
            <a:avLst/>
            <a:gdLst/>
            <a:ahLst/>
            <a:cxnLst/>
            <a:rect l="l" t="t" r="r" b="b"/>
            <a:pathLst>
              <a:path w="94614" h="94615">
                <a:moveTo>
                  <a:pt x="0" y="94500"/>
                </a:moveTo>
                <a:lnTo>
                  <a:pt x="94487" y="94500"/>
                </a:lnTo>
                <a:lnTo>
                  <a:pt x="94487" y="0"/>
                </a:lnTo>
                <a:lnTo>
                  <a:pt x="0" y="0"/>
                </a:lnTo>
                <a:lnTo>
                  <a:pt x="0" y="94500"/>
                </a:lnTo>
                <a:close/>
              </a:path>
            </a:pathLst>
          </a:custGeom>
          <a:ln w="3175">
            <a:solidFill>
              <a:srgbClr val="004689"/>
            </a:solidFill>
          </a:ln>
        </p:spPr>
        <p:txBody>
          <a:bodyPr wrap="square" lIns="0" tIns="0" rIns="0" bIns="0" rtlCol="0"/>
          <a:lstStyle/>
          <a:p>
            <a:endParaRPr/>
          </a:p>
        </p:txBody>
      </p:sp>
      <p:sp>
        <p:nvSpPr>
          <p:cNvPr id="21" name="object 21"/>
          <p:cNvSpPr/>
          <p:nvPr/>
        </p:nvSpPr>
        <p:spPr>
          <a:xfrm>
            <a:off x="3292995" y="7233653"/>
            <a:ext cx="94615" cy="94615"/>
          </a:xfrm>
          <a:custGeom>
            <a:avLst/>
            <a:gdLst/>
            <a:ahLst/>
            <a:cxnLst/>
            <a:rect l="l" t="t" r="r" b="b"/>
            <a:pathLst>
              <a:path w="94614" h="94615">
                <a:moveTo>
                  <a:pt x="0" y="94500"/>
                </a:moveTo>
                <a:lnTo>
                  <a:pt x="94500" y="94500"/>
                </a:lnTo>
                <a:lnTo>
                  <a:pt x="94500" y="0"/>
                </a:lnTo>
                <a:lnTo>
                  <a:pt x="0" y="0"/>
                </a:lnTo>
                <a:lnTo>
                  <a:pt x="0" y="94500"/>
                </a:lnTo>
                <a:close/>
              </a:path>
            </a:pathLst>
          </a:custGeom>
          <a:solidFill>
            <a:srgbClr val="99B3D2"/>
          </a:solidFill>
        </p:spPr>
        <p:txBody>
          <a:bodyPr wrap="square" lIns="0" tIns="0" rIns="0" bIns="0" rtlCol="0"/>
          <a:lstStyle/>
          <a:p>
            <a:endParaRPr/>
          </a:p>
        </p:txBody>
      </p:sp>
      <p:sp>
        <p:nvSpPr>
          <p:cNvPr id="22" name="object 22"/>
          <p:cNvSpPr/>
          <p:nvPr/>
        </p:nvSpPr>
        <p:spPr>
          <a:xfrm>
            <a:off x="3292995" y="7233653"/>
            <a:ext cx="94615" cy="94615"/>
          </a:xfrm>
          <a:custGeom>
            <a:avLst/>
            <a:gdLst/>
            <a:ahLst/>
            <a:cxnLst/>
            <a:rect l="l" t="t" r="r" b="b"/>
            <a:pathLst>
              <a:path w="94614" h="94615">
                <a:moveTo>
                  <a:pt x="0" y="94500"/>
                </a:moveTo>
                <a:lnTo>
                  <a:pt x="94500" y="94500"/>
                </a:lnTo>
                <a:lnTo>
                  <a:pt x="94500" y="0"/>
                </a:lnTo>
                <a:lnTo>
                  <a:pt x="0" y="0"/>
                </a:lnTo>
                <a:lnTo>
                  <a:pt x="0" y="94500"/>
                </a:lnTo>
                <a:close/>
              </a:path>
            </a:pathLst>
          </a:custGeom>
          <a:ln w="3175">
            <a:solidFill>
              <a:srgbClr val="004689"/>
            </a:solidFill>
          </a:ln>
        </p:spPr>
        <p:txBody>
          <a:bodyPr wrap="square" lIns="0" tIns="0" rIns="0" bIns="0" rtlCol="0"/>
          <a:lstStyle/>
          <a:p>
            <a:endParaRPr/>
          </a:p>
        </p:txBody>
      </p:sp>
      <p:sp>
        <p:nvSpPr>
          <p:cNvPr id="23" name="object 23"/>
          <p:cNvSpPr/>
          <p:nvPr/>
        </p:nvSpPr>
        <p:spPr>
          <a:xfrm>
            <a:off x="4749787" y="7233653"/>
            <a:ext cx="94615" cy="94615"/>
          </a:xfrm>
          <a:custGeom>
            <a:avLst/>
            <a:gdLst/>
            <a:ahLst/>
            <a:cxnLst/>
            <a:rect l="l" t="t" r="r" b="b"/>
            <a:pathLst>
              <a:path w="94614" h="94615">
                <a:moveTo>
                  <a:pt x="0" y="94500"/>
                </a:moveTo>
                <a:lnTo>
                  <a:pt x="94487" y="94500"/>
                </a:lnTo>
                <a:lnTo>
                  <a:pt x="94487" y="0"/>
                </a:lnTo>
                <a:lnTo>
                  <a:pt x="0" y="0"/>
                </a:lnTo>
                <a:lnTo>
                  <a:pt x="0" y="94500"/>
                </a:lnTo>
                <a:close/>
              </a:path>
            </a:pathLst>
          </a:custGeom>
          <a:solidFill>
            <a:srgbClr val="004689"/>
          </a:solidFill>
        </p:spPr>
        <p:txBody>
          <a:bodyPr wrap="square" lIns="0" tIns="0" rIns="0" bIns="0" rtlCol="0"/>
          <a:lstStyle/>
          <a:p>
            <a:endParaRPr/>
          </a:p>
        </p:txBody>
      </p:sp>
      <p:sp>
        <p:nvSpPr>
          <p:cNvPr id="24" name="object 24"/>
          <p:cNvSpPr/>
          <p:nvPr/>
        </p:nvSpPr>
        <p:spPr>
          <a:xfrm>
            <a:off x="1157833" y="5544451"/>
            <a:ext cx="2433320" cy="1299845"/>
          </a:xfrm>
          <a:custGeom>
            <a:avLst/>
            <a:gdLst/>
            <a:ahLst/>
            <a:cxnLst/>
            <a:rect l="l" t="t" r="r" b="b"/>
            <a:pathLst>
              <a:path w="2433320" h="1299845">
                <a:moveTo>
                  <a:pt x="0" y="1299844"/>
                </a:moveTo>
                <a:lnTo>
                  <a:pt x="2433053" y="1299844"/>
                </a:lnTo>
                <a:lnTo>
                  <a:pt x="2433053" y="0"/>
                </a:lnTo>
                <a:lnTo>
                  <a:pt x="0" y="0"/>
                </a:lnTo>
                <a:lnTo>
                  <a:pt x="0" y="1299844"/>
                </a:lnTo>
                <a:close/>
              </a:path>
            </a:pathLst>
          </a:custGeom>
          <a:solidFill>
            <a:srgbClr val="DBE6F2"/>
          </a:solidFill>
        </p:spPr>
        <p:txBody>
          <a:bodyPr wrap="square" lIns="0" tIns="0" rIns="0" bIns="0" rtlCol="0"/>
          <a:lstStyle/>
          <a:p>
            <a:endParaRPr/>
          </a:p>
        </p:txBody>
      </p:sp>
      <p:sp>
        <p:nvSpPr>
          <p:cNvPr id="25" name="object 25"/>
          <p:cNvSpPr/>
          <p:nvPr/>
        </p:nvSpPr>
        <p:spPr>
          <a:xfrm>
            <a:off x="1157829" y="6455448"/>
            <a:ext cx="2433320" cy="0"/>
          </a:xfrm>
          <a:custGeom>
            <a:avLst/>
            <a:gdLst/>
            <a:ahLst/>
            <a:cxnLst/>
            <a:rect l="l" t="t" r="r" b="b"/>
            <a:pathLst>
              <a:path w="2433320">
                <a:moveTo>
                  <a:pt x="0" y="0"/>
                </a:moveTo>
                <a:lnTo>
                  <a:pt x="2433053" y="0"/>
                </a:lnTo>
              </a:path>
            </a:pathLst>
          </a:custGeom>
          <a:ln w="3175">
            <a:solidFill>
              <a:srgbClr val="004689"/>
            </a:solidFill>
          </a:ln>
        </p:spPr>
        <p:txBody>
          <a:bodyPr wrap="square" lIns="0" tIns="0" rIns="0" bIns="0" rtlCol="0"/>
          <a:lstStyle/>
          <a:p>
            <a:endParaRPr/>
          </a:p>
        </p:txBody>
      </p:sp>
      <p:sp>
        <p:nvSpPr>
          <p:cNvPr id="26" name="object 26"/>
          <p:cNvSpPr/>
          <p:nvPr/>
        </p:nvSpPr>
        <p:spPr>
          <a:xfrm>
            <a:off x="1157829" y="6322123"/>
            <a:ext cx="2433320" cy="0"/>
          </a:xfrm>
          <a:custGeom>
            <a:avLst/>
            <a:gdLst/>
            <a:ahLst/>
            <a:cxnLst/>
            <a:rect l="l" t="t" r="r" b="b"/>
            <a:pathLst>
              <a:path w="2433320">
                <a:moveTo>
                  <a:pt x="0" y="0"/>
                </a:moveTo>
                <a:lnTo>
                  <a:pt x="2433053" y="0"/>
                </a:lnTo>
              </a:path>
            </a:pathLst>
          </a:custGeom>
          <a:ln w="3175">
            <a:solidFill>
              <a:srgbClr val="004689"/>
            </a:solidFill>
          </a:ln>
        </p:spPr>
        <p:txBody>
          <a:bodyPr wrap="square" lIns="0" tIns="0" rIns="0" bIns="0" rtlCol="0"/>
          <a:lstStyle/>
          <a:p>
            <a:endParaRPr/>
          </a:p>
        </p:txBody>
      </p:sp>
      <p:sp>
        <p:nvSpPr>
          <p:cNvPr id="27" name="object 27"/>
          <p:cNvSpPr/>
          <p:nvPr/>
        </p:nvSpPr>
        <p:spPr>
          <a:xfrm>
            <a:off x="1157829" y="6188811"/>
            <a:ext cx="2433320" cy="0"/>
          </a:xfrm>
          <a:custGeom>
            <a:avLst/>
            <a:gdLst/>
            <a:ahLst/>
            <a:cxnLst/>
            <a:rect l="l" t="t" r="r" b="b"/>
            <a:pathLst>
              <a:path w="2433320">
                <a:moveTo>
                  <a:pt x="0" y="0"/>
                </a:moveTo>
                <a:lnTo>
                  <a:pt x="2433053" y="0"/>
                </a:lnTo>
              </a:path>
            </a:pathLst>
          </a:custGeom>
          <a:ln w="3175">
            <a:solidFill>
              <a:srgbClr val="004689"/>
            </a:solidFill>
          </a:ln>
        </p:spPr>
        <p:txBody>
          <a:bodyPr wrap="square" lIns="0" tIns="0" rIns="0" bIns="0" rtlCol="0"/>
          <a:lstStyle/>
          <a:p>
            <a:endParaRPr/>
          </a:p>
        </p:txBody>
      </p:sp>
      <p:sp>
        <p:nvSpPr>
          <p:cNvPr id="28" name="object 28"/>
          <p:cNvSpPr/>
          <p:nvPr/>
        </p:nvSpPr>
        <p:spPr>
          <a:xfrm>
            <a:off x="1157829" y="6066612"/>
            <a:ext cx="2433320" cy="0"/>
          </a:xfrm>
          <a:custGeom>
            <a:avLst/>
            <a:gdLst/>
            <a:ahLst/>
            <a:cxnLst/>
            <a:rect l="l" t="t" r="r" b="b"/>
            <a:pathLst>
              <a:path w="2433320">
                <a:moveTo>
                  <a:pt x="0" y="0"/>
                </a:moveTo>
                <a:lnTo>
                  <a:pt x="2433053" y="0"/>
                </a:lnTo>
              </a:path>
            </a:pathLst>
          </a:custGeom>
          <a:ln w="3175">
            <a:solidFill>
              <a:srgbClr val="004689"/>
            </a:solidFill>
          </a:ln>
        </p:spPr>
        <p:txBody>
          <a:bodyPr wrap="square" lIns="0" tIns="0" rIns="0" bIns="0" rtlCol="0"/>
          <a:lstStyle/>
          <a:p>
            <a:endParaRPr/>
          </a:p>
        </p:txBody>
      </p:sp>
      <p:sp>
        <p:nvSpPr>
          <p:cNvPr id="29" name="object 29"/>
          <p:cNvSpPr/>
          <p:nvPr/>
        </p:nvSpPr>
        <p:spPr>
          <a:xfrm>
            <a:off x="1157829" y="5933300"/>
            <a:ext cx="2433320" cy="0"/>
          </a:xfrm>
          <a:custGeom>
            <a:avLst/>
            <a:gdLst/>
            <a:ahLst/>
            <a:cxnLst/>
            <a:rect l="l" t="t" r="r" b="b"/>
            <a:pathLst>
              <a:path w="2433320">
                <a:moveTo>
                  <a:pt x="0" y="0"/>
                </a:moveTo>
                <a:lnTo>
                  <a:pt x="2433053" y="0"/>
                </a:lnTo>
              </a:path>
            </a:pathLst>
          </a:custGeom>
          <a:ln w="3175">
            <a:solidFill>
              <a:srgbClr val="004689"/>
            </a:solidFill>
          </a:ln>
        </p:spPr>
        <p:txBody>
          <a:bodyPr wrap="square" lIns="0" tIns="0" rIns="0" bIns="0" rtlCol="0"/>
          <a:lstStyle/>
          <a:p>
            <a:endParaRPr/>
          </a:p>
        </p:txBody>
      </p:sp>
      <p:sp>
        <p:nvSpPr>
          <p:cNvPr id="30" name="object 30"/>
          <p:cNvSpPr/>
          <p:nvPr/>
        </p:nvSpPr>
        <p:spPr>
          <a:xfrm>
            <a:off x="1157829" y="5799975"/>
            <a:ext cx="2433320" cy="0"/>
          </a:xfrm>
          <a:custGeom>
            <a:avLst/>
            <a:gdLst/>
            <a:ahLst/>
            <a:cxnLst/>
            <a:rect l="l" t="t" r="r" b="b"/>
            <a:pathLst>
              <a:path w="2433320">
                <a:moveTo>
                  <a:pt x="0" y="0"/>
                </a:moveTo>
                <a:lnTo>
                  <a:pt x="2433053" y="0"/>
                </a:lnTo>
              </a:path>
            </a:pathLst>
          </a:custGeom>
          <a:ln w="3175">
            <a:solidFill>
              <a:srgbClr val="004689"/>
            </a:solidFill>
          </a:ln>
        </p:spPr>
        <p:txBody>
          <a:bodyPr wrap="square" lIns="0" tIns="0" rIns="0" bIns="0" rtlCol="0"/>
          <a:lstStyle/>
          <a:p>
            <a:endParaRPr/>
          </a:p>
        </p:txBody>
      </p:sp>
      <p:sp>
        <p:nvSpPr>
          <p:cNvPr id="31" name="object 31"/>
          <p:cNvSpPr/>
          <p:nvPr/>
        </p:nvSpPr>
        <p:spPr>
          <a:xfrm>
            <a:off x="1157829" y="5677776"/>
            <a:ext cx="2433320" cy="0"/>
          </a:xfrm>
          <a:custGeom>
            <a:avLst/>
            <a:gdLst/>
            <a:ahLst/>
            <a:cxnLst/>
            <a:rect l="l" t="t" r="r" b="b"/>
            <a:pathLst>
              <a:path w="2433320">
                <a:moveTo>
                  <a:pt x="0" y="0"/>
                </a:moveTo>
                <a:lnTo>
                  <a:pt x="2433053" y="0"/>
                </a:lnTo>
              </a:path>
            </a:pathLst>
          </a:custGeom>
          <a:ln w="3175">
            <a:solidFill>
              <a:srgbClr val="004689"/>
            </a:solidFill>
          </a:ln>
        </p:spPr>
        <p:txBody>
          <a:bodyPr wrap="square" lIns="0" tIns="0" rIns="0" bIns="0" rtlCol="0"/>
          <a:lstStyle/>
          <a:p>
            <a:endParaRPr/>
          </a:p>
        </p:txBody>
      </p:sp>
      <p:sp>
        <p:nvSpPr>
          <p:cNvPr id="32" name="object 32"/>
          <p:cNvSpPr/>
          <p:nvPr/>
        </p:nvSpPr>
        <p:spPr>
          <a:xfrm>
            <a:off x="1157829" y="5544464"/>
            <a:ext cx="2433320" cy="0"/>
          </a:xfrm>
          <a:custGeom>
            <a:avLst/>
            <a:gdLst/>
            <a:ahLst/>
            <a:cxnLst/>
            <a:rect l="l" t="t" r="r" b="b"/>
            <a:pathLst>
              <a:path w="2433320">
                <a:moveTo>
                  <a:pt x="0" y="0"/>
                </a:moveTo>
                <a:lnTo>
                  <a:pt x="2433053" y="0"/>
                </a:lnTo>
              </a:path>
            </a:pathLst>
          </a:custGeom>
          <a:ln w="3175">
            <a:solidFill>
              <a:srgbClr val="004689"/>
            </a:solidFill>
          </a:ln>
        </p:spPr>
        <p:txBody>
          <a:bodyPr wrap="square" lIns="0" tIns="0" rIns="0" bIns="0" rtlCol="0"/>
          <a:lstStyle/>
          <a:p>
            <a:endParaRPr/>
          </a:p>
        </p:txBody>
      </p:sp>
      <p:sp>
        <p:nvSpPr>
          <p:cNvPr id="33" name="object 33"/>
          <p:cNvSpPr/>
          <p:nvPr/>
        </p:nvSpPr>
        <p:spPr>
          <a:xfrm>
            <a:off x="1172817" y="5700687"/>
            <a:ext cx="2428240" cy="1148080"/>
          </a:xfrm>
          <a:custGeom>
            <a:avLst/>
            <a:gdLst/>
            <a:ahLst/>
            <a:cxnLst/>
            <a:rect l="l" t="t" r="r" b="b"/>
            <a:pathLst>
              <a:path w="2428240" h="1148079">
                <a:moveTo>
                  <a:pt x="121935" y="773620"/>
                </a:moveTo>
                <a:lnTo>
                  <a:pt x="77597" y="773620"/>
                </a:lnTo>
                <a:lnTo>
                  <a:pt x="44348" y="786104"/>
                </a:lnTo>
                <a:lnTo>
                  <a:pt x="0" y="860920"/>
                </a:lnTo>
                <a:lnTo>
                  <a:pt x="0" y="1147762"/>
                </a:lnTo>
                <a:lnTo>
                  <a:pt x="2427709" y="1147762"/>
                </a:lnTo>
                <a:lnTo>
                  <a:pt x="2427709" y="835990"/>
                </a:lnTo>
                <a:lnTo>
                  <a:pt x="288229" y="835990"/>
                </a:lnTo>
                <a:lnTo>
                  <a:pt x="199544" y="786104"/>
                </a:lnTo>
                <a:lnTo>
                  <a:pt x="166296" y="786104"/>
                </a:lnTo>
                <a:lnTo>
                  <a:pt x="121935" y="773620"/>
                </a:lnTo>
                <a:close/>
              </a:path>
              <a:path w="2428240" h="1148079">
                <a:moveTo>
                  <a:pt x="487758" y="711276"/>
                </a:moveTo>
                <a:lnTo>
                  <a:pt x="443423" y="723747"/>
                </a:lnTo>
                <a:lnTo>
                  <a:pt x="410174" y="723747"/>
                </a:lnTo>
                <a:lnTo>
                  <a:pt x="365826" y="748690"/>
                </a:lnTo>
                <a:lnTo>
                  <a:pt x="321477" y="786104"/>
                </a:lnTo>
                <a:lnTo>
                  <a:pt x="288229" y="835990"/>
                </a:lnTo>
                <a:lnTo>
                  <a:pt x="2427709" y="835990"/>
                </a:lnTo>
                <a:lnTo>
                  <a:pt x="2427709" y="786104"/>
                </a:lnTo>
                <a:lnTo>
                  <a:pt x="687313" y="786104"/>
                </a:lnTo>
                <a:lnTo>
                  <a:pt x="642965" y="748690"/>
                </a:lnTo>
                <a:lnTo>
                  <a:pt x="609704" y="748690"/>
                </a:lnTo>
                <a:lnTo>
                  <a:pt x="521020" y="723747"/>
                </a:lnTo>
                <a:lnTo>
                  <a:pt x="487758" y="711276"/>
                </a:lnTo>
                <a:close/>
              </a:path>
              <a:path w="2428240" h="1148079">
                <a:moveTo>
                  <a:pt x="1219405" y="324675"/>
                </a:moveTo>
                <a:lnTo>
                  <a:pt x="1175070" y="337134"/>
                </a:lnTo>
                <a:lnTo>
                  <a:pt x="1130721" y="474332"/>
                </a:lnTo>
                <a:lnTo>
                  <a:pt x="1053111" y="474332"/>
                </a:lnTo>
                <a:lnTo>
                  <a:pt x="1008776" y="561632"/>
                </a:lnTo>
                <a:lnTo>
                  <a:pt x="975527" y="599033"/>
                </a:lnTo>
                <a:lnTo>
                  <a:pt x="931191" y="661403"/>
                </a:lnTo>
                <a:lnTo>
                  <a:pt x="886843" y="661403"/>
                </a:lnTo>
                <a:lnTo>
                  <a:pt x="853582" y="698804"/>
                </a:lnTo>
                <a:lnTo>
                  <a:pt x="764898" y="748690"/>
                </a:lnTo>
                <a:lnTo>
                  <a:pt x="731636" y="761161"/>
                </a:lnTo>
                <a:lnTo>
                  <a:pt x="687313" y="786104"/>
                </a:lnTo>
                <a:lnTo>
                  <a:pt x="2427709" y="786104"/>
                </a:lnTo>
                <a:lnTo>
                  <a:pt x="2427709" y="499262"/>
                </a:lnTo>
                <a:lnTo>
                  <a:pt x="1252654" y="499262"/>
                </a:lnTo>
                <a:lnTo>
                  <a:pt x="1247906" y="474332"/>
                </a:lnTo>
                <a:lnTo>
                  <a:pt x="1130721" y="474332"/>
                </a:lnTo>
                <a:lnTo>
                  <a:pt x="1097460" y="449376"/>
                </a:lnTo>
                <a:lnTo>
                  <a:pt x="1243154" y="449376"/>
                </a:lnTo>
                <a:lnTo>
                  <a:pt x="1219405" y="324675"/>
                </a:lnTo>
                <a:close/>
              </a:path>
              <a:path w="2428240" h="1148079">
                <a:moveTo>
                  <a:pt x="1374587" y="187490"/>
                </a:moveTo>
                <a:lnTo>
                  <a:pt x="1296990" y="362089"/>
                </a:lnTo>
                <a:lnTo>
                  <a:pt x="1252654" y="499262"/>
                </a:lnTo>
                <a:lnTo>
                  <a:pt x="2427709" y="499262"/>
                </a:lnTo>
                <a:lnTo>
                  <a:pt x="2427709" y="436905"/>
                </a:lnTo>
                <a:lnTo>
                  <a:pt x="1984301" y="436905"/>
                </a:lnTo>
                <a:lnTo>
                  <a:pt x="1939952" y="399503"/>
                </a:lnTo>
                <a:lnTo>
                  <a:pt x="1906691" y="374561"/>
                </a:lnTo>
                <a:lnTo>
                  <a:pt x="1886537" y="312204"/>
                </a:lnTo>
                <a:lnTo>
                  <a:pt x="1740410" y="312204"/>
                </a:lnTo>
                <a:lnTo>
                  <a:pt x="1717120" y="224904"/>
                </a:lnTo>
                <a:lnTo>
                  <a:pt x="1418948" y="224904"/>
                </a:lnTo>
                <a:lnTo>
                  <a:pt x="1374587" y="187490"/>
                </a:lnTo>
                <a:close/>
              </a:path>
              <a:path w="2428240" h="1148079">
                <a:moveTo>
                  <a:pt x="2139495" y="199961"/>
                </a:moveTo>
                <a:lnTo>
                  <a:pt x="2106234" y="262331"/>
                </a:lnTo>
                <a:lnTo>
                  <a:pt x="2061898" y="312204"/>
                </a:lnTo>
                <a:lnTo>
                  <a:pt x="2028637" y="337134"/>
                </a:lnTo>
                <a:lnTo>
                  <a:pt x="1984301" y="436905"/>
                </a:lnTo>
                <a:lnTo>
                  <a:pt x="2427709" y="436905"/>
                </a:lnTo>
                <a:lnTo>
                  <a:pt x="2427709" y="312204"/>
                </a:lnTo>
                <a:lnTo>
                  <a:pt x="2228179" y="312204"/>
                </a:lnTo>
                <a:lnTo>
                  <a:pt x="2183831" y="274789"/>
                </a:lnTo>
                <a:lnTo>
                  <a:pt x="2139495" y="199961"/>
                </a:lnTo>
                <a:close/>
              </a:path>
              <a:path w="2428240" h="1148079">
                <a:moveTo>
                  <a:pt x="1818007" y="75247"/>
                </a:moveTo>
                <a:lnTo>
                  <a:pt x="1784758" y="137617"/>
                </a:lnTo>
                <a:lnTo>
                  <a:pt x="1740410" y="312204"/>
                </a:lnTo>
                <a:lnTo>
                  <a:pt x="1886537" y="312204"/>
                </a:lnTo>
                <a:lnTo>
                  <a:pt x="1862355" y="237388"/>
                </a:lnTo>
                <a:lnTo>
                  <a:pt x="1818007" y="75247"/>
                </a:lnTo>
                <a:close/>
              </a:path>
              <a:path w="2428240" h="1148079">
                <a:moveTo>
                  <a:pt x="2427709" y="25374"/>
                </a:moveTo>
                <a:lnTo>
                  <a:pt x="2383373" y="75247"/>
                </a:lnTo>
                <a:lnTo>
                  <a:pt x="2350112" y="175018"/>
                </a:lnTo>
                <a:lnTo>
                  <a:pt x="2305776" y="249847"/>
                </a:lnTo>
                <a:lnTo>
                  <a:pt x="2261428" y="287261"/>
                </a:lnTo>
                <a:lnTo>
                  <a:pt x="2228179" y="312204"/>
                </a:lnTo>
                <a:lnTo>
                  <a:pt x="2427709" y="312204"/>
                </a:lnTo>
                <a:lnTo>
                  <a:pt x="2427709" y="25374"/>
                </a:lnTo>
                <a:close/>
              </a:path>
              <a:path w="2428240" h="1148079">
                <a:moveTo>
                  <a:pt x="1482054" y="0"/>
                </a:moveTo>
                <a:lnTo>
                  <a:pt x="1437744" y="99720"/>
                </a:lnTo>
                <a:lnTo>
                  <a:pt x="1418948" y="224904"/>
                </a:lnTo>
                <a:lnTo>
                  <a:pt x="1717120" y="224904"/>
                </a:lnTo>
                <a:lnTo>
                  <a:pt x="1687095" y="112356"/>
                </a:lnTo>
                <a:lnTo>
                  <a:pt x="1678831" y="99720"/>
                </a:lnTo>
                <a:lnTo>
                  <a:pt x="1603923" y="99720"/>
                </a:lnTo>
                <a:lnTo>
                  <a:pt x="1578597" y="49860"/>
                </a:lnTo>
                <a:lnTo>
                  <a:pt x="1526377" y="49860"/>
                </a:lnTo>
                <a:lnTo>
                  <a:pt x="1482054" y="0"/>
                </a:lnTo>
                <a:close/>
              </a:path>
              <a:path w="2428240" h="1148079">
                <a:moveTo>
                  <a:pt x="1662826" y="75247"/>
                </a:moveTo>
                <a:lnTo>
                  <a:pt x="1603923" y="99720"/>
                </a:lnTo>
                <a:lnTo>
                  <a:pt x="1678831" y="99720"/>
                </a:lnTo>
                <a:lnTo>
                  <a:pt x="1662826" y="75247"/>
                </a:lnTo>
                <a:close/>
              </a:path>
              <a:path w="2428240" h="1148079">
                <a:moveTo>
                  <a:pt x="1559613" y="12484"/>
                </a:moveTo>
                <a:lnTo>
                  <a:pt x="1526377" y="49860"/>
                </a:lnTo>
                <a:lnTo>
                  <a:pt x="1578597" y="49860"/>
                </a:lnTo>
                <a:lnTo>
                  <a:pt x="1559613" y="12484"/>
                </a:lnTo>
                <a:close/>
              </a:path>
            </a:pathLst>
          </a:custGeom>
          <a:solidFill>
            <a:srgbClr val="004689"/>
          </a:solidFill>
        </p:spPr>
        <p:txBody>
          <a:bodyPr wrap="square" lIns="0" tIns="0" rIns="0" bIns="0" rtlCol="0"/>
          <a:lstStyle/>
          <a:p>
            <a:endParaRPr/>
          </a:p>
        </p:txBody>
      </p:sp>
      <p:sp>
        <p:nvSpPr>
          <p:cNvPr id="34" name="object 34"/>
          <p:cNvSpPr/>
          <p:nvPr/>
        </p:nvSpPr>
        <p:spPr>
          <a:xfrm>
            <a:off x="1165010" y="5926823"/>
            <a:ext cx="2429510" cy="923925"/>
          </a:xfrm>
          <a:custGeom>
            <a:avLst/>
            <a:gdLst/>
            <a:ahLst/>
            <a:cxnLst/>
            <a:rect l="l" t="t" r="r" b="b"/>
            <a:pathLst>
              <a:path w="2429510" h="923925">
                <a:moveTo>
                  <a:pt x="199655" y="549008"/>
                </a:moveTo>
                <a:lnTo>
                  <a:pt x="166368" y="561492"/>
                </a:lnTo>
                <a:lnTo>
                  <a:pt x="77647" y="561492"/>
                </a:lnTo>
                <a:lnTo>
                  <a:pt x="44373" y="573976"/>
                </a:lnTo>
                <a:lnTo>
                  <a:pt x="0" y="636358"/>
                </a:lnTo>
                <a:lnTo>
                  <a:pt x="0" y="923340"/>
                </a:lnTo>
                <a:lnTo>
                  <a:pt x="2428962" y="923340"/>
                </a:lnTo>
                <a:lnTo>
                  <a:pt x="2428962" y="586447"/>
                </a:lnTo>
                <a:lnTo>
                  <a:pt x="288364" y="586447"/>
                </a:lnTo>
                <a:lnTo>
                  <a:pt x="244003" y="561492"/>
                </a:lnTo>
                <a:lnTo>
                  <a:pt x="199655" y="549008"/>
                </a:lnTo>
                <a:close/>
              </a:path>
              <a:path w="2429510" h="923925">
                <a:moveTo>
                  <a:pt x="488021" y="474154"/>
                </a:moveTo>
                <a:lnTo>
                  <a:pt x="443647" y="486625"/>
                </a:lnTo>
                <a:lnTo>
                  <a:pt x="410373" y="486625"/>
                </a:lnTo>
                <a:lnTo>
                  <a:pt x="366012" y="499110"/>
                </a:lnTo>
                <a:lnTo>
                  <a:pt x="321638" y="536536"/>
                </a:lnTo>
                <a:lnTo>
                  <a:pt x="288364" y="586447"/>
                </a:lnTo>
                <a:lnTo>
                  <a:pt x="2428962" y="586447"/>
                </a:lnTo>
                <a:lnTo>
                  <a:pt x="2428962" y="549008"/>
                </a:lnTo>
                <a:lnTo>
                  <a:pt x="687652" y="549008"/>
                </a:lnTo>
                <a:lnTo>
                  <a:pt x="658078" y="524065"/>
                </a:lnTo>
                <a:lnTo>
                  <a:pt x="610030" y="524065"/>
                </a:lnTo>
                <a:lnTo>
                  <a:pt x="521282" y="499110"/>
                </a:lnTo>
                <a:lnTo>
                  <a:pt x="488021" y="474154"/>
                </a:lnTo>
                <a:close/>
              </a:path>
              <a:path w="2429510" h="923925">
                <a:moveTo>
                  <a:pt x="1220024" y="212128"/>
                </a:moveTo>
                <a:lnTo>
                  <a:pt x="1175675" y="224599"/>
                </a:lnTo>
                <a:lnTo>
                  <a:pt x="1131289" y="299466"/>
                </a:lnTo>
                <a:lnTo>
                  <a:pt x="1098028" y="299466"/>
                </a:lnTo>
                <a:lnTo>
                  <a:pt x="1053666" y="311937"/>
                </a:lnTo>
                <a:lnTo>
                  <a:pt x="1009305" y="361861"/>
                </a:lnTo>
                <a:lnTo>
                  <a:pt x="976019" y="386803"/>
                </a:lnTo>
                <a:lnTo>
                  <a:pt x="931658" y="436727"/>
                </a:lnTo>
                <a:lnTo>
                  <a:pt x="887296" y="449199"/>
                </a:lnTo>
                <a:lnTo>
                  <a:pt x="854010" y="474154"/>
                </a:lnTo>
                <a:lnTo>
                  <a:pt x="809649" y="499110"/>
                </a:lnTo>
                <a:lnTo>
                  <a:pt x="765300" y="511594"/>
                </a:lnTo>
                <a:lnTo>
                  <a:pt x="732014" y="524065"/>
                </a:lnTo>
                <a:lnTo>
                  <a:pt x="687652" y="549008"/>
                </a:lnTo>
                <a:lnTo>
                  <a:pt x="2428962" y="549008"/>
                </a:lnTo>
                <a:lnTo>
                  <a:pt x="2428962" y="294627"/>
                </a:lnTo>
                <a:lnTo>
                  <a:pt x="1729319" y="294627"/>
                </a:lnTo>
                <a:lnTo>
                  <a:pt x="1727381" y="286994"/>
                </a:lnTo>
                <a:lnTo>
                  <a:pt x="1253298" y="286994"/>
                </a:lnTo>
                <a:lnTo>
                  <a:pt x="1220024" y="212128"/>
                </a:lnTo>
                <a:close/>
              </a:path>
              <a:path w="2429510" h="923925">
                <a:moveTo>
                  <a:pt x="643291" y="511594"/>
                </a:moveTo>
                <a:lnTo>
                  <a:pt x="610030" y="524065"/>
                </a:lnTo>
                <a:lnTo>
                  <a:pt x="658078" y="524065"/>
                </a:lnTo>
                <a:lnTo>
                  <a:pt x="643291" y="511594"/>
                </a:lnTo>
                <a:close/>
              </a:path>
              <a:path w="2429510" h="923925">
                <a:moveTo>
                  <a:pt x="1818956" y="87350"/>
                </a:moveTo>
                <a:lnTo>
                  <a:pt x="1785682" y="87350"/>
                </a:lnTo>
                <a:lnTo>
                  <a:pt x="1729319" y="294627"/>
                </a:lnTo>
                <a:lnTo>
                  <a:pt x="2428962" y="294627"/>
                </a:lnTo>
                <a:lnTo>
                  <a:pt x="2428962" y="237083"/>
                </a:lnTo>
                <a:lnTo>
                  <a:pt x="1985326" y="237083"/>
                </a:lnTo>
                <a:lnTo>
                  <a:pt x="1940965" y="224599"/>
                </a:lnTo>
                <a:lnTo>
                  <a:pt x="1907678" y="199656"/>
                </a:lnTo>
                <a:lnTo>
                  <a:pt x="1863330" y="162217"/>
                </a:lnTo>
                <a:lnTo>
                  <a:pt x="1818956" y="87350"/>
                </a:lnTo>
                <a:close/>
              </a:path>
              <a:path w="2429510" h="923925">
                <a:moveTo>
                  <a:pt x="1485428" y="7797"/>
                </a:moveTo>
                <a:lnTo>
                  <a:pt x="1441093" y="82613"/>
                </a:lnTo>
                <a:lnTo>
                  <a:pt x="1419680" y="124790"/>
                </a:lnTo>
                <a:lnTo>
                  <a:pt x="1375294" y="124790"/>
                </a:lnTo>
                <a:lnTo>
                  <a:pt x="1330946" y="187172"/>
                </a:lnTo>
                <a:lnTo>
                  <a:pt x="1297672" y="224599"/>
                </a:lnTo>
                <a:lnTo>
                  <a:pt x="1253298" y="286994"/>
                </a:lnTo>
                <a:lnTo>
                  <a:pt x="1727381" y="286994"/>
                </a:lnTo>
                <a:lnTo>
                  <a:pt x="1688153" y="132511"/>
                </a:lnTo>
                <a:lnTo>
                  <a:pt x="1651722" y="132511"/>
                </a:lnTo>
                <a:lnTo>
                  <a:pt x="1607386" y="95097"/>
                </a:lnTo>
                <a:lnTo>
                  <a:pt x="1563038" y="45199"/>
                </a:lnTo>
                <a:lnTo>
                  <a:pt x="1529777" y="45199"/>
                </a:lnTo>
                <a:lnTo>
                  <a:pt x="1485428" y="7797"/>
                </a:lnTo>
                <a:close/>
              </a:path>
              <a:path w="2429510" h="923925">
                <a:moveTo>
                  <a:pt x="2140596" y="87350"/>
                </a:moveTo>
                <a:lnTo>
                  <a:pt x="2107335" y="124790"/>
                </a:lnTo>
                <a:lnTo>
                  <a:pt x="2062948" y="137261"/>
                </a:lnTo>
                <a:lnTo>
                  <a:pt x="2029687" y="162217"/>
                </a:lnTo>
                <a:lnTo>
                  <a:pt x="1985326" y="237083"/>
                </a:lnTo>
                <a:lnTo>
                  <a:pt x="2428962" y="237083"/>
                </a:lnTo>
                <a:lnTo>
                  <a:pt x="2428962" y="124790"/>
                </a:lnTo>
                <a:lnTo>
                  <a:pt x="2184957" y="124790"/>
                </a:lnTo>
                <a:lnTo>
                  <a:pt x="2140596" y="87350"/>
                </a:lnTo>
                <a:close/>
              </a:path>
              <a:path w="2429510" h="923925">
                <a:moveTo>
                  <a:pt x="1684983" y="120027"/>
                </a:moveTo>
                <a:lnTo>
                  <a:pt x="1651722" y="132511"/>
                </a:lnTo>
                <a:lnTo>
                  <a:pt x="1688153" y="132511"/>
                </a:lnTo>
                <a:lnTo>
                  <a:pt x="1684983" y="120027"/>
                </a:lnTo>
                <a:close/>
              </a:path>
              <a:path w="2429510" h="923925">
                <a:moveTo>
                  <a:pt x="2428962" y="0"/>
                </a:moveTo>
                <a:lnTo>
                  <a:pt x="2384601" y="12484"/>
                </a:lnTo>
                <a:lnTo>
                  <a:pt x="2351340" y="37452"/>
                </a:lnTo>
                <a:lnTo>
                  <a:pt x="2306953" y="74879"/>
                </a:lnTo>
                <a:lnTo>
                  <a:pt x="2262605" y="99822"/>
                </a:lnTo>
                <a:lnTo>
                  <a:pt x="2229331" y="112306"/>
                </a:lnTo>
                <a:lnTo>
                  <a:pt x="2184957" y="124790"/>
                </a:lnTo>
                <a:lnTo>
                  <a:pt x="2428962" y="124790"/>
                </a:lnTo>
                <a:lnTo>
                  <a:pt x="2428962" y="0"/>
                </a:lnTo>
                <a:close/>
              </a:path>
            </a:pathLst>
          </a:custGeom>
          <a:solidFill>
            <a:srgbClr val="99B3D2"/>
          </a:solidFill>
        </p:spPr>
        <p:txBody>
          <a:bodyPr wrap="square" lIns="0" tIns="0" rIns="0" bIns="0" rtlCol="0"/>
          <a:lstStyle/>
          <a:p>
            <a:endParaRPr/>
          </a:p>
        </p:txBody>
      </p:sp>
      <p:sp>
        <p:nvSpPr>
          <p:cNvPr id="35" name="object 35"/>
          <p:cNvSpPr/>
          <p:nvPr/>
        </p:nvSpPr>
        <p:spPr>
          <a:xfrm>
            <a:off x="1158149" y="6629755"/>
            <a:ext cx="2431415" cy="213360"/>
          </a:xfrm>
          <a:custGeom>
            <a:avLst/>
            <a:gdLst/>
            <a:ahLst/>
            <a:cxnLst/>
            <a:rect l="l" t="t" r="r" b="b"/>
            <a:pathLst>
              <a:path w="2431415" h="213359">
                <a:moveTo>
                  <a:pt x="2431124" y="0"/>
                </a:moveTo>
                <a:lnTo>
                  <a:pt x="2386712" y="6667"/>
                </a:lnTo>
                <a:lnTo>
                  <a:pt x="2186890" y="6667"/>
                </a:lnTo>
                <a:lnTo>
                  <a:pt x="2142491" y="13322"/>
                </a:lnTo>
                <a:lnTo>
                  <a:pt x="1909357" y="13322"/>
                </a:lnTo>
                <a:lnTo>
                  <a:pt x="1864970" y="19964"/>
                </a:lnTo>
                <a:lnTo>
                  <a:pt x="1620749" y="19964"/>
                </a:lnTo>
                <a:lnTo>
                  <a:pt x="1576337" y="26631"/>
                </a:lnTo>
                <a:lnTo>
                  <a:pt x="1332116" y="26631"/>
                </a:lnTo>
                <a:lnTo>
                  <a:pt x="1298804" y="33286"/>
                </a:lnTo>
                <a:lnTo>
                  <a:pt x="1010197" y="33286"/>
                </a:lnTo>
                <a:lnTo>
                  <a:pt x="976885" y="39954"/>
                </a:lnTo>
                <a:lnTo>
                  <a:pt x="732664" y="39954"/>
                </a:lnTo>
                <a:lnTo>
                  <a:pt x="688252" y="46596"/>
                </a:lnTo>
                <a:lnTo>
                  <a:pt x="410731" y="46596"/>
                </a:lnTo>
                <a:lnTo>
                  <a:pt x="366332" y="53263"/>
                </a:lnTo>
                <a:lnTo>
                  <a:pt x="44411" y="53263"/>
                </a:lnTo>
                <a:lnTo>
                  <a:pt x="0" y="59918"/>
                </a:lnTo>
                <a:lnTo>
                  <a:pt x="0" y="213042"/>
                </a:lnTo>
                <a:lnTo>
                  <a:pt x="2431124" y="213042"/>
                </a:lnTo>
                <a:lnTo>
                  <a:pt x="2431124" y="0"/>
                </a:lnTo>
                <a:close/>
              </a:path>
            </a:pathLst>
          </a:custGeom>
          <a:solidFill>
            <a:srgbClr val="FCD3C1"/>
          </a:solidFill>
        </p:spPr>
        <p:txBody>
          <a:bodyPr wrap="square" lIns="0" tIns="0" rIns="0" bIns="0" rtlCol="0"/>
          <a:lstStyle/>
          <a:p>
            <a:endParaRPr/>
          </a:p>
        </p:txBody>
      </p:sp>
      <p:sp>
        <p:nvSpPr>
          <p:cNvPr id="36" name="object 36"/>
          <p:cNvSpPr/>
          <p:nvPr/>
        </p:nvSpPr>
        <p:spPr>
          <a:xfrm>
            <a:off x="1156426" y="5545264"/>
            <a:ext cx="0" cy="1299845"/>
          </a:xfrm>
          <a:custGeom>
            <a:avLst/>
            <a:gdLst/>
            <a:ahLst/>
            <a:cxnLst/>
            <a:rect l="l" t="t" r="r" b="b"/>
            <a:pathLst>
              <a:path h="1299845">
                <a:moveTo>
                  <a:pt x="0" y="0"/>
                </a:moveTo>
                <a:lnTo>
                  <a:pt x="0" y="1299768"/>
                </a:lnTo>
              </a:path>
            </a:pathLst>
          </a:custGeom>
          <a:ln w="3175">
            <a:solidFill>
              <a:srgbClr val="004689"/>
            </a:solidFill>
          </a:ln>
        </p:spPr>
        <p:txBody>
          <a:bodyPr wrap="square" lIns="0" tIns="0" rIns="0" bIns="0" rtlCol="0"/>
          <a:lstStyle/>
          <a:p>
            <a:endParaRPr/>
          </a:p>
        </p:txBody>
      </p:sp>
      <p:sp>
        <p:nvSpPr>
          <p:cNvPr id="37" name="object 37"/>
          <p:cNvSpPr/>
          <p:nvPr/>
        </p:nvSpPr>
        <p:spPr>
          <a:xfrm>
            <a:off x="1135606" y="6844296"/>
            <a:ext cx="22225" cy="0"/>
          </a:xfrm>
          <a:custGeom>
            <a:avLst/>
            <a:gdLst/>
            <a:ahLst/>
            <a:cxnLst/>
            <a:rect l="l" t="t" r="r" b="b"/>
            <a:pathLst>
              <a:path w="22225">
                <a:moveTo>
                  <a:pt x="0" y="0"/>
                </a:moveTo>
                <a:lnTo>
                  <a:pt x="22225" y="0"/>
                </a:lnTo>
              </a:path>
            </a:pathLst>
          </a:custGeom>
          <a:ln w="3175">
            <a:solidFill>
              <a:srgbClr val="004689"/>
            </a:solidFill>
          </a:ln>
        </p:spPr>
        <p:txBody>
          <a:bodyPr wrap="square" lIns="0" tIns="0" rIns="0" bIns="0" rtlCol="0"/>
          <a:lstStyle/>
          <a:p>
            <a:endParaRPr/>
          </a:p>
        </p:txBody>
      </p:sp>
      <p:sp>
        <p:nvSpPr>
          <p:cNvPr id="38" name="object 38"/>
          <p:cNvSpPr/>
          <p:nvPr/>
        </p:nvSpPr>
        <p:spPr>
          <a:xfrm>
            <a:off x="1135606" y="6710984"/>
            <a:ext cx="22225" cy="0"/>
          </a:xfrm>
          <a:custGeom>
            <a:avLst/>
            <a:gdLst/>
            <a:ahLst/>
            <a:cxnLst/>
            <a:rect l="l" t="t" r="r" b="b"/>
            <a:pathLst>
              <a:path w="22225">
                <a:moveTo>
                  <a:pt x="0" y="0"/>
                </a:moveTo>
                <a:lnTo>
                  <a:pt x="22225" y="0"/>
                </a:lnTo>
              </a:path>
            </a:pathLst>
          </a:custGeom>
          <a:ln w="3175">
            <a:solidFill>
              <a:srgbClr val="004689"/>
            </a:solidFill>
          </a:ln>
        </p:spPr>
        <p:txBody>
          <a:bodyPr wrap="square" lIns="0" tIns="0" rIns="0" bIns="0" rtlCol="0"/>
          <a:lstStyle/>
          <a:p>
            <a:endParaRPr/>
          </a:p>
        </p:txBody>
      </p:sp>
      <p:sp>
        <p:nvSpPr>
          <p:cNvPr id="39" name="object 39"/>
          <p:cNvSpPr/>
          <p:nvPr/>
        </p:nvSpPr>
        <p:spPr>
          <a:xfrm>
            <a:off x="1135606" y="6588785"/>
            <a:ext cx="22225" cy="0"/>
          </a:xfrm>
          <a:custGeom>
            <a:avLst/>
            <a:gdLst/>
            <a:ahLst/>
            <a:cxnLst/>
            <a:rect l="l" t="t" r="r" b="b"/>
            <a:pathLst>
              <a:path w="22225">
                <a:moveTo>
                  <a:pt x="0" y="0"/>
                </a:moveTo>
                <a:lnTo>
                  <a:pt x="22225" y="0"/>
                </a:lnTo>
              </a:path>
            </a:pathLst>
          </a:custGeom>
          <a:ln w="3175">
            <a:solidFill>
              <a:srgbClr val="004689"/>
            </a:solidFill>
          </a:ln>
        </p:spPr>
        <p:txBody>
          <a:bodyPr wrap="square" lIns="0" tIns="0" rIns="0" bIns="0" rtlCol="0"/>
          <a:lstStyle/>
          <a:p>
            <a:endParaRPr/>
          </a:p>
        </p:txBody>
      </p:sp>
      <p:sp>
        <p:nvSpPr>
          <p:cNvPr id="40" name="object 40"/>
          <p:cNvSpPr/>
          <p:nvPr/>
        </p:nvSpPr>
        <p:spPr>
          <a:xfrm>
            <a:off x="1135606" y="6455473"/>
            <a:ext cx="22225" cy="0"/>
          </a:xfrm>
          <a:custGeom>
            <a:avLst/>
            <a:gdLst/>
            <a:ahLst/>
            <a:cxnLst/>
            <a:rect l="l" t="t" r="r" b="b"/>
            <a:pathLst>
              <a:path w="22225">
                <a:moveTo>
                  <a:pt x="0" y="0"/>
                </a:moveTo>
                <a:lnTo>
                  <a:pt x="22225" y="0"/>
                </a:lnTo>
              </a:path>
            </a:pathLst>
          </a:custGeom>
          <a:ln w="3175">
            <a:solidFill>
              <a:srgbClr val="004689"/>
            </a:solidFill>
          </a:ln>
        </p:spPr>
        <p:txBody>
          <a:bodyPr wrap="square" lIns="0" tIns="0" rIns="0" bIns="0" rtlCol="0"/>
          <a:lstStyle/>
          <a:p>
            <a:endParaRPr/>
          </a:p>
        </p:txBody>
      </p:sp>
      <p:sp>
        <p:nvSpPr>
          <p:cNvPr id="41" name="object 41"/>
          <p:cNvSpPr/>
          <p:nvPr/>
        </p:nvSpPr>
        <p:spPr>
          <a:xfrm>
            <a:off x="1135606" y="6322136"/>
            <a:ext cx="22225" cy="0"/>
          </a:xfrm>
          <a:custGeom>
            <a:avLst/>
            <a:gdLst/>
            <a:ahLst/>
            <a:cxnLst/>
            <a:rect l="l" t="t" r="r" b="b"/>
            <a:pathLst>
              <a:path w="22225">
                <a:moveTo>
                  <a:pt x="0" y="0"/>
                </a:moveTo>
                <a:lnTo>
                  <a:pt x="22225" y="0"/>
                </a:lnTo>
              </a:path>
            </a:pathLst>
          </a:custGeom>
          <a:ln w="3175">
            <a:solidFill>
              <a:srgbClr val="004689"/>
            </a:solidFill>
          </a:ln>
        </p:spPr>
        <p:txBody>
          <a:bodyPr wrap="square" lIns="0" tIns="0" rIns="0" bIns="0" rtlCol="0"/>
          <a:lstStyle/>
          <a:p>
            <a:endParaRPr/>
          </a:p>
        </p:txBody>
      </p:sp>
      <p:sp>
        <p:nvSpPr>
          <p:cNvPr id="42" name="object 42"/>
          <p:cNvSpPr/>
          <p:nvPr/>
        </p:nvSpPr>
        <p:spPr>
          <a:xfrm>
            <a:off x="1135606" y="6188824"/>
            <a:ext cx="22225" cy="0"/>
          </a:xfrm>
          <a:custGeom>
            <a:avLst/>
            <a:gdLst/>
            <a:ahLst/>
            <a:cxnLst/>
            <a:rect l="l" t="t" r="r" b="b"/>
            <a:pathLst>
              <a:path w="22225">
                <a:moveTo>
                  <a:pt x="0" y="0"/>
                </a:moveTo>
                <a:lnTo>
                  <a:pt x="22225" y="0"/>
                </a:lnTo>
              </a:path>
            </a:pathLst>
          </a:custGeom>
          <a:ln w="3175">
            <a:solidFill>
              <a:srgbClr val="004689"/>
            </a:solidFill>
          </a:ln>
        </p:spPr>
        <p:txBody>
          <a:bodyPr wrap="square" lIns="0" tIns="0" rIns="0" bIns="0" rtlCol="0"/>
          <a:lstStyle/>
          <a:p>
            <a:endParaRPr/>
          </a:p>
        </p:txBody>
      </p:sp>
      <p:sp>
        <p:nvSpPr>
          <p:cNvPr id="43" name="object 43"/>
          <p:cNvSpPr/>
          <p:nvPr/>
        </p:nvSpPr>
        <p:spPr>
          <a:xfrm>
            <a:off x="1135606" y="6066625"/>
            <a:ext cx="22225" cy="0"/>
          </a:xfrm>
          <a:custGeom>
            <a:avLst/>
            <a:gdLst/>
            <a:ahLst/>
            <a:cxnLst/>
            <a:rect l="l" t="t" r="r" b="b"/>
            <a:pathLst>
              <a:path w="22225">
                <a:moveTo>
                  <a:pt x="0" y="0"/>
                </a:moveTo>
                <a:lnTo>
                  <a:pt x="22225" y="0"/>
                </a:lnTo>
              </a:path>
            </a:pathLst>
          </a:custGeom>
          <a:ln w="3175">
            <a:solidFill>
              <a:srgbClr val="004689"/>
            </a:solidFill>
          </a:ln>
        </p:spPr>
        <p:txBody>
          <a:bodyPr wrap="square" lIns="0" tIns="0" rIns="0" bIns="0" rtlCol="0"/>
          <a:lstStyle/>
          <a:p>
            <a:endParaRPr/>
          </a:p>
        </p:txBody>
      </p:sp>
      <p:sp>
        <p:nvSpPr>
          <p:cNvPr id="44" name="object 44"/>
          <p:cNvSpPr/>
          <p:nvPr/>
        </p:nvSpPr>
        <p:spPr>
          <a:xfrm>
            <a:off x="1135606" y="5933313"/>
            <a:ext cx="22225" cy="0"/>
          </a:xfrm>
          <a:custGeom>
            <a:avLst/>
            <a:gdLst/>
            <a:ahLst/>
            <a:cxnLst/>
            <a:rect l="l" t="t" r="r" b="b"/>
            <a:pathLst>
              <a:path w="22225">
                <a:moveTo>
                  <a:pt x="0" y="0"/>
                </a:moveTo>
                <a:lnTo>
                  <a:pt x="22225" y="0"/>
                </a:lnTo>
              </a:path>
            </a:pathLst>
          </a:custGeom>
          <a:ln w="3175">
            <a:solidFill>
              <a:srgbClr val="004689"/>
            </a:solidFill>
          </a:ln>
        </p:spPr>
        <p:txBody>
          <a:bodyPr wrap="square" lIns="0" tIns="0" rIns="0" bIns="0" rtlCol="0"/>
          <a:lstStyle/>
          <a:p>
            <a:endParaRPr/>
          </a:p>
        </p:txBody>
      </p:sp>
      <p:sp>
        <p:nvSpPr>
          <p:cNvPr id="45" name="object 45"/>
          <p:cNvSpPr/>
          <p:nvPr/>
        </p:nvSpPr>
        <p:spPr>
          <a:xfrm>
            <a:off x="1135606" y="5800001"/>
            <a:ext cx="22225" cy="0"/>
          </a:xfrm>
          <a:custGeom>
            <a:avLst/>
            <a:gdLst/>
            <a:ahLst/>
            <a:cxnLst/>
            <a:rect l="l" t="t" r="r" b="b"/>
            <a:pathLst>
              <a:path w="22225">
                <a:moveTo>
                  <a:pt x="0" y="0"/>
                </a:moveTo>
                <a:lnTo>
                  <a:pt x="22225" y="0"/>
                </a:lnTo>
              </a:path>
            </a:pathLst>
          </a:custGeom>
          <a:ln w="3175">
            <a:solidFill>
              <a:srgbClr val="004689"/>
            </a:solidFill>
          </a:ln>
        </p:spPr>
        <p:txBody>
          <a:bodyPr wrap="square" lIns="0" tIns="0" rIns="0" bIns="0" rtlCol="0"/>
          <a:lstStyle/>
          <a:p>
            <a:endParaRPr/>
          </a:p>
        </p:txBody>
      </p:sp>
      <p:sp>
        <p:nvSpPr>
          <p:cNvPr id="46" name="object 46"/>
          <p:cNvSpPr/>
          <p:nvPr/>
        </p:nvSpPr>
        <p:spPr>
          <a:xfrm>
            <a:off x="1135606" y="5677789"/>
            <a:ext cx="22225" cy="0"/>
          </a:xfrm>
          <a:custGeom>
            <a:avLst/>
            <a:gdLst/>
            <a:ahLst/>
            <a:cxnLst/>
            <a:rect l="l" t="t" r="r" b="b"/>
            <a:pathLst>
              <a:path w="22225">
                <a:moveTo>
                  <a:pt x="0" y="0"/>
                </a:moveTo>
                <a:lnTo>
                  <a:pt x="22225" y="0"/>
                </a:lnTo>
              </a:path>
            </a:pathLst>
          </a:custGeom>
          <a:ln w="3175">
            <a:solidFill>
              <a:srgbClr val="004689"/>
            </a:solidFill>
          </a:ln>
        </p:spPr>
        <p:txBody>
          <a:bodyPr wrap="square" lIns="0" tIns="0" rIns="0" bIns="0" rtlCol="0"/>
          <a:lstStyle/>
          <a:p>
            <a:endParaRPr/>
          </a:p>
        </p:txBody>
      </p:sp>
      <p:sp>
        <p:nvSpPr>
          <p:cNvPr id="47" name="object 47"/>
          <p:cNvSpPr/>
          <p:nvPr/>
        </p:nvSpPr>
        <p:spPr>
          <a:xfrm>
            <a:off x="1135606" y="5544477"/>
            <a:ext cx="22225" cy="0"/>
          </a:xfrm>
          <a:custGeom>
            <a:avLst/>
            <a:gdLst/>
            <a:ahLst/>
            <a:cxnLst/>
            <a:rect l="l" t="t" r="r" b="b"/>
            <a:pathLst>
              <a:path w="22225">
                <a:moveTo>
                  <a:pt x="0" y="0"/>
                </a:moveTo>
                <a:lnTo>
                  <a:pt x="22225" y="0"/>
                </a:lnTo>
              </a:path>
            </a:pathLst>
          </a:custGeom>
          <a:ln w="3175">
            <a:solidFill>
              <a:srgbClr val="004689"/>
            </a:solidFill>
          </a:ln>
        </p:spPr>
        <p:txBody>
          <a:bodyPr wrap="square" lIns="0" tIns="0" rIns="0" bIns="0" rtlCol="0"/>
          <a:lstStyle/>
          <a:p>
            <a:endParaRPr/>
          </a:p>
        </p:txBody>
      </p:sp>
      <p:sp>
        <p:nvSpPr>
          <p:cNvPr id="48" name="object 48"/>
          <p:cNvSpPr/>
          <p:nvPr/>
        </p:nvSpPr>
        <p:spPr>
          <a:xfrm>
            <a:off x="1156426" y="6845084"/>
            <a:ext cx="2433320" cy="0"/>
          </a:xfrm>
          <a:custGeom>
            <a:avLst/>
            <a:gdLst/>
            <a:ahLst/>
            <a:cxnLst/>
            <a:rect l="l" t="t" r="r" b="b"/>
            <a:pathLst>
              <a:path w="2433320">
                <a:moveTo>
                  <a:pt x="0" y="0"/>
                </a:moveTo>
                <a:lnTo>
                  <a:pt x="2432900" y="0"/>
                </a:lnTo>
              </a:path>
            </a:pathLst>
          </a:custGeom>
          <a:ln w="3175">
            <a:solidFill>
              <a:srgbClr val="004689"/>
            </a:solidFill>
          </a:ln>
        </p:spPr>
        <p:txBody>
          <a:bodyPr wrap="square" lIns="0" tIns="0" rIns="0" bIns="0" rtlCol="0"/>
          <a:lstStyle/>
          <a:p>
            <a:endParaRPr/>
          </a:p>
        </p:txBody>
      </p:sp>
      <p:sp>
        <p:nvSpPr>
          <p:cNvPr id="49" name="object 49"/>
          <p:cNvSpPr/>
          <p:nvPr/>
        </p:nvSpPr>
        <p:spPr>
          <a:xfrm>
            <a:off x="1156774" y="6844881"/>
            <a:ext cx="0" cy="22225"/>
          </a:xfrm>
          <a:custGeom>
            <a:avLst/>
            <a:gdLst/>
            <a:ahLst/>
            <a:cxnLst/>
            <a:rect l="l" t="t" r="r" b="b"/>
            <a:pathLst>
              <a:path h="22225">
                <a:moveTo>
                  <a:pt x="0" y="0"/>
                </a:moveTo>
                <a:lnTo>
                  <a:pt x="0" y="22225"/>
                </a:lnTo>
              </a:path>
            </a:pathLst>
          </a:custGeom>
          <a:ln w="3175">
            <a:solidFill>
              <a:srgbClr val="004689"/>
            </a:solidFill>
          </a:ln>
        </p:spPr>
        <p:txBody>
          <a:bodyPr wrap="square" lIns="0" tIns="0" rIns="0" bIns="0" rtlCol="0"/>
          <a:lstStyle/>
          <a:p>
            <a:endParaRPr/>
          </a:p>
        </p:txBody>
      </p:sp>
      <p:sp>
        <p:nvSpPr>
          <p:cNvPr id="50" name="object 50"/>
          <p:cNvSpPr/>
          <p:nvPr/>
        </p:nvSpPr>
        <p:spPr>
          <a:xfrm>
            <a:off x="4626444" y="5542165"/>
            <a:ext cx="2433955" cy="1300480"/>
          </a:xfrm>
          <a:custGeom>
            <a:avLst/>
            <a:gdLst/>
            <a:ahLst/>
            <a:cxnLst/>
            <a:rect l="l" t="t" r="r" b="b"/>
            <a:pathLst>
              <a:path w="2433954" h="1300479">
                <a:moveTo>
                  <a:pt x="0" y="1300073"/>
                </a:moveTo>
                <a:lnTo>
                  <a:pt x="2433446" y="1300073"/>
                </a:lnTo>
                <a:lnTo>
                  <a:pt x="2433446" y="0"/>
                </a:lnTo>
                <a:lnTo>
                  <a:pt x="0" y="0"/>
                </a:lnTo>
                <a:lnTo>
                  <a:pt x="0" y="1300073"/>
                </a:lnTo>
                <a:close/>
              </a:path>
            </a:pathLst>
          </a:custGeom>
          <a:solidFill>
            <a:srgbClr val="DBE6F2"/>
          </a:solidFill>
        </p:spPr>
        <p:txBody>
          <a:bodyPr wrap="square" lIns="0" tIns="0" rIns="0" bIns="0" rtlCol="0"/>
          <a:lstStyle/>
          <a:p>
            <a:endParaRPr/>
          </a:p>
        </p:txBody>
      </p:sp>
      <p:sp>
        <p:nvSpPr>
          <p:cNvPr id="51" name="object 51"/>
          <p:cNvSpPr/>
          <p:nvPr/>
        </p:nvSpPr>
        <p:spPr>
          <a:xfrm>
            <a:off x="4626444" y="6453327"/>
            <a:ext cx="2433955" cy="0"/>
          </a:xfrm>
          <a:custGeom>
            <a:avLst/>
            <a:gdLst/>
            <a:ahLst/>
            <a:cxnLst/>
            <a:rect l="l" t="t" r="r" b="b"/>
            <a:pathLst>
              <a:path w="2433954">
                <a:moveTo>
                  <a:pt x="0" y="0"/>
                </a:moveTo>
                <a:lnTo>
                  <a:pt x="2433447" y="0"/>
                </a:lnTo>
              </a:path>
            </a:pathLst>
          </a:custGeom>
          <a:ln w="3467">
            <a:solidFill>
              <a:srgbClr val="004689"/>
            </a:solidFill>
          </a:ln>
        </p:spPr>
        <p:txBody>
          <a:bodyPr wrap="square" lIns="0" tIns="0" rIns="0" bIns="0" rtlCol="0"/>
          <a:lstStyle/>
          <a:p>
            <a:endParaRPr/>
          </a:p>
        </p:txBody>
      </p:sp>
      <p:sp>
        <p:nvSpPr>
          <p:cNvPr id="52" name="object 52"/>
          <p:cNvSpPr/>
          <p:nvPr/>
        </p:nvSpPr>
        <p:spPr>
          <a:xfrm>
            <a:off x="4626444" y="6319990"/>
            <a:ext cx="2433955" cy="0"/>
          </a:xfrm>
          <a:custGeom>
            <a:avLst/>
            <a:gdLst/>
            <a:ahLst/>
            <a:cxnLst/>
            <a:rect l="l" t="t" r="r" b="b"/>
            <a:pathLst>
              <a:path w="2433954">
                <a:moveTo>
                  <a:pt x="0" y="0"/>
                </a:moveTo>
                <a:lnTo>
                  <a:pt x="2433447" y="0"/>
                </a:lnTo>
              </a:path>
            </a:pathLst>
          </a:custGeom>
          <a:ln w="3467">
            <a:solidFill>
              <a:srgbClr val="004689"/>
            </a:solidFill>
          </a:ln>
        </p:spPr>
        <p:txBody>
          <a:bodyPr wrap="square" lIns="0" tIns="0" rIns="0" bIns="0" rtlCol="0"/>
          <a:lstStyle/>
          <a:p>
            <a:endParaRPr/>
          </a:p>
        </p:txBody>
      </p:sp>
      <p:sp>
        <p:nvSpPr>
          <p:cNvPr id="53" name="object 53"/>
          <p:cNvSpPr/>
          <p:nvPr/>
        </p:nvSpPr>
        <p:spPr>
          <a:xfrm>
            <a:off x="4626444" y="6186640"/>
            <a:ext cx="2433955" cy="0"/>
          </a:xfrm>
          <a:custGeom>
            <a:avLst/>
            <a:gdLst/>
            <a:ahLst/>
            <a:cxnLst/>
            <a:rect l="l" t="t" r="r" b="b"/>
            <a:pathLst>
              <a:path w="2433954">
                <a:moveTo>
                  <a:pt x="0" y="0"/>
                </a:moveTo>
                <a:lnTo>
                  <a:pt x="2433447" y="0"/>
                </a:lnTo>
              </a:path>
            </a:pathLst>
          </a:custGeom>
          <a:ln w="3467">
            <a:solidFill>
              <a:srgbClr val="004689"/>
            </a:solidFill>
          </a:ln>
        </p:spPr>
        <p:txBody>
          <a:bodyPr wrap="square" lIns="0" tIns="0" rIns="0" bIns="0" rtlCol="0"/>
          <a:lstStyle/>
          <a:p>
            <a:endParaRPr/>
          </a:p>
        </p:txBody>
      </p:sp>
      <p:sp>
        <p:nvSpPr>
          <p:cNvPr id="54" name="object 54"/>
          <p:cNvSpPr/>
          <p:nvPr/>
        </p:nvSpPr>
        <p:spPr>
          <a:xfrm>
            <a:off x="4626444" y="6064415"/>
            <a:ext cx="2433955" cy="0"/>
          </a:xfrm>
          <a:custGeom>
            <a:avLst/>
            <a:gdLst/>
            <a:ahLst/>
            <a:cxnLst/>
            <a:rect l="l" t="t" r="r" b="b"/>
            <a:pathLst>
              <a:path w="2433954">
                <a:moveTo>
                  <a:pt x="0" y="0"/>
                </a:moveTo>
                <a:lnTo>
                  <a:pt x="2433447" y="0"/>
                </a:lnTo>
              </a:path>
            </a:pathLst>
          </a:custGeom>
          <a:ln w="3467">
            <a:solidFill>
              <a:srgbClr val="004689"/>
            </a:solidFill>
          </a:ln>
        </p:spPr>
        <p:txBody>
          <a:bodyPr wrap="square" lIns="0" tIns="0" rIns="0" bIns="0" rtlCol="0"/>
          <a:lstStyle/>
          <a:p>
            <a:endParaRPr/>
          </a:p>
        </p:txBody>
      </p:sp>
      <p:sp>
        <p:nvSpPr>
          <p:cNvPr id="55" name="object 55"/>
          <p:cNvSpPr/>
          <p:nvPr/>
        </p:nvSpPr>
        <p:spPr>
          <a:xfrm>
            <a:off x="4626444" y="5931077"/>
            <a:ext cx="2433955" cy="0"/>
          </a:xfrm>
          <a:custGeom>
            <a:avLst/>
            <a:gdLst/>
            <a:ahLst/>
            <a:cxnLst/>
            <a:rect l="l" t="t" r="r" b="b"/>
            <a:pathLst>
              <a:path w="2433954">
                <a:moveTo>
                  <a:pt x="0" y="0"/>
                </a:moveTo>
                <a:lnTo>
                  <a:pt x="2433447" y="0"/>
                </a:lnTo>
              </a:path>
            </a:pathLst>
          </a:custGeom>
          <a:ln w="3467">
            <a:solidFill>
              <a:srgbClr val="004689"/>
            </a:solidFill>
          </a:ln>
        </p:spPr>
        <p:txBody>
          <a:bodyPr wrap="square" lIns="0" tIns="0" rIns="0" bIns="0" rtlCol="0"/>
          <a:lstStyle/>
          <a:p>
            <a:endParaRPr/>
          </a:p>
        </p:txBody>
      </p:sp>
      <p:sp>
        <p:nvSpPr>
          <p:cNvPr id="56" name="object 56"/>
          <p:cNvSpPr/>
          <p:nvPr/>
        </p:nvSpPr>
        <p:spPr>
          <a:xfrm>
            <a:off x="4626444" y="5797727"/>
            <a:ext cx="2433955" cy="0"/>
          </a:xfrm>
          <a:custGeom>
            <a:avLst/>
            <a:gdLst/>
            <a:ahLst/>
            <a:cxnLst/>
            <a:rect l="l" t="t" r="r" b="b"/>
            <a:pathLst>
              <a:path w="2433954">
                <a:moveTo>
                  <a:pt x="0" y="0"/>
                </a:moveTo>
                <a:lnTo>
                  <a:pt x="2433447" y="0"/>
                </a:lnTo>
              </a:path>
            </a:pathLst>
          </a:custGeom>
          <a:ln w="3467">
            <a:solidFill>
              <a:srgbClr val="004689"/>
            </a:solidFill>
          </a:ln>
        </p:spPr>
        <p:txBody>
          <a:bodyPr wrap="square" lIns="0" tIns="0" rIns="0" bIns="0" rtlCol="0"/>
          <a:lstStyle/>
          <a:p>
            <a:endParaRPr/>
          </a:p>
        </p:txBody>
      </p:sp>
      <p:sp>
        <p:nvSpPr>
          <p:cNvPr id="57" name="object 57"/>
          <p:cNvSpPr/>
          <p:nvPr/>
        </p:nvSpPr>
        <p:spPr>
          <a:xfrm>
            <a:off x="4626444" y="5675503"/>
            <a:ext cx="2433955" cy="0"/>
          </a:xfrm>
          <a:custGeom>
            <a:avLst/>
            <a:gdLst/>
            <a:ahLst/>
            <a:cxnLst/>
            <a:rect l="l" t="t" r="r" b="b"/>
            <a:pathLst>
              <a:path w="2433954">
                <a:moveTo>
                  <a:pt x="0" y="0"/>
                </a:moveTo>
                <a:lnTo>
                  <a:pt x="2433447" y="0"/>
                </a:lnTo>
              </a:path>
            </a:pathLst>
          </a:custGeom>
          <a:ln w="3467">
            <a:solidFill>
              <a:srgbClr val="004689"/>
            </a:solidFill>
          </a:ln>
        </p:spPr>
        <p:txBody>
          <a:bodyPr wrap="square" lIns="0" tIns="0" rIns="0" bIns="0" rtlCol="0"/>
          <a:lstStyle/>
          <a:p>
            <a:endParaRPr/>
          </a:p>
        </p:txBody>
      </p:sp>
      <p:sp>
        <p:nvSpPr>
          <p:cNvPr id="58" name="object 58"/>
          <p:cNvSpPr/>
          <p:nvPr/>
        </p:nvSpPr>
        <p:spPr>
          <a:xfrm>
            <a:off x="4626444" y="5542153"/>
            <a:ext cx="2433955" cy="0"/>
          </a:xfrm>
          <a:custGeom>
            <a:avLst/>
            <a:gdLst/>
            <a:ahLst/>
            <a:cxnLst/>
            <a:rect l="l" t="t" r="r" b="b"/>
            <a:pathLst>
              <a:path w="2433954">
                <a:moveTo>
                  <a:pt x="0" y="0"/>
                </a:moveTo>
                <a:lnTo>
                  <a:pt x="2433447" y="0"/>
                </a:lnTo>
              </a:path>
            </a:pathLst>
          </a:custGeom>
          <a:ln w="3467">
            <a:solidFill>
              <a:srgbClr val="004689"/>
            </a:solidFill>
          </a:ln>
        </p:spPr>
        <p:txBody>
          <a:bodyPr wrap="square" lIns="0" tIns="0" rIns="0" bIns="0" rtlCol="0"/>
          <a:lstStyle/>
          <a:p>
            <a:endParaRPr/>
          </a:p>
        </p:txBody>
      </p:sp>
      <p:sp>
        <p:nvSpPr>
          <p:cNvPr id="59" name="object 59"/>
          <p:cNvSpPr/>
          <p:nvPr/>
        </p:nvSpPr>
        <p:spPr>
          <a:xfrm>
            <a:off x="4625060" y="5542991"/>
            <a:ext cx="0" cy="1300480"/>
          </a:xfrm>
          <a:custGeom>
            <a:avLst/>
            <a:gdLst/>
            <a:ahLst/>
            <a:cxnLst/>
            <a:rect l="l" t="t" r="r" b="b"/>
            <a:pathLst>
              <a:path h="1300479">
                <a:moveTo>
                  <a:pt x="0" y="0"/>
                </a:moveTo>
                <a:lnTo>
                  <a:pt x="0" y="1299984"/>
                </a:lnTo>
              </a:path>
            </a:pathLst>
          </a:custGeom>
          <a:ln w="3467">
            <a:solidFill>
              <a:srgbClr val="004689"/>
            </a:solidFill>
          </a:ln>
        </p:spPr>
        <p:txBody>
          <a:bodyPr wrap="square" lIns="0" tIns="0" rIns="0" bIns="0" rtlCol="0"/>
          <a:lstStyle/>
          <a:p>
            <a:endParaRPr/>
          </a:p>
        </p:txBody>
      </p:sp>
      <p:sp>
        <p:nvSpPr>
          <p:cNvPr id="60" name="object 60"/>
          <p:cNvSpPr/>
          <p:nvPr/>
        </p:nvSpPr>
        <p:spPr>
          <a:xfrm>
            <a:off x="4604232" y="6842226"/>
            <a:ext cx="22225" cy="0"/>
          </a:xfrm>
          <a:custGeom>
            <a:avLst/>
            <a:gdLst/>
            <a:ahLst/>
            <a:cxnLst/>
            <a:rect l="l" t="t" r="r" b="b"/>
            <a:pathLst>
              <a:path w="22225">
                <a:moveTo>
                  <a:pt x="0" y="0"/>
                </a:moveTo>
                <a:lnTo>
                  <a:pt x="22225" y="0"/>
                </a:lnTo>
              </a:path>
            </a:pathLst>
          </a:custGeom>
          <a:ln w="3467">
            <a:solidFill>
              <a:srgbClr val="004689"/>
            </a:solidFill>
          </a:ln>
        </p:spPr>
        <p:txBody>
          <a:bodyPr wrap="square" lIns="0" tIns="0" rIns="0" bIns="0" rtlCol="0"/>
          <a:lstStyle/>
          <a:p>
            <a:endParaRPr/>
          </a:p>
        </p:txBody>
      </p:sp>
      <p:sp>
        <p:nvSpPr>
          <p:cNvPr id="61" name="object 61"/>
          <p:cNvSpPr/>
          <p:nvPr/>
        </p:nvSpPr>
        <p:spPr>
          <a:xfrm>
            <a:off x="4604232" y="6708889"/>
            <a:ext cx="22225" cy="0"/>
          </a:xfrm>
          <a:custGeom>
            <a:avLst/>
            <a:gdLst/>
            <a:ahLst/>
            <a:cxnLst/>
            <a:rect l="l" t="t" r="r" b="b"/>
            <a:pathLst>
              <a:path w="22225">
                <a:moveTo>
                  <a:pt x="0" y="0"/>
                </a:moveTo>
                <a:lnTo>
                  <a:pt x="22225" y="0"/>
                </a:lnTo>
              </a:path>
            </a:pathLst>
          </a:custGeom>
          <a:ln w="3467">
            <a:solidFill>
              <a:srgbClr val="004689"/>
            </a:solidFill>
          </a:ln>
        </p:spPr>
        <p:txBody>
          <a:bodyPr wrap="square" lIns="0" tIns="0" rIns="0" bIns="0" rtlCol="0"/>
          <a:lstStyle/>
          <a:p>
            <a:endParaRPr/>
          </a:p>
        </p:txBody>
      </p:sp>
      <p:sp>
        <p:nvSpPr>
          <p:cNvPr id="62" name="object 62"/>
          <p:cNvSpPr/>
          <p:nvPr/>
        </p:nvSpPr>
        <p:spPr>
          <a:xfrm>
            <a:off x="4604232" y="6586652"/>
            <a:ext cx="22225" cy="0"/>
          </a:xfrm>
          <a:custGeom>
            <a:avLst/>
            <a:gdLst/>
            <a:ahLst/>
            <a:cxnLst/>
            <a:rect l="l" t="t" r="r" b="b"/>
            <a:pathLst>
              <a:path w="22225">
                <a:moveTo>
                  <a:pt x="0" y="0"/>
                </a:moveTo>
                <a:lnTo>
                  <a:pt x="22225" y="0"/>
                </a:lnTo>
              </a:path>
            </a:pathLst>
          </a:custGeom>
          <a:ln w="3467">
            <a:solidFill>
              <a:srgbClr val="004689"/>
            </a:solidFill>
          </a:ln>
        </p:spPr>
        <p:txBody>
          <a:bodyPr wrap="square" lIns="0" tIns="0" rIns="0" bIns="0" rtlCol="0"/>
          <a:lstStyle/>
          <a:p>
            <a:endParaRPr/>
          </a:p>
        </p:txBody>
      </p:sp>
      <p:sp>
        <p:nvSpPr>
          <p:cNvPr id="63" name="object 63"/>
          <p:cNvSpPr/>
          <p:nvPr/>
        </p:nvSpPr>
        <p:spPr>
          <a:xfrm>
            <a:off x="4604232" y="6453314"/>
            <a:ext cx="22225" cy="0"/>
          </a:xfrm>
          <a:custGeom>
            <a:avLst/>
            <a:gdLst/>
            <a:ahLst/>
            <a:cxnLst/>
            <a:rect l="l" t="t" r="r" b="b"/>
            <a:pathLst>
              <a:path w="22225">
                <a:moveTo>
                  <a:pt x="0" y="0"/>
                </a:moveTo>
                <a:lnTo>
                  <a:pt x="22225" y="0"/>
                </a:lnTo>
              </a:path>
            </a:pathLst>
          </a:custGeom>
          <a:ln w="3467">
            <a:solidFill>
              <a:srgbClr val="004689"/>
            </a:solidFill>
          </a:ln>
        </p:spPr>
        <p:txBody>
          <a:bodyPr wrap="square" lIns="0" tIns="0" rIns="0" bIns="0" rtlCol="0"/>
          <a:lstStyle/>
          <a:p>
            <a:endParaRPr/>
          </a:p>
        </p:txBody>
      </p:sp>
      <p:sp>
        <p:nvSpPr>
          <p:cNvPr id="64" name="object 64"/>
          <p:cNvSpPr/>
          <p:nvPr/>
        </p:nvSpPr>
        <p:spPr>
          <a:xfrm>
            <a:off x="4604232" y="6319977"/>
            <a:ext cx="22225" cy="0"/>
          </a:xfrm>
          <a:custGeom>
            <a:avLst/>
            <a:gdLst/>
            <a:ahLst/>
            <a:cxnLst/>
            <a:rect l="l" t="t" r="r" b="b"/>
            <a:pathLst>
              <a:path w="22225">
                <a:moveTo>
                  <a:pt x="0" y="0"/>
                </a:moveTo>
                <a:lnTo>
                  <a:pt x="22225" y="0"/>
                </a:lnTo>
              </a:path>
            </a:pathLst>
          </a:custGeom>
          <a:ln w="3467">
            <a:solidFill>
              <a:srgbClr val="004689"/>
            </a:solidFill>
          </a:ln>
        </p:spPr>
        <p:txBody>
          <a:bodyPr wrap="square" lIns="0" tIns="0" rIns="0" bIns="0" rtlCol="0"/>
          <a:lstStyle/>
          <a:p>
            <a:endParaRPr/>
          </a:p>
        </p:txBody>
      </p:sp>
      <p:sp>
        <p:nvSpPr>
          <p:cNvPr id="65" name="object 65"/>
          <p:cNvSpPr/>
          <p:nvPr/>
        </p:nvSpPr>
        <p:spPr>
          <a:xfrm>
            <a:off x="4604232" y="6186627"/>
            <a:ext cx="22225" cy="0"/>
          </a:xfrm>
          <a:custGeom>
            <a:avLst/>
            <a:gdLst/>
            <a:ahLst/>
            <a:cxnLst/>
            <a:rect l="l" t="t" r="r" b="b"/>
            <a:pathLst>
              <a:path w="22225">
                <a:moveTo>
                  <a:pt x="0" y="0"/>
                </a:moveTo>
                <a:lnTo>
                  <a:pt x="22225" y="0"/>
                </a:lnTo>
              </a:path>
            </a:pathLst>
          </a:custGeom>
          <a:ln w="3467">
            <a:solidFill>
              <a:srgbClr val="004689"/>
            </a:solidFill>
          </a:ln>
        </p:spPr>
        <p:txBody>
          <a:bodyPr wrap="square" lIns="0" tIns="0" rIns="0" bIns="0" rtlCol="0"/>
          <a:lstStyle/>
          <a:p>
            <a:endParaRPr/>
          </a:p>
        </p:txBody>
      </p:sp>
      <p:sp>
        <p:nvSpPr>
          <p:cNvPr id="66" name="object 66"/>
          <p:cNvSpPr/>
          <p:nvPr/>
        </p:nvSpPr>
        <p:spPr>
          <a:xfrm>
            <a:off x="4604232" y="6064402"/>
            <a:ext cx="22225" cy="0"/>
          </a:xfrm>
          <a:custGeom>
            <a:avLst/>
            <a:gdLst/>
            <a:ahLst/>
            <a:cxnLst/>
            <a:rect l="l" t="t" r="r" b="b"/>
            <a:pathLst>
              <a:path w="22225">
                <a:moveTo>
                  <a:pt x="0" y="0"/>
                </a:moveTo>
                <a:lnTo>
                  <a:pt x="22225" y="0"/>
                </a:lnTo>
              </a:path>
            </a:pathLst>
          </a:custGeom>
          <a:ln w="3467">
            <a:solidFill>
              <a:srgbClr val="004689"/>
            </a:solidFill>
          </a:ln>
        </p:spPr>
        <p:txBody>
          <a:bodyPr wrap="square" lIns="0" tIns="0" rIns="0" bIns="0" rtlCol="0"/>
          <a:lstStyle/>
          <a:p>
            <a:endParaRPr/>
          </a:p>
        </p:txBody>
      </p:sp>
      <p:sp>
        <p:nvSpPr>
          <p:cNvPr id="67" name="object 67"/>
          <p:cNvSpPr/>
          <p:nvPr/>
        </p:nvSpPr>
        <p:spPr>
          <a:xfrm>
            <a:off x="4604232" y="5931065"/>
            <a:ext cx="22225" cy="0"/>
          </a:xfrm>
          <a:custGeom>
            <a:avLst/>
            <a:gdLst/>
            <a:ahLst/>
            <a:cxnLst/>
            <a:rect l="l" t="t" r="r" b="b"/>
            <a:pathLst>
              <a:path w="22225">
                <a:moveTo>
                  <a:pt x="0" y="0"/>
                </a:moveTo>
                <a:lnTo>
                  <a:pt x="22225" y="0"/>
                </a:lnTo>
              </a:path>
            </a:pathLst>
          </a:custGeom>
          <a:ln w="3467">
            <a:solidFill>
              <a:srgbClr val="004689"/>
            </a:solidFill>
          </a:ln>
        </p:spPr>
        <p:txBody>
          <a:bodyPr wrap="square" lIns="0" tIns="0" rIns="0" bIns="0" rtlCol="0"/>
          <a:lstStyle/>
          <a:p>
            <a:endParaRPr/>
          </a:p>
        </p:txBody>
      </p:sp>
      <p:sp>
        <p:nvSpPr>
          <p:cNvPr id="68" name="object 68"/>
          <p:cNvSpPr/>
          <p:nvPr/>
        </p:nvSpPr>
        <p:spPr>
          <a:xfrm>
            <a:off x="4604232" y="5797715"/>
            <a:ext cx="22225" cy="0"/>
          </a:xfrm>
          <a:custGeom>
            <a:avLst/>
            <a:gdLst/>
            <a:ahLst/>
            <a:cxnLst/>
            <a:rect l="l" t="t" r="r" b="b"/>
            <a:pathLst>
              <a:path w="22225">
                <a:moveTo>
                  <a:pt x="0" y="0"/>
                </a:moveTo>
                <a:lnTo>
                  <a:pt x="22225" y="0"/>
                </a:lnTo>
              </a:path>
            </a:pathLst>
          </a:custGeom>
          <a:ln w="3467">
            <a:solidFill>
              <a:srgbClr val="004689"/>
            </a:solidFill>
          </a:ln>
        </p:spPr>
        <p:txBody>
          <a:bodyPr wrap="square" lIns="0" tIns="0" rIns="0" bIns="0" rtlCol="0"/>
          <a:lstStyle/>
          <a:p>
            <a:endParaRPr/>
          </a:p>
        </p:txBody>
      </p:sp>
      <p:sp>
        <p:nvSpPr>
          <p:cNvPr id="69" name="object 69"/>
          <p:cNvSpPr/>
          <p:nvPr/>
        </p:nvSpPr>
        <p:spPr>
          <a:xfrm>
            <a:off x="4604232" y="5675490"/>
            <a:ext cx="22225" cy="0"/>
          </a:xfrm>
          <a:custGeom>
            <a:avLst/>
            <a:gdLst/>
            <a:ahLst/>
            <a:cxnLst/>
            <a:rect l="l" t="t" r="r" b="b"/>
            <a:pathLst>
              <a:path w="22225">
                <a:moveTo>
                  <a:pt x="0" y="0"/>
                </a:moveTo>
                <a:lnTo>
                  <a:pt x="22225" y="0"/>
                </a:lnTo>
              </a:path>
            </a:pathLst>
          </a:custGeom>
          <a:ln w="3467">
            <a:solidFill>
              <a:srgbClr val="004689"/>
            </a:solidFill>
          </a:ln>
        </p:spPr>
        <p:txBody>
          <a:bodyPr wrap="square" lIns="0" tIns="0" rIns="0" bIns="0" rtlCol="0"/>
          <a:lstStyle/>
          <a:p>
            <a:endParaRPr/>
          </a:p>
        </p:txBody>
      </p:sp>
      <p:sp>
        <p:nvSpPr>
          <p:cNvPr id="70" name="object 70"/>
          <p:cNvSpPr/>
          <p:nvPr/>
        </p:nvSpPr>
        <p:spPr>
          <a:xfrm>
            <a:off x="4604232" y="5542140"/>
            <a:ext cx="22225" cy="0"/>
          </a:xfrm>
          <a:custGeom>
            <a:avLst/>
            <a:gdLst/>
            <a:ahLst/>
            <a:cxnLst/>
            <a:rect l="l" t="t" r="r" b="b"/>
            <a:pathLst>
              <a:path w="22225">
                <a:moveTo>
                  <a:pt x="0" y="0"/>
                </a:moveTo>
                <a:lnTo>
                  <a:pt x="22225" y="0"/>
                </a:lnTo>
              </a:path>
            </a:pathLst>
          </a:custGeom>
          <a:ln w="3467">
            <a:solidFill>
              <a:srgbClr val="004689"/>
            </a:solidFill>
          </a:ln>
        </p:spPr>
        <p:txBody>
          <a:bodyPr wrap="square" lIns="0" tIns="0" rIns="0" bIns="0" rtlCol="0"/>
          <a:lstStyle/>
          <a:p>
            <a:endParaRPr/>
          </a:p>
        </p:txBody>
      </p:sp>
      <p:sp>
        <p:nvSpPr>
          <p:cNvPr id="71" name="object 71"/>
          <p:cNvSpPr/>
          <p:nvPr/>
        </p:nvSpPr>
        <p:spPr>
          <a:xfrm>
            <a:off x="4625060" y="6842950"/>
            <a:ext cx="2433320" cy="0"/>
          </a:xfrm>
          <a:custGeom>
            <a:avLst/>
            <a:gdLst/>
            <a:ahLst/>
            <a:cxnLst/>
            <a:rect l="l" t="t" r="r" b="b"/>
            <a:pathLst>
              <a:path w="2433320">
                <a:moveTo>
                  <a:pt x="0" y="0"/>
                </a:moveTo>
                <a:lnTo>
                  <a:pt x="2433294" y="0"/>
                </a:lnTo>
              </a:path>
            </a:pathLst>
          </a:custGeom>
          <a:ln w="3467">
            <a:solidFill>
              <a:srgbClr val="004689"/>
            </a:solidFill>
          </a:ln>
        </p:spPr>
        <p:txBody>
          <a:bodyPr wrap="square" lIns="0" tIns="0" rIns="0" bIns="0" rtlCol="0"/>
          <a:lstStyle/>
          <a:p>
            <a:endParaRPr/>
          </a:p>
        </p:txBody>
      </p:sp>
      <p:sp>
        <p:nvSpPr>
          <p:cNvPr id="72" name="object 72"/>
          <p:cNvSpPr/>
          <p:nvPr/>
        </p:nvSpPr>
        <p:spPr>
          <a:xfrm>
            <a:off x="4625403" y="6842773"/>
            <a:ext cx="0" cy="22225"/>
          </a:xfrm>
          <a:custGeom>
            <a:avLst/>
            <a:gdLst/>
            <a:ahLst/>
            <a:cxnLst/>
            <a:rect l="l" t="t" r="r" b="b"/>
            <a:pathLst>
              <a:path h="22225">
                <a:moveTo>
                  <a:pt x="0" y="0"/>
                </a:moveTo>
                <a:lnTo>
                  <a:pt x="0" y="22224"/>
                </a:lnTo>
              </a:path>
            </a:pathLst>
          </a:custGeom>
          <a:ln w="3467">
            <a:solidFill>
              <a:srgbClr val="004689"/>
            </a:solidFill>
          </a:ln>
        </p:spPr>
        <p:txBody>
          <a:bodyPr wrap="square" lIns="0" tIns="0" rIns="0" bIns="0" rtlCol="0"/>
          <a:lstStyle/>
          <a:p>
            <a:endParaRPr/>
          </a:p>
        </p:txBody>
      </p:sp>
      <p:sp>
        <p:nvSpPr>
          <p:cNvPr id="73" name="object 73"/>
          <p:cNvSpPr/>
          <p:nvPr/>
        </p:nvSpPr>
        <p:spPr>
          <a:xfrm>
            <a:off x="4634547" y="6552895"/>
            <a:ext cx="2427605" cy="283210"/>
          </a:xfrm>
          <a:custGeom>
            <a:avLst/>
            <a:gdLst/>
            <a:ahLst/>
            <a:cxnLst/>
            <a:rect l="l" t="t" r="r" b="b"/>
            <a:pathLst>
              <a:path w="2427604" h="283209">
                <a:moveTo>
                  <a:pt x="2427439" y="0"/>
                </a:moveTo>
                <a:lnTo>
                  <a:pt x="2346515" y="0"/>
                </a:lnTo>
                <a:lnTo>
                  <a:pt x="2265591" y="20218"/>
                </a:lnTo>
                <a:lnTo>
                  <a:pt x="2225141" y="20218"/>
                </a:lnTo>
                <a:lnTo>
                  <a:pt x="2184692" y="30327"/>
                </a:lnTo>
                <a:lnTo>
                  <a:pt x="2144242" y="30327"/>
                </a:lnTo>
                <a:lnTo>
                  <a:pt x="2103780" y="40462"/>
                </a:lnTo>
                <a:lnTo>
                  <a:pt x="2063318" y="40462"/>
                </a:lnTo>
                <a:lnTo>
                  <a:pt x="2022856" y="50571"/>
                </a:lnTo>
                <a:lnTo>
                  <a:pt x="1982406" y="50571"/>
                </a:lnTo>
                <a:lnTo>
                  <a:pt x="1941944" y="60680"/>
                </a:lnTo>
                <a:lnTo>
                  <a:pt x="1901482" y="60680"/>
                </a:lnTo>
                <a:lnTo>
                  <a:pt x="1861045" y="70789"/>
                </a:lnTo>
                <a:lnTo>
                  <a:pt x="1820583" y="70789"/>
                </a:lnTo>
                <a:lnTo>
                  <a:pt x="1780120" y="80911"/>
                </a:lnTo>
                <a:lnTo>
                  <a:pt x="1739658" y="80911"/>
                </a:lnTo>
                <a:lnTo>
                  <a:pt x="1699209" y="91033"/>
                </a:lnTo>
                <a:lnTo>
                  <a:pt x="1658747" y="91033"/>
                </a:lnTo>
                <a:lnTo>
                  <a:pt x="1618284" y="101142"/>
                </a:lnTo>
                <a:lnTo>
                  <a:pt x="1577822" y="101142"/>
                </a:lnTo>
                <a:lnTo>
                  <a:pt x="1537373" y="111251"/>
                </a:lnTo>
                <a:lnTo>
                  <a:pt x="1496923" y="111251"/>
                </a:lnTo>
                <a:lnTo>
                  <a:pt x="1456461" y="121361"/>
                </a:lnTo>
                <a:lnTo>
                  <a:pt x="1416011" y="121361"/>
                </a:lnTo>
                <a:lnTo>
                  <a:pt x="1375549" y="131483"/>
                </a:lnTo>
                <a:lnTo>
                  <a:pt x="1335087" y="131483"/>
                </a:lnTo>
                <a:lnTo>
                  <a:pt x="1294625" y="141592"/>
                </a:lnTo>
                <a:lnTo>
                  <a:pt x="1254175" y="141592"/>
                </a:lnTo>
                <a:lnTo>
                  <a:pt x="1213713" y="151714"/>
                </a:lnTo>
                <a:lnTo>
                  <a:pt x="1173276" y="151714"/>
                </a:lnTo>
                <a:lnTo>
                  <a:pt x="1132801" y="161823"/>
                </a:lnTo>
                <a:lnTo>
                  <a:pt x="1092352" y="161823"/>
                </a:lnTo>
                <a:lnTo>
                  <a:pt x="1051890" y="171945"/>
                </a:lnTo>
                <a:lnTo>
                  <a:pt x="970978" y="171945"/>
                </a:lnTo>
                <a:lnTo>
                  <a:pt x="930516" y="182054"/>
                </a:lnTo>
                <a:lnTo>
                  <a:pt x="890054" y="182054"/>
                </a:lnTo>
                <a:lnTo>
                  <a:pt x="849617" y="192163"/>
                </a:lnTo>
                <a:lnTo>
                  <a:pt x="809155" y="192163"/>
                </a:lnTo>
                <a:lnTo>
                  <a:pt x="768692" y="202285"/>
                </a:lnTo>
                <a:lnTo>
                  <a:pt x="728230" y="202285"/>
                </a:lnTo>
                <a:lnTo>
                  <a:pt x="687781" y="212407"/>
                </a:lnTo>
                <a:lnTo>
                  <a:pt x="647318" y="212407"/>
                </a:lnTo>
                <a:lnTo>
                  <a:pt x="606856" y="222516"/>
                </a:lnTo>
                <a:lnTo>
                  <a:pt x="525957" y="222516"/>
                </a:lnTo>
                <a:lnTo>
                  <a:pt x="485495" y="232625"/>
                </a:lnTo>
                <a:lnTo>
                  <a:pt x="445033" y="232625"/>
                </a:lnTo>
                <a:lnTo>
                  <a:pt x="404583" y="242735"/>
                </a:lnTo>
                <a:lnTo>
                  <a:pt x="364121" y="242735"/>
                </a:lnTo>
                <a:lnTo>
                  <a:pt x="323659" y="252844"/>
                </a:lnTo>
                <a:lnTo>
                  <a:pt x="242747" y="252844"/>
                </a:lnTo>
                <a:lnTo>
                  <a:pt x="202285" y="262978"/>
                </a:lnTo>
                <a:lnTo>
                  <a:pt x="161836" y="262978"/>
                </a:lnTo>
                <a:lnTo>
                  <a:pt x="121373" y="273088"/>
                </a:lnTo>
                <a:lnTo>
                  <a:pt x="40462" y="273088"/>
                </a:lnTo>
                <a:lnTo>
                  <a:pt x="0" y="283197"/>
                </a:lnTo>
                <a:lnTo>
                  <a:pt x="2427439" y="283197"/>
                </a:lnTo>
                <a:lnTo>
                  <a:pt x="2427439" y="0"/>
                </a:lnTo>
                <a:close/>
              </a:path>
            </a:pathLst>
          </a:custGeom>
          <a:solidFill>
            <a:srgbClr val="FCD3C1"/>
          </a:solidFill>
        </p:spPr>
        <p:txBody>
          <a:bodyPr wrap="square" lIns="0" tIns="0" rIns="0" bIns="0" rtlCol="0"/>
          <a:lstStyle/>
          <a:p>
            <a:endParaRPr/>
          </a:p>
        </p:txBody>
      </p:sp>
      <p:sp>
        <p:nvSpPr>
          <p:cNvPr id="74" name="object 74"/>
          <p:cNvSpPr/>
          <p:nvPr/>
        </p:nvSpPr>
        <p:spPr>
          <a:xfrm>
            <a:off x="4633214" y="5708866"/>
            <a:ext cx="2427605" cy="1143000"/>
          </a:xfrm>
          <a:custGeom>
            <a:avLst/>
            <a:gdLst/>
            <a:ahLst/>
            <a:cxnLst/>
            <a:rect l="l" t="t" r="r" b="b"/>
            <a:pathLst>
              <a:path w="2427604" h="1143000">
                <a:moveTo>
                  <a:pt x="1213713" y="576516"/>
                </a:moveTo>
                <a:lnTo>
                  <a:pt x="1173264" y="596734"/>
                </a:lnTo>
                <a:lnTo>
                  <a:pt x="1132801" y="667550"/>
                </a:lnTo>
                <a:lnTo>
                  <a:pt x="1051890" y="687768"/>
                </a:lnTo>
                <a:lnTo>
                  <a:pt x="1011427" y="748449"/>
                </a:lnTo>
                <a:lnTo>
                  <a:pt x="970978" y="768680"/>
                </a:lnTo>
                <a:lnTo>
                  <a:pt x="930503" y="809142"/>
                </a:lnTo>
                <a:lnTo>
                  <a:pt x="890054" y="829373"/>
                </a:lnTo>
                <a:lnTo>
                  <a:pt x="849591" y="859713"/>
                </a:lnTo>
                <a:lnTo>
                  <a:pt x="687768" y="940638"/>
                </a:lnTo>
                <a:lnTo>
                  <a:pt x="647319" y="940638"/>
                </a:lnTo>
                <a:lnTo>
                  <a:pt x="525957" y="970965"/>
                </a:lnTo>
                <a:lnTo>
                  <a:pt x="485495" y="970965"/>
                </a:lnTo>
                <a:lnTo>
                  <a:pt x="445033" y="991196"/>
                </a:lnTo>
                <a:lnTo>
                  <a:pt x="404571" y="1001306"/>
                </a:lnTo>
                <a:lnTo>
                  <a:pt x="323659" y="1041768"/>
                </a:lnTo>
                <a:lnTo>
                  <a:pt x="283197" y="1082230"/>
                </a:lnTo>
                <a:lnTo>
                  <a:pt x="242735" y="1082230"/>
                </a:lnTo>
                <a:lnTo>
                  <a:pt x="0" y="1142911"/>
                </a:lnTo>
                <a:lnTo>
                  <a:pt x="40462" y="1132801"/>
                </a:lnTo>
                <a:lnTo>
                  <a:pt x="80911" y="1132801"/>
                </a:lnTo>
                <a:lnTo>
                  <a:pt x="202285" y="1102448"/>
                </a:lnTo>
                <a:lnTo>
                  <a:pt x="242735" y="1102448"/>
                </a:lnTo>
                <a:lnTo>
                  <a:pt x="283197" y="1092339"/>
                </a:lnTo>
                <a:lnTo>
                  <a:pt x="323659" y="1072108"/>
                </a:lnTo>
                <a:lnTo>
                  <a:pt x="485495" y="1031659"/>
                </a:lnTo>
                <a:lnTo>
                  <a:pt x="525957" y="1031659"/>
                </a:lnTo>
                <a:lnTo>
                  <a:pt x="647319" y="1001306"/>
                </a:lnTo>
                <a:lnTo>
                  <a:pt x="687768" y="1001306"/>
                </a:lnTo>
                <a:lnTo>
                  <a:pt x="809142" y="970965"/>
                </a:lnTo>
                <a:lnTo>
                  <a:pt x="849591" y="950747"/>
                </a:lnTo>
                <a:lnTo>
                  <a:pt x="930503" y="930503"/>
                </a:lnTo>
                <a:lnTo>
                  <a:pt x="1051890" y="869823"/>
                </a:lnTo>
                <a:lnTo>
                  <a:pt x="1132801" y="849604"/>
                </a:lnTo>
                <a:lnTo>
                  <a:pt x="1173264" y="819251"/>
                </a:lnTo>
                <a:lnTo>
                  <a:pt x="1213713" y="809142"/>
                </a:lnTo>
                <a:lnTo>
                  <a:pt x="1267644" y="809142"/>
                </a:lnTo>
                <a:lnTo>
                  <a:pt x="1294625" y="788911"/>
                </a:lnTo>
                <a:lnTo>
                  <a:pt x="1375537" y="748449"/>
                </a:lnTo>
                <a:lnTo>
                  <a:pt x="1415999" y="738339"/>
                </a:lnTo>
                <a:lnTo>
                  <a:pt x="1456461" y="667550"/>
                </a:lnTo>
                <a:lnTo>
                  <a:pt x="1496923" y="637197"/>
                </a:lnTo>
                <a:lnTo>
                  <a:pt x="1254163" y="637197"/>
                </a:lnTo>
                <a:lnTo>
                  <a:pt x="1213713" y="576516"/>
                </a:lnTo>
                <a:close/>
              </a:path>
              <a:path w="2427604" h="1143000">
                <a:moveTo>
                  <a:pt x="1267644" y="809142"/>
                </a:moveTo>
                <a:lnTo>
                  <a:pt x="1213713" y="809142"/>
                </a:lnTo>
                <a:lnTo>
                  <a:pt x="1254163" y="819251"/>
                </a:lnTo>
                <a:lnTo>
                  <a:pt x="1267644" y="809142"/>
                </a:lnTo>
                <a:close/>
              </a:path>
              <a:path w="2427604" h="1143000">
                <a:moveTo>
                  <a:pt x="2009368" y="627087"/>
                </a:moveTo>
                <a:lnTo>
                  <a:pt x="1699196" y="627087"/>
                </a:lnTo>
                <a:lnTo>
                  <a:pt x="1739658" y="677659"/>
                </a:lnTo>
                <a:lnTo>
                  <a:pt x="1780120" y="647306"/>
                </a:lnTo>
                <a:lnTo>
                  <a:pt x="1820570" y="637197"/>
                </a:lnTo>
                <a:lnTo>
                  <a:pt x="1995881" y="637197"/>
                </a:lnTo>
                <a:lnTo>
                  <a:pt x="2009368" y="627087"/>
                </a:lnTo>
                <a:close/>
              </a:path>
              <a:path w="2427604" h="1143000">
                <a:moveTo>
                  <a:pt x="1995881" y="637197"/>
                </a:moveTo>
                <a:lnTo>
                  <a:pt x="1820570" y="637197"/>
                </a:lnTo>
                <a:lnTo>
                  <a:pt x="1901482" y="657415"/>
                </a:lnTo>
                <a:lnTo>
                  <a:pt x="1941944" y="657415"/>
                </a:lnTo>
                <a:lnTo>
                  <a:pt x="1982393" y="647306"/>
                </a:lnTo>
                <a:lnTo>
                  <a:pt x="1995881" y="637197"/>
                </a:lnTo>
                <a:close/>
              </a:path>
              <a:path w="2427604" h="1143000">
                <a:moveTo>
                  <a:pt x="1496923" y="222516"/>
                </a:moveTo>
                <a:lnTo>
                  <a:pt x="1456461" y="293319"/>
                </a:lnTo>
                <a:lnTo>
                  <a:pt x="1415999" y="445033"/>
                </a:lnTo>
                <a:lnTo>
                  <a:pt x="1375537" y="455142"/>
                </a:lnTo>
                <a:lnTo>
                  <a:pt x="1335087" y="515823"/>
                </a:lnTo>
                <a:lnTo>
                  <a:pt x="1294625" y="566394"/>
                </a:lnTo>
                <a:lnTo>
                  <a:pt x="1254163" y="637197"/>
                </a:lnTo>
                <a:lnTo>
                  <a:pt x="1496923" y="637197"/>
                </a:lnTo>
                <a:lnTo>
                  <a:pt x="1537360" y="647306"/>
                </a:lnTo>
                <a:lnTo>
                  <a:pt x="1577822" y="627087"/>
                </a:lnTo>
                <a:lnTo>
                  <a:pt x="2009368" y="627087"/>
                </a:lnTo>
                <a:lnTo>
                  <a:pt x="2022856" y="616978"/>
                </a:lnTo>
                <a:lnTo>
                  <a:pt x="2144229" y="556285"/>
                </a:lnTo>
                <a:lnTo>
                  <a:pt x="2204904" y="556285"/>
                </a:lnTo>
                <a:lnTo>
                  <a:pt x="2225141" y="546163"/>
                </a:lnTo>
                <a:lnTo>
                  <a:pt x="2265591" y="536054"/>
                </a:lnTo>
                <a:lnTo>
                  <a:pt x="2306053" y="515823"/>
                </a:lnTo>
                <a:lnTo>
                  <a:pt x="2346515" y="485482"/>
                </a:lnTo>
                <a:lnTo>
                  <a:pt x="2386965" y="465251"/>
                </a:lnTo>
                <a:lnTo>
                  <a:pt x="2427427" y="455142"/>
                </a:lnTo>
                <a:lnTo>
                  <a:pt x="2427427" y="404571"/>
                </a:lnTo>
                <a:lnTo>
                  <a:pt x="1739658" y="404571"/>
                </a:lnTo>
                <a:lnTo>
                  <a:pt x="1709987" y="293319"/>
                </a:lnTo>
                <a:lnTo>
                  <a:pt x="1658747" y="293319"/>
                </a:lnTo>
                <a:lnTo>
                  <a:pt x="1618284" y="242735"/>
                </a:lnTo>
                <a:lnTo>
                  <a:pt x="1537360" y="242735"/>
                </a:lnTo>
                <a:lnTo>
                  <a:pt x="1496923" y="222516"/>
                </a:lnTo>
                <a:close/>
              </a:path>
              <a:path w="2427604" h="1143000">
                <a:moveTo>
                  <a:pt x="1699196" y="627087"/>
                </a:moveTo>
                <a:lnTo>
                  <a:pt x="1577822" y="627087"/>
                </a:lnTo>
                <a:lnTo>
                  <a:pt x="1658747" y="647306"/>
                </a:lnTo>
                <a:lnTo>
                  <a:pt x="1699196" y="627087"/>
                </a:lnTo>
                <a:close/>
              </a:path>
              <a:path w="2427604" h="1143000">
                <a:moveTo>
                  <a:pt x="2204904" y="556285"/>
                </a:moveTo>
                <a:lnTo>
                  <a:pt x="2144229" y="556285"/>
                </a:lnTo>
                <a:lnTo>
                  <a:pt x="2184692" y="566394"/>
                </a:lnTo>
                <a:lnTo>
                  <a:pt x="2204904" y="556285"/>
                </a:lnTo>
                <a:close/>
              </a:path>
              <a:path w="2427604" h="1143000">
                <a:moveTo>
                  <a:pt x="1820570" y="273075"/>
                </a:moveTo>
                <a:lnTo>
                  <a:pt x="1780120" y="293319"/>
                </a:lnTo>
                <a:lnTo>
                  <a:pt x="1739658" y="404571"/>
                </a:lnTo>
                <a:lnTo>
                  <a:pt x="2427427" y="404571"/>
                </a:lnTo>
                <a:lnTo>
                  <a:pt x="2427427" y="394462"/>
                </a:lnTo>
                <a:lnTo>
                  <a:pt x="1982393" y="394462"/>
                </a:lnTo>
                <a:lnTo>
                  <a:pt x="1941944" y="384327"/>
                </a:lnTo>
                <a:lnTo>
                  <a:pt x="1901482" y="384327"/>
                </a:lnTo>
                <a:lnTo>
                  <a:pt x="1861019" y="333768"/>
                </a:lnTo>
                <a:lnTo>
                  <a:pt x="1820570" y="273075"/>
                </a:lnTo>
                <a:close/>
              </a:path>
              <a:path w="2427604" h="1143000">
                <a:moveTo>
                  <a:pt x="2144229" y="192163"/>
                </a:moveTo>
                <a:lnTo>
                  <a:pt x="2103780" y="242735"/>
                </a:lnTo>
                <a:lnTo>
                  <a:pt x="2063305" y="283197"/>
                </a:lnTo>
                <a:lnTo>
                  <a:pt x="2022856" y="313537"/>
                </a:lnTo>
                <a:lnTo>
                  <a:pt x="1982393" y="394462"/>
                </a:lnTo>
                <a:lnTo>
                  <a:pt x="2427427" y="394462"/>
                </a:lnTo>
                <a:lnTo>
                  <a:pt x="2427427" y="222516"/>
                </a:lnTo>
                <a:lnTo>
                  <a:pt x="2184692" y="222516"/>
                </a:lnTo>
                <a:lnTo>
                  <a:pt x="2144229" y="192163"/>
                </a:lnTo>
                <a:close/>
              </a:path>
              <a:path w="2427604" h="1143000">
                <a:moveTo>
                  <a:pt x="1699196" y="252856"/>
                </a:moveTo>
                <a:lnTo>
                  <a:pt x="1658747" y="293319"/>
                </a:lnTo>
                <a:lnTo>
                  <a:pt x="1709987" y="293319"/>
                </a:lnTo>
                <a:lnTo>
                  <a:pt x="1699196" y="252856"/>
                </a:lnTo>
                <a:close/>
              </a:path>
              <a:path w="2427604" h="1143000">
                <a:moveTo>
                  <a:pt x="1577822" y="212394"/>
                </a:moveTo>
                <a:lnTo>
                  <a:pt x="1537360" y="242735"/>
                </a:lnTo>
                <a:lnTo>
                  <a:pt x="1618284" y="242735"/>
                </a:lnTo>
                <a:lnTo>
                  <a:pt x="1577822" y="212394"/>
                </a:lnTo>
                <a:close/>
              </a:path>
              <a:path w="2427604" h="1143000">
                <a:moveTo>
                  <a:pt x="2427427" y="0"/>
                </a:moveTo>
                <a:lnTo>
                  <a:pt x="2386965" y="20231"/>
                </a:lnTo>
                <a:lnTo>
                  <a:pt x="2346515" y="91020"/>
                </a:lnTo>
                <a:lnTo>
                  <a:pt x="2306053" y="151701"/>
                </a:lnTo>
                <a:lnTo>
                  <a:pt x="2265591" y="192163"/>
                </a:lnTo>
                <a:lnTo>
                  <a:pt x="2225141" y="222516"/>
                </a:lnTo>
                <a:lnTo>
                  <a:pt x="2427427" y="222516"/>
                </a:lnTo>
                <a:lnTo>
                  <a:pt x="2427427" y="0"/>
                </a:lnTo>
                <a:close/>
              </a:path>
            </a:pathLst>
          </a:custGeom>
          <a:solidFill>
            <a:srgbClr val="004689"/>
          </a:solidFill>
        </p:spPr>
        <p:txBody>
          <a:bodyPr wrap="square" lIns="0" tIns="0" rIns="0" bIns="0" rtlCol="0"/>
          <a:lstStyle/>
          <a:p>
            <a:endParaRPr/>
          </a:p>
        </p:txBody>
      </p:sp>
      <p:sp>
        <p:nvSpPr>
          <p:cNvPr id="75" name="object 75"/>
          <p:cNvSpPr/>
          <p:nvPr/>
        </p:nvSpPr>
        <p:spPr>
          <a:xfrm>
            <a:off x="4714125" y="6146889"/>
            <a:ext cx="2346960" cy="678180"/>
          </a:xfrm>
          <a:custGeom>
            <a:avLst/>
            <a:gdLst/>
            <a:ahLst/>
            <a:cxnLst/>
            <a:rect l="l" t="t" r="r" b="b"/>
            <a:pathLst>
              <a:path w="2346959" h="678179">
                <a:moveTo>
                  <a:pt x="283197" y="647306"/>
                </a:moveTo>
                <a:lnTo>
                  <a:pt x="121373" y="647306"/>
                </a:lnTo>
                <a:lnTo>
                  <a:pt x="0" y="677659"/>
                </a:lnTo>
                <a:lnTo>
                  <a:pt x="40462" y="677659"/>
                </a:lnTo>
                <a:lnTo>
                  <a:pt x="80924" y="667550"/>
                </a:lnTo>
                <a:lnTo>
                  <a:pt x="121373" y="667550"/>
                </a:lnTo>
                <a:lnTo>
                  <a:pt x="161823" y="657415"/>
                </a:lnTo>
                <a:lnTo>
                  <a:pt x="242747" y="657415"/>
                </a:lnTo>
                <a:lnTo>
                  <a:pt x="283197" y="647306"/>
                </a:lnTo>
                <a:close/>
              </a:path>
              <a:path w="2346959" h="678179">
                <a:moveTo>
                  <a:pt x="890066" y="576516"/>
                </a:moveTo>
                <a:lnTo>
                  <a:pt x="404583" y="576516"/>
                </a:lnTo>
                <a:lnTo>
                  <a:pt x="242747" y="616978"/>
                </a:lnTo>
                <a:lnTo>
                  <a:pt x="202285" y="637197"/>
                </a:lnTo>
                <a:lnTo>
                  <a:pt x="161823" y="647306"/>
                </a:lnTo>
                <a:lnTo>
                  <a:pt x="323659" y="647306"/>
                </a:lnTo>
                <a:lnTo>
                  <a:pt x="364121" y="637197"/>
                </a:lnTo>
                <a:lnTo>
                  <a:pt x="404583" y="637197"/>
                </a:lnTo>
                <a:lnTo>
                  <a:pt x="445046" y="627087"/>
                </a:lnTo>
                <a:lnTo>
                  <a:pt x="525945" y="627087"/>
                </a:lnTo>
                <a:lnTo>
                  <a:pt x="566407" y="616978"/>
                </a:lnTo>
                <a:lnTo>
                  <a:pt x="606856" y="616978"/>
                </a:lnTo>
                <a:lnTo>
                  <a:pt x="647319" y="606856"/>
                </a:lnTo>
                <a:lnTo>
                  <a:pt x="687781" y="606856"/>
                </a:lnTo>
                <a:lnTo>
                  <a:pt x="728230" y="596734"/>
                </a:lnTo>
                <a:lnTo>
                  <a:pt x="768680" y="596734"/>
                </a:lnTo>
                <a:lnTo>
                  <a:pt x="809142" y="586625"/>
                </a:lnTo>
                <a:lnTo>
                  <a:pt x="849591" y="586625"/>
                </a:lnTo>
                <a:lnTo>
                  <a:pt x="890066" y="576516"/>
                </a:lnTo>
                <a:close/>
              </a:path>
              <a:path w="2346959" h="678179">
                <a:moveTo>
                  <a:pt x="1173251" y="546163"/>
                </a:moveTo>
                <a:lnTo>
                  <a:pt x="566407" y="546163"/>
                </a:lnTo>
                <a:lnTo>
                  <a:pt x="445046" y="576516"/>
                </a:lnTo>
                <a:lnTo>
                  <a:pt x="970978" y="576516"/>
                </a:lnTo>
                <a:lnTo>
                  <a:pt x="1011428" y="566394"/>
                </a:lnTo>
                <a:lnTo>
                  <a:pt x="1051890" y="566394"/>
                </a:lnTo>
                <a:lnTo>
                  <a:pt x="1092352" y="556285"/>
                </a:lnTo>
                <a:lnTo>
                  <a:pt x="1132801" y="556285"/>
                </a:lnTo>
                <a:lnTo>
                  <a:pt x="1173251" y="546163"/>
                </a:lnTo>
                <a:close/>
              </a:path>
              <a:path w="2346959" h="678179">
                <a:moveTo>
                  <a:pt x="1416011" y="182054"/>
                </a:moveTo>
                <a:lnTo>
                  <a:pt x="1375549" y="212407"/>
                </a:lnTo>
                <a:lnTo>
                  <a:pt x="1335087" y="283197"/>
                </a:lnTo>
                <a:lnTo>
                  <a:pt x="1294625" y="293306"/>
                </a:lnTo>
                <a:lnTo>
                  <a:pt x="1213713" y="333768"/>
                </a:lnTo>
                <a:lnTo>
                  <a:pt x="1173251" y="364108"/>
                </a:lnTo>
                <a:lnTo>
                  <a:pt x="1092352" y="364108"/>
                </a:lnTo>
                <a:lnTo>
                  <a:pt x="1051890" y="394462"/>
                </a:lnTo>
                <a:lnTo>
                  <a:pt x="970978" y="414680"/>
                </a:lnTo>
                <a:lnTo>
                  <a:pt x="849591" y="475361"/>
                </a:lnTo>
                <a:lnTo>
                  <a:pt x="768680" y="495604"/>
                </a:lnTo>
                <a:lnTo>
                  <a:pt x="728230" y="515823"/>
                </a:lnTo>
                <a:lnTo>
                  <a:pt x="606856" y="546163"/>
                </a:lnTo>
                <a:lnTo>
                  <a:pt x="1213713" y="546163"/>
                </a:lnTo>
                <a:lnTo>
                  <a:pt x="1254175" y="536054"/>
                </a:lnTo>
                <a:lnTo>
                  <a:pt x="1294625" y="536054"/>
                </a:lnTo>
                <a:lnTo>
                  <a:pt x="1335087" y="525932"/>
                </a:lnTo>
                <a:lnTo>
                  <a:pt x="1375549" y="525932"/>
                </a:lnTo>
                <a:lnTo>
                  <a:pt x="1416011" y="515823"/>
                </a:lnTo>
                <a:lnTo>
                  <a:pt x="1456448" y="515823"/>
                </a:lnTo>
                <a:lnTo>
                  <a:pt x="1496910" y="505713"/>
                </a:lnTo>
                <a:lnTo>
                  <a:pt x="1537373" y="505713"/>
                </a:lnTo>
                <a:lnTo>
                  <a:pt x="1577835" y="495604"/>
                </a:lnTo>
                <a:lnTo>
                  <a:pt x="1618284" y="495604"/>
                </a:lnTo>
                <a:lnTo>
                  <a:pt x="1658747" y="485482"/>
                </a:lnTo>
                <a:lnTo>
                  <a:pt x="1699209" y="485482"/>
                </a:lnTo>
                <a:lnTo>
                  <a:pt x="1739658" y="475361"/>
                </a:lnTo>
                <a:lnTo>
                  <a:pt x="1780108" y="475361"/>
                </a:lnTo>
                <a:lnTo>
                  <a:pt x="1820570" y="465251"/>
                </a:lnTo>
                <a:lnTo>
                  <a:pt x="1861032" y="465251"/>
                </a:lnTo>
                <a:lnTo>
                  <a:pt x="1901482" y="455142"/>
                </a:lnTo>
                <a:lnTo>
                  <a:pt x="1941944" y="455142"/>
                </a:lnTo>
                <a:lnTo>
                  <a:pt x="1982393" y="445033"/>
                </a:lnTo>
                <a:lnTo>
                  <a:pt x="2022868" y="445033"/>
                </a:lnTo>
                <a:lnTo>
                  <a:pt x="2063318" y="434898"/>
                </a:lnTo>
                <a:lnTo>
                  <a:pt x="2103780" y="434898"/>
                </a:lnTo>
                <a:lnTo>
                  <a:pt x="2144229" y="424789"/>
                </a:lnTo>
                <a:lnTo>
                  <a:pt x="2184679" y="424789"/>
                </a:lnTo>
                <a:lnTo>
                  <a:pt x="2265603" y="404571"/>
                </a:lnTo>
                <a:lnTo>
                  <a:pt x="2346515" y="404571"/>
                </a:lnTo>
                <a:lnTo>
                  <a:pt x="2346515" y="364108"/>
                </a:lnTo>
                <a:lnTo>
                  <a:pt x="1173251" y="364108"/>
                </a:lnTo>
                <a:lnTo>
                  <a:pt x="1132801" y="353999"/>
                </a:lnTo>
                <a:lnTo>
                  <a:pt x="2346515" y="353999"/>
                </a:lnTo>
                <a:lnTo>
                  <a:pt x="2346515" y="222516"/>
                </a:lnTo>
                <a:lnTo>
                  <a:pt x="1658747" y="222516"/>
                </a:lnTo>
                <a:lnTo>
                  <a:pt x="1634461" y="192163"/>
                </a:lnTo>
                <a:lnTo>
                  <a:pt x="1456448" y="192163"/>
                </a:lnTo>
                <a:lnTo>
                  <a:pt x="1416011" y="182054"/>
                </a:lnTo>
                <a:close/>
              </a:path>
              <a:path w="2346959" h="678179">
                <a:moveTo>
                  <a:pt x="1739658" y="182054"/>
                </a:moveTo>
                <a:lnTo>
                  <a:pt x="1699209" y="192163"/>
                </a:lnTo>
                <a:lnTo>
                  <a:pt x="1658747" y="222516"/>
                </a:lnTo>
                <a:lnTo>
                  <a:pt x="2346515" y="222516"/>
                </a:lnTo>
                <a:lnTo>
                  <a:pt x="2346515" y="202272"/>
                </a:lnTo>
                <a:lnTo>
                  <a:pt x="1820570" y="202272"/>
                </a:lnTo>
                <a:lnTo>
                  <a:pt x="1739658" y="182054"/>
                </a:lnTo>
                <a:close/>
              </a:path>
              <a:path w="2346959" h="678179">
                <a:moveTo>
                  <a:pt x="2063318" y="101142"/>
                </a:moveTo>
                <a:lnTo>
                  <a:pt x="1941944" y="161823"/>
                </a:lnTo>
                <a:lnTo>
                  <a:pt x="1901482" y="192163"/>
                </a:lnTo>
                <a:lnTo>
                  <a:pt x="1861032" y="202272"/>
                </a:lnTo>
                <a:lnTo>
                  <a:pt x="2346515" y="202272"/>
                </a:lnTo>
                <a:lnTo>
                  <a:pt x="2346515" y="111251"/>
                </a:lnTo>
                <a:lnTo>
                  <a:pt x="2103780" y="111251"/>
                </a:lnTo>
                <a:lnTo>
                  <a:pt x="2063318" y="101142"/>
                </a:lnTo>
                <a:close/>
              </a:path>
              <a:path w="2346959" h="678179">
                <a:moveTo>
                  <a:pt x="1496910" y="171945"/>
                </a:moveTo>
                <a:lnTo>
                  <a:pt x="1456448" y="192163"/>
                </a:lnTo>
                <a:lnTo>
                  <a:pt x="1577835" y="192163"/>
                </a:lnTo>
                <a:lnTo>
                  <a:pt x="1496910" y="171945"/>
                </a:lnTo>
                <a:close/>
              </a:path>
              <a:path w="2346959" h="678179">
                <a:moveTo>
                  <a:pt x="1618284" y="171945"/>
                </a:moveTo>
                <a:lnTo>
                  <a:pt x="1577835" y="192163"/>
                </a:lnTo>
                <a:lnTo>
                  <a:pt x="1634461" y="192163"/>
                </a:lnTo>
                <a:lnTo>
                  <a:pt x="1618284" y="171945"/>
                </a:lnTo>
                <a:close/>
              </a:path>
              <a:path w="2346959" h="678179">
                <a:moveTo>
                  <a:pt x="2346515" y="0"/>
                </a:moveTo>
                <a:lnTo>
                  <a:pt x="2306053" y="10109"/>
                </a:lnTo>
                <a:lnTo>
                  <a:pt x="2265603" y="30340"/>
                </a:lnTo>
                <a:lnTo>
                  <a:pt x="2225141" y="60680"/>
                </a:lnTo>
                <a:lnTo>
                  <a:pt x="2184679" y="80911"/>
                </a:lnTo>
                <a:lnTo>
                  <a:pt x="2144229" y="91020"/>
                </a:lnTo>
                <a:lnTo>
                  <a:pt x="2103780" y="111251"/>
                </a:lnTo>
                <a:lnTo>
                  <a:pt x="2346515" y="111251"/>
                </a:lnTo>
                <a:lnTo>
                  <a:pt x="2346515" y="0"/>
                </a:lnTo>
                <a:close/>
              </a:path>
            </a:pathLst>
          </a:custGeom>
          <a:solidFill>
            <a:srgbClr val="99B3D2"/>
          </a:solidFill>
        </p:spPr>
        <p:txBody>
          <a:bodyPr wrap="square" lIns="0" tIns="0" rIns="0" bIns="0" rtlCol="0"/>
          <a:lstStyle/>
          <a:p>
            <a:endParaRPr/>
          </a:p>
        </p:txBody>
      </p:sp>
      <p:sp>
        <p:nvSpPr>
          <p:cNvPr id="76" name="object 76"/>
          <p:cNvSpPr/>
          <p:nvPr/>
        </p:nvSpPr>
        <p:spPr>
          <a:xfrm>
            <a:off x="4626444" y="6587185"/>
            <a:ext cx="817880" cy="0"/>
          </a:xfrm>
          <a:custGeom>
            <a:avLst/>
            <a:gdLst/>
            <a:ahLst/>
            <a:cxnLst/>
            <a:rect l="l" t="t" r="r" b="b"/>
            <a:pathLst>
              <a:path w="817879">
                <a:moveTo>
                  <a:pt x="0" y="0"/>
                </a:moveTo>
                <a:lnTo>
                  <a:pt x="817664" y="0"/>
                </a:lnTo>
              </a:path>
            </a:pathLst>
          </a:custGeom>
          <a:ln w="3467">
            <a:solidFill>
              <a:srgbClr val="004689"/>
            </a:solidFill>
          </a:ln>
        </p:spPr>
        <p:txBody>
          <a:bodyPr wrap="square" lIns="0" tIns="0" rIns="0" bIns="0" rtlCol="0"/>
          <a:lstStyle/>
          <a:p>
            <a:endParaRPr/>
          </a:p>
        </p:txBody>
      </p:sp>
      <p:sp>
        <p:nvSpPr>
          <p:cNvPr id="77" name="object 77"/>
          <p:cNvSpPr/>
          <p:nvPr/>
        </p:nvSpPr>
        <p:spPr>
          <a:xfrm>
            <a:off x="4626444" y="6709232"/>
            <a:ext cx="407670" cy="0"/>
          </a:xfrm>
          <a:custGeom>
            <a:avLst/>
            <a:gdLst/>
            <a:ahLst/>
            <a:cxnLst/>
            <a:rect l="l" t="t" r="r" b="b"/>
            <a:pathLst>
              <a:path w="407670">
                <a:moveTo>
                  <a:pt x="0" y="0"/>
                </a:moveTo>
                <a:lnTo>
                  <a:pt x="407365" y="0"/>
                </a:lnTo>
              </a:path>
            </a:pathLst>
          </a:custGeom>
          <a:ln w="3467">
            <a:solidFill>
              <a:srgbClr val="004689"/>
            </a:solidFill>
          </a:ln>
        </p:spPr>
        <p:txBody>
          <a:bodyPr wrap="square" lIns="0" tIns="0" rIns="0" bIns="0" rtlCol="0"/>
          <a:lstStyle/>
          <a:p>
            <a:endParaRPr/>
          </a:p>
        </p:txBody>
      </p:sp>
      <p:sp>
        <p:nvSpPr>
          <p:cNvPr id="78" name="object 78"/>
          <p:cNvSpPr txBox="1"/>
          <p:nvPr/>
        </p:nvSpPr>
        <p:spPr>
          <a:xfrm>
            <a:off x="2347559" y="2414653"/>
            <a:ext cx="1488440" cy="285750"/>
          </a:xfrm>
          <a:prstGeom prst="rect">
            <a:avLst/>
          </a:prstGeom>
        </p:spPr>
        <p:txBody>
          <a:bodyPr vert="horz" wrap="square" lIns="0" tIns="16510" rIns="0" bIns="0" rtlCol="0">
            <a:spAutoFit/>
          </a:bodyPr>
          <a:lstStyle/>
          <a:p>
            <a:pPr marL="12700">
              <a:lnSpc>
                <a:spcPts val="1005"/>
              </a:lnSpc>
              <a:spcBef>
                <a:spcPts val="130"/>
              </a:spcBef>
              <a:tabLst>
                <a:tab pos="429895" algn="l"/>
              </a:tabLst>
            </a:pPr>
            <a:r>
              <a:rPr sz="850" spc="55" dirty="0">
                <a:solidFill>
                  <a:srgbClr val="6078AD"/>
                </a:solidFill>
                <a:latin typeface="Calibri"/>
                <a:cs typeface="Calibri"/>
              </a:rPr>
              <a:t>200</a:t>
            </a:r>
            <a:r>
              <a:rPr sz="850" spc="5" dirty="0">
                <a:solidFill>
                  <a:srgbClr val="6078AD"/>
                </a:solidFill>
                <a:latin typeface="Calibri"/>
                <a:cs typeface="Calibri"/>
              </a:rPr>
              <a:t> </a:t>
            </a:r>
            <a:r>
              <a:rPr sz="850" spc="50" dirty="0">
                <a:solidFill>
                  <a:srgbClr val="6078AD"/>
                </a:solidFill>
                <a:latin typeface="Calibri"/>
                <a:cs typeface="Calibri"/>
              </a:rPr>
              <a:t>€	</a:t>
            </a:r>
            <a:r>
              <a:rPr sz="850" spc="40" dirty="0">
                <a:solidFill>
                  <a:srgbClr val="6078AD"/>
                </a:solidFill>
                <a:latin typeface="Calibri"/>
                <a:cs typeface="Calibri"/>
              </a:rPr>
              <a:t>MENSUALES</a:t>
            </a:r>
            <a:endParaRPr sz="850">
              <a:latin typeface="Calibri"/>
              <a:cs typeface="Calibri"/>
            </a:endParaRPr>
          </a:p>
          <a:p>
            <a:pPr marL="12700">
              <a:lnSpc>
                <a:spcPts val="1005"/>
              </a:lnSpc>
              <a:tabLst>
                <a:tab pos="429895" algn="l"/>
              </a:tabLst>
            </a:pPr>
            <a:r>
              <a:rPr sz="850" spc="40" dirty="0">
                <a:solidFill>
                  <a:srgbClr val="6078AD"/>
                </a:solidFill>
                <a:latin typeface="Calibri"/>
                <a:cs typeface="Calibri"/>
              </a:rPr>
              <a:t>4,5%	</a:t>
            </a:r>
            <a:r>
              <a:rPr sz="850" spc="30" dirty="0">
                <a:solidFill>
                  <a:srgbClr val="6078AD"/>
                </a:solidFill>
                <a:latin typeface="Calibri"/>
                <a:cs typeface="Calibri"/>
              </a:rPr>
              <a:t>INTERÉS</a:t>
            </a:r>
            <a:r>
              <a:rPr sz="850" spc="-25" dirty="0">
                <a:solidFill>
                  <a:srgbClr val="6078AD"/>
                </a:solidFill>
                <a:latin typeface="Calibri"/>
                <a:cs typeface="Calibri"/>
              </a:rPr>
              <a:t> </a:t>
            </a:r>
            <a:r>
              <a:rPr sz="850" spc="40" dirty="0">
                <a:solidFill>
                  <a:srgbClr val="6078AD"/>
                </a:solidFill>
                <a:latin typeface="Calibri"/>
                <a:cs typeface="Calibri"/>
              </a:rPr>
              <a:t>COMPUESTO</a:t>
            </a:r>
            <a:endParaRPr sz="850">
              <a:latin typeface="Calibri"/>
              <a:cs typeface="Calibri"/>
            </a:endParaRPr>
          </a:p>
        </p:txBody>
      </p:sp>
      <p:sp>
        <p:nvSpPr>
          <p:cNvPr id="79" name="object 79"/>
          <p:cNvSpPr/>
          <p:nvPr/>
        </p:nvSpPr>
        <p:spPr>
          <a:xfrm>
            <a:off x="1804047" y="4308297"/>
            <a:ext cx="0" cy="133350"/>
          </a:xfrm>
          <a:custGeom>
            <a:avLst/>
            <a:gdLst/>
            <a:ahLst/>
            <a:cxnLst/>
            <a:rect l="l" t="t" r="r" b="b"/>
            <a:pathLst>
              <a:path h="133350">
                <a:moveTo>
                  <a:pt x="0" y="0"/>
                </a:moveTo>
                <a:lnTo>
                  <a:pt x="0" y="133197"/>
                </a:lnTo>
              </a:path>
            </a:pathLst>
          </a:custGeom>
          <a:ln w="12700">
            <a:solidFill>
              <a:srgbClr val="91A7D1"/>
            </a:solidFill>
          </a:ln>
        </p:spPr>
        <p:txBody>
          <a:bodyPr wrap="square" lIns="0" tIns="0" rIns="0" bIns="0" rtlCol="0"/>
          <a:lstStyle/>
          <a:p>
            <a:endParaRPr/>
          </a:p>
        </p:txBody>
      </p:sp>
      <p:sp>
        <p:nvSpPr>
          <p:cNvPr id="80" name="object 80"/>
          <p:cNvSpPr/>
          <p:nvPr/>
        </p:nvSpPr>
        <p:spPr>
          <a:xfrm>
            <a:off x="6119507" y="1983905"/>
            <a:ext cx="133350" cy="0"/>
          </a:xfrm>
          <a:custGeom>
            <a:avLst/>
            <a:gdLst/>
            <a:ahLst/>
            <a:cxnLst/>
            <a:rect l="l" t="t" r="r" b="b"/>
            <a:pathLst>
              <a:path w="133350">
                <a:moveTo>
                  <a:pt x="133197" y="0"/>
                </a:moveTo>
                <a:lnTo>
                  <a:pt x="0" y="0"/>
                </a:lnTo>
              </a:path>
            </a:pathLst>
          </a:custGeom>
          <a:ln w="12700">
            <a:solidFill>
              <a:srgbClr val="91A7D1"/>
            </a:solidFill>
          </a:ln>
        </p:spPr>
        <p:txBody>
          <a:bodyPr wrap="square" lIns="0" tIns="0" rIns="0" bIns="0" rtlCol="0"/>
          <a:lstStyle/>
          <a:p>
            <a:endParaRPr/>
          </a:p>
        </p:txBody>
      </p:sp>
      <p:sp>
        <p:nvSpPr>
          <p:cNvPr id="81" name="object 81"/>
          <p:cNvSpPr/>
          <p:nvPr/>
        </p:nvSpPr>
        <p:spPr>
          <a:xfrm>
            <a:off x="2314308" y="4308297"/>
            <a:ext cx="0" cy="133350"/>
          </a:xfrm>
          <a:custGeom>
            <a:avLst/>
            <a:gdLst/>
            <a:ahLst/>
            <a:cxnLst/>
            <a:rect l="l" t="t" r="r" b="b"/>
            <a:pathLst>
              <a:path h="133350">
                <a:moveTo>
                  <a:pt x="0" y="0"/>
                </a:moveTo>
                <a:lnTo>
                  <a:pt x="0" y="133197"/>
                </a:lnTo>
              </a:path>
            </a:pathLst>
          </a:custGeom>
          <a:ln w="12700">
            <a:solidFill>
              <a:srgbClr val="91A7D1"/>
            </a:solidFill>
          </a:ln>
        </p:spPr>
        <p:txBody>
          <a:bodyPr wrap="square" lIns="0" tIns="0" rIns="0" bIns="0" rtlCol="0"/>
          <a:lstStyle/>
          <a:p>
            <a:endParaRPr/>
          </a:p>
        </p:txBody>
      </p:sp>
      <p:sp>
        <p:nvSpPr>
          <p:cNvPr id="82" name="object 82"/>
          <p:cNvSpPr/>
          <p:nvPr/>
        </p:nvSpPr>
        <p:spPr>
          <a:xfrm>
            <a:off x="6119507" y="2494165"/>
            <a:ext cx="133350" cy="0"/>
          </a:xfrm>
          <a:custGeom>
            <a:avLst/>
            <a:gdLst/>
            <a:ahLst/>
            <a:cxnLst/>
            <a:rect l="l" t="t" r="r" b="b"/>
            <a:pathLst>
              <a:path w="133350">
                <a:moveTo>
                  <a:pt x="133197" y="0"/>
                </a:moveTo>
                <a:lnTo>
                  <a:pt x="0" y="0"/>
                </a:lnTo>
              </a:path>
            </a:pathLst>
          </a:custGeom>
          <a:ln w="12700">
            <a:solidFill>
              <a:srgbClr val="91A7D1"/>
            </a:solidFill>
          </a:ln>
        </p:spPr>
        <p:txBody>
          <a:bodyPr wrap="square" lIns="0" tIns="0" rIns="0" bIns="0" rtlCol="0"/>
          <a:lstStyle/>
          <a:p>
            <a:endParaRPr/>
          </a:p>
        </p:txBody>
      </p:sp>
      <p:sp>
        <p:nvSpPr>
          <p:cNvPr id="83" name="object 83"/>
          <p:cNvSpPr/>
          <p:nvPr/>
        </p:nvSpPr>
        <p:spPr>
          <a:xfrm>
            <a:off x="2824581" y="4308297"/>
            <a:ext cx="0" cy="133350"/>
          </a:xfrm>
          <a:custGeom>
            <a:avLst/>
            <a:gdLst/>
            <a:ahLst/>
            <a:cxnLst/>
            <a:rect l="l" t="t" r="r" b="b"/>
            <a:pathLst>
              <a:path h="133350">
                <a:moveTo>
                  <a:pt x="0" y="0"/>
                </a:moveTo>
                <a:lnTo>
                  <a:pt x="0" y="133197"/>
                </a:lnTo>
              </a:path>
            </a:pathLst>
          </a:custGeom>
          <a:ln w="12700">
            <a:solidFill>
              <a:srgbClr val="91A7D1"/>
            </a:solidFill>
          </a:ln>
        </p:spPr>
        <p:txBody>
          <a:bodyPr wrap="square" lIns="0" tIns="0" rIns="0" bIns="0" rtlCol="0"/>
          <a:lstStyle/>
          <a:p>
            <a:endParaRPr/>
          </a:p>
        </p:txBody>
      </p:sp>
      <p:sp>
        <p:nvSpPr>
          <p:cNvPr id="84" name="object 84"/>
          <p:cNvSpPr/>
          <p:nvPr/>
        </p:nvSpPr>
        <p:spPr>
          <a:xfrm>
            <a:off x="3334842" y="4308297"/>
            <a:ext cx="0" cy="133350"/>
          </a:xfrm>
          <a:custGeom>
            <a:avLst/>
            <a:gdLst/>
            <a:ahLst/>
            <a:cxnLst/>
            <a:rect l="l" t="t" r="r" b="b"/>
            <a:pathLst>
              <a:path h="133350">
                <a:moveTo>
                  <a:pt x="0" y="0"/>
                </a:moveTo>
                <a:lnTo>
                  <a:pt x="0" y="133197"/>
                </a:lnTo>
              </a:path>
            </a:pathLst>
          </a:custGeom>
          <a:ln w="12700">
            <a:solidFill>
              <a:srgbClr val="91A7D1"/>
            </a:solidFill>
          </a:ln>
        </p:spPr>
        <p:txBody>
          <a:bodyPr wrap="square" lIns="0" tIns="0" rIns="0" bIns="0" rtlCol="0"/>
          <a:lstStyle/>
          <a:p>
            <a:endParaRPr/>
          </a:p>
        </p:txBody>
      </p:sp>
      <p:sp>
        <p:nvSpPr>
          <p:cNvPr id="85" name="object 85"/>
          <p:cNvSpPr/>
          <p:nvPr/>
        </p:nvSpPr>
        <p:spPr>
          <a:xfrm>
            <a:off x="6119507" y="3514699"/>
            <a:ext cx="133350" cy="0"/>
          </a:xfrm>
          <a:custGeom>
            <a:avLst/>
            <a:gdLst/>
            <a:ahLst/>
            <a:cxnLst/>
            <a:rect l="l" t="t" r="r" b="b"/>
            <a:pathLst>
              <a:path w="133350">
                <a:moveTo>
                  <a:pt x="133197" y="0"/>
                </a:moveTo>
                <a:lnTo>
                  <a:pt x="0" y="0"/>
                </a:lnTo>
              </a:path>
            </a:pathLst>
          </a:custGeom>
          <a:ln w="12700">
            <a:solidFill>
              <a:srgbClr val="91A7D1"/>
            </a:solidFill>
          </a:ln>
        </p:spPr>
        <p:txBody>
          <a:bodyPr wrap="square" lIns="0" tIns="0" rIns="0" bIns="0" rtlCol="0"/>
          <a:lstStyle/>
          <a:p>
            <a:endParaRPr/>
          </a:p>
        </p:txBody>
      </p:sp>
      <p:sp>
        <p:nvSpPr>
          <p:cNvPr id="86" name="object 86"/>
          <p:cNvSpPr/>
          <p:nvPr/>
        </p:nvSpPr>
        <p:spPr>
          <a:xfrm>
            <a:off x="3845102" y="4308297"/>
            <a:ext cx="0" cy="133350"/>
          </a:xfrm>
          <a:custGeom>
            <a:avLst/>
            <a:gdLst/>
            <a:ahLst/>
            <a:cxnLst/>
            <a:rect l="l" t="t" r="r" b="b"/>
            <a:pathLst>
              <a:path h="133350">
                <a:moveTo>
                  <a:pt x="0" y="0"/>
                </a:moveTo>
                <a:lnTo>
                  <a:pt x="0" y="133197"/>
                </a:lnTo>
              </a:path>
            </a:pathLst>
          </a:custGeom>
          <a:ln w="12700">
            <a:solidFill>
              <a:srgbClr val="91A7D1"/>
            </a:solidFill>
          </a:ln>
        </p:spPr>
        <p:txBody>
          <a:bodyPr wrap="square" lIns="0" tIns="0" rIns="0" bIns="0" rtlCol="0"/>
          <a:lstStyle/>
          <a:p>
            <a:endParaRPr/>
          </a:p>
        </p:txBody>
      </p:sp>
      <p:sp>
        <p:nvSpPr>
          <p:cNvPr id="87" name="object 87"/>
          <p:cNvSpPr/>
          <p:nvPr/>
        </p:nvSpPr>
        <p:spPr>
          <a:xfrm>
            <a:off x="4355376" y="4308297"/>
            <a:ext cx="0" cy="133350"/>
          </a:xfrm>
          <a:custGeom>
            <a:avLst/>
            <a:gdLst/>
            <a:ahLst/>
            <a:cxnLst/>
            <a:rect l="l" t="t" r="r" b="b"/>
            <a:pathLst>
              <a:path h="133350">
                <a:moveTo>
                  <a:pt x="0" y="0"/>
                </a:moveTo>
                <a:lnTo>
                  <a:pt x="0" y="133197"/>
                </a:lnTo>
              </a:path>
            </a:pathLst>
          </a:custGeom>
          <a:ln w="12700">
            <a:solidFill>
              <a:srgbClr val="91A7D1"/>
            </a:solidFill>
          </a:ln>
        </p:spPr>
        <p:txBody>
          <a:bodyPr wrap="square" lIns="0" tIns="0" rIns="0" bIns="0" rtlCol="0"/>
          <a:lstStyle/>
          <a:p>
            <a:endParaRPr/>
          </a:p>
        </p:txBody>
      </p:sp>
      <p:sp>
        <p:nvSpPr>
          <p:cNvPr id="88" name="object 88"/>
          <p:cNvSpPr/>
          <p:nvPr/>
        </p:nvSpPr>
        <p:spPr>
          <a:xfrm>
            <a:off x="6119507" y="3004439"/>
            <a:ext cx="133350" cy="0"/>
          </a:xfrm>
          <a:custGeom>
            <a:avLst/>
            <a:gdLst/>
            <a:ahLst/>
            <a:cxnLst/>
            <a:rect l="l" t="t" r="r" b="b"/>
            <a:pathLst>
              <a:path w="133350">
                <a:moveTo>
                  <a:pt x="133197" y="0"/>
                </a:moveTo>
                <a:lnTo>
                  <a:pt x="0" y="0"/>
                </a:lnTo>
              </a:path>
            </a:pathLst>
          </a:custGeom>
          <a:ln w="12700">
            <a:solidFill>
              <a:srgbClr val="91A7D1"/>
            </a:solidFill>
          </a:ln>
        </p:spPr>
        <p:txBody>
          <a:bodyPr wrap="square" lIns="0" tIns="0" rIns="0" bIns="0" rtlCol="0"/>
          <a:lstStyle/>
          <a:p>
            <a:endParaRPr/>
          </a:p>
        </p:txBody>
      </p:sp>
      <p:sp>
        <p:nvSpPr>
          <p:cNvPr id="89" name="object 89"/>
          <p:cNvSpPr txBox="1"/>
          <p:nvPr/>
        </p:nvSpPr>
        <p:spPr>
          <a:xfrm>
            <a:off x="1009995" y="4453183"/>
            <a:ext cx="883919" cy="147320"/>
          </a:xfrm>
          <a:prstGeom prst="rect">
            <a:avLst/>
          </a:prstGeom>
        </p:spPr>
        <p:txBody>
          <a:bodyPr vert="horz" wrap="square" lIns="0" tIns="12700" rIns="0" bIns="0" rtlCol="0">
            <a:spAutoFit/>
          </a:bodyPr>
          <a:lstStyle/>
          <a:p>
            <a:pPr marL="12700">
              <a:lnSpc>
                <a:spcPct val="100000"/>
              </a:lnSpc>
              <a:spcBef>
                <a:spcPts val="100"/>
              </a:spcBef>
              <a:tabLst>
                <a:tab pos="763270" algn="l"/>
              </a:tabLst>
            </a:pPr>
            <a:r>
              <a:rPr sz="800" b="1" spc="10" dirty="0">
                <a:solidFill>
                  <a:srgbClr val="6078AD"/>
                </a:solidFill>
                <a:latin typeface="Calibri"/>
                <a:cs typeface="Calibri"/>
              </a:rPr>
              <a:t>E</a:t>
            </a:r>
            <a:r>
              <a:rPr sz="800" b="1" spc="15" dirty="0">
                <a:solidFill>
                  <a:srgbClr val="6078AD"/>
                </a:solidFill>
                <a:latin typeface="Calibri"/>
                <a:cs typeface="Calibri"/>
              </a:rPr>
              <a:t>D</a:t>
            </a:r>
            <a:r>
              <a:rPr sz="800" b="1" spc="25" dirty="0">
                <a:solidFill>
                  <a:srgbClr val="6078AD"/>
                </a:solidFill>
                <a:latin typeface="Calibri"/>
                <a:cs typeface="Calibri"/>
              </a:rPr>
              <a:t>AD</a:t>
            </a:r>
            <a:r>
              <a:rPr sz="800" b="1" spc="-5" dirty="0">
                <a:solidFill>
                  <a:srgbClr val="6078AD"/>
                </a:solidFill>
                <a:latin typeface="Calibri"/>
                <a:cs typeface="Calibri"/>
              </a:rPr>
              <a:t> </a:t>
            </a:r>
            <a:r>
              <a:rPr sz="800" b="1" spc="25" dirty="0">
                <a:solidFill>
                  <a:srgbClr val="6078AD"/>
                </a:solidFill>
                <a:latin typeface="Calibri"/>
                <a:cs typeface="Calibri"/>
              </a:rPr>
              <a:t>A</a:t>
            </a:r>
            <a:r>
              <a:rPr sz="800" b="1" spc="40" dirty="0">
                <a:solidFill>
                  <a:srgbClr val="6078AD"/>
                </a:solidFill>
                <a:latin typeface="Calibri"/>
                <a:cs typeface="Calibri"/>
              </a:rPr>
              <a:t>Ñ</a:t>
            </a:r>
            <a:r>
              <a:rPr sz="800" b="1" spc="25" dirty="0">
                <a:solidFill>
                  <a:srgbClr val="6078AD"/>
                </a:solidFill>
                <a:latin typeface="Calibri"/>
                <a:cs typeface="Calibri"/>
              </a:rPr>
              <a:t>O</a:t>
            </a:r>
            <a:r>
              <a:rPr sz="800" b="1" spc="20" dirty="0">
                <a:solidFill>
                  <a:srgbClr val="6078AD"/>
                </a:solidFill>
                <a:latin typeface="Calibri"/>
                <a:cs typeface="Calibri"/>
              </a:rPr>
              <a:t>S</a:t>
            </a:r>
            <a:r>
              <a:rPr sz="800" b="1" dirty="0">
                <a:solidFill>
                  <a:srgbClr val="6078AD"/>
                </a:solidFill>
                <a:latin typeface="Calibri"/>
                <a:cs typeface="Calibri"/>
              </a:rPr>
              <a:t>	</a:t>
            </a:r>
            <a:r>
              <a:rPr sz="1200" spc="15" baseline="3472" dirty="0">
                <a:solidFill>
                  <a:srgbClr val="6078AD"/>
                </a:solidFill>
                <a:latin typeface="Calibri"/>
                <a:cs typeface="Calibri"/>
              </a:rPr>
              <a:t>25</a:t>
            </a:r>
            <a:endParaRPr sz="1200" baseline="3472">
              <a:latin typeface="Calibri"/>
              <a:cs typeface="Calibri"/>
            </a:endParaRPr>
          </a:p>
        </p:txBody>
      </p:sp>
      <p:sp>
        <p:nvSpPr>
          <p:cNvPr id="90" name="object 90"/>
          <p:cNvSpPr txBox="1"/>
          <p:nvPr/>
        </p:nvSpPr>
        <p:spPr>
          <a:xfrm>
            <a:off x="3289198" y="4449140"/>
            <a:ext cx="142875" cy="147320"/>
          </a:xfrm>
          <a:prstGeom prst="rect">
            <a:avLst/>
          </a:prstGeom>
        </p:spPr>
        <p:txBody>
          <a:bodyPr vert="horz" wrap="square" lIns="0" tIns="12700" rIns="0" bIns="0" rtlCol="0">
            <a:spAutoFit/>
          </a:bodyPr>
          <a:lstStyle/>
          <a:p>
            <a:pPr marL="12700">
              <a:lnSpc>
                <a:spcPct val="100000"/>
              </a:lnSpc>
              <a:spcBef>
                <a:spcPts val="100"/>
              </a:spcBef>
            </a:pPr>
            <a:r>
              <a:rPr sz="800" spc="50" dirty="0">
                <a:solidFill>
                  <a:srgbClr val="6078AD"/>
                </a:solidFill>
                <a:latin typeface="Calibri"/>
                <a:cs typeface="Calibri"/>
              </a:rPr>
              <a:t>40</a:t>
            </a:r>
            <a:endParaRPr sz="800">
              <a:latin typeface="Calibri"/>
              <a:cs typeface="Calibri"/>
            </a:endParaRPr>
          </a:p>
        </p:txBody>
      </p:sp>
      <p:sp>
        <p:nvSpPr>
          <p:cNvPr id="91" name="object 91"/>
          <p:cNvSpPr txBox="1"/>
          <p:nvPr/>
        </p:nvSpPr>
        <p:spPr>
          <a:xfrm>
            <a:off x="2269744" y="4449140"/>
            <a:ext cx="138430" cy="147320"/>
          </a:xfrm>
          <a:prstGeom prst="rect">
            <a:avLst/>
          </a:prstGeom>
        </p:spPr>
        <p:txBody>
          <a:bodyPr vert="horz" wrap="square" lIns="0" tIns="12700" rIns="0" bIns="0" rtlCol="0">
            <a:spAutoFit/>
          </a:bodyPr>
          <a:lstStyle/>
          <a:p>
            <a:pPr marL="12700">
              <a:lnSpc>
                <a:spcPct val="100000"/>
              </a:lnSpc>
              <a:spcBef>
                <a:spcPts val="100"/>
              </a:spcBef>
            </a:pPr>
            <a:r>
              <a:rPr sz="800" spc="30" dirty="0">
                <a:solidFill>
                  <a:srgbClr val="6078AD"/>
                </a:solidFill>
                <a:latin typeface="Calibri"/>
                <a:cs typeface="Calibri"/>
              </a:rPr>
              <a:t>30</a:t>
            </a:r>
            <a:endParaRPr sz="800">
              <a:latin typeface="Calibri"/>
              <a:cs typeface="Calibri"/>
            </a:endParaRPr>
          </a:p>
        </p:txBody>
      </p:sp>
      <p:sp>
        <p:nvSpPr>
          <p:cNvPr id="92" name="object 92"/>
          <p:cNvSpPr txBox="1"/>
          <p:nvPr/>
        </p:nvSpPr>
        <p:spPr>
          <a:xfrm>
            <a:off x="3802278" y="4449140"/>
            <a:ext cx="13208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6078AD"/>
                </a:solidFill>
                <a:latin typeface="Calibri"/>
                <a:cs typeface="Calibri"/>
              </a:rPr>
              <a:t>45</a:t>
            </a:r>
            <a:endParaRPr sz="800">
              <a:latin typeface="Calibri"/>
              <a:cs typeface="Calibri"/>
            </a:endParaRPr>
          </a:p>
        </p:txBody>
      </p:sp>
      <p:sp>
        <p:nvSpPr>
          <p:cNvPr id="93" name="object 93"/>
          <p:cNvSpPr txBox="1"/>
          <p:nvPr/>
        </p:nvSpPr>
        <p:spPr>
          <a:xfrm>
            <a:off x="5983935" y="4449140"/>
            <a:ext cx="415290" cy="147320"/>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6078AD"/>
                </a:solidFill>
                <a:latin typeface="Calibri"/>
                <a:cs typeface="Calibri"/>
              </a:rPr>
              <a:t>67</a:t>
            </a:r>
            <a:r>
              <a:rPr sz="800" spc="-65" dirty="0">
                <a:solidFill>
                  <a:srgbClr val="6078AD"/>
                </a:solidFill>
                <a:latin typeface="Calibri"/>
                <a:cs typeface="Calibri"/>
              </a:rPr>
              <a:t> </a:t>
            </a:r>
            <a:r>
              <a:rPr sz="800" spc="40" dirty="0">
                <a:solidFill>
                  <a:srgbClr val="6078AD"/>
                </a:solidFill>
                <a:latin typeface="Calibri"/>
                <a:cs typeface="Calibri"/>
              </a:rPr>
              <a:t>AÑOS</a:t>
            </a:r>
            <a:endParaRPr sz="800">
              <a:latin typeface="Calibri"/>
              <a:cs typeface="Calibri"/>
            </a:endParaRPr>
          </a:p>
        </p:txBody>
      </p:sp>
      <p:sp>
        <p:nvSpPr>
          <p:cNvPr id="94" name="object 94"/>
          <p:cNvSpPr txBox="1"/>
          <p:nvPr/>
        </p:nvSpPr>
        <p:spPr>
          <a:xfrm>
            <a:off x="6104016" y="1544173"/>
            <a:ext cx="694055" cy="482600"/>
          </a:xfrm>
          <a:prstGeom prst="rect">
            <a:avLst/>
          </a:prstGeom>
        </p:spPr>
        <p:txBody>
          <a:bodyPr vert="horz" wrap="square" lIns="0" tIns="12700" rIns="0" bIns="0" rtlCol="0">
            <a:spAutoFit/>
          </a:bodyPr>
          <a:lstStyle/>
          <a:p>
            <a:pPr marL="12700">
              <a:lnSpc>
                <a:spcPct val="100000"/>
              </a:lnSpc>
              <a:spcBef>
                <a:spcPts val="100"/>
              </a:spcBef>
            </a:pPr>
            <a:r>
              <a:rPr sz="800" b="1" spc="10" dirty="0">
                <a:solidFill>
                  <a:srgbClr val="6078AD"/>
                </a:solidFill>
                <a:latin typeface="Calibri"/>
                <a:cs typeface="Calibri"/>
              </a:rPr>
              <a:t>CAPITAL</a:t>
            </a:r>
            <a:endParaRPr sz="800">
              <a:latin typeface="Calibri"/>
              <a:cs typeface="Calibri"/>
            </a:endParaRPr>
          </a:p>
          <a:p>
            <a:pPr>
              <a:lnSpc>
                <a:spcPct val="100000"/>
              </a:lnSpc>
              <a:spcBef>
                <a:spcPts val="5"/>
              </a:spcBef>
            </a:pPr>
            <a:endParaRPr sz="1450">
              <a:latin typeface="Times New Roman"/>
              <a:cs typeface="Times New Roman"/>
            </a:endParaRPr>
          </a:p>
          <a:p>
            <a:pPr marL="242570">
              <a:lnSpc>
                <a:spcPct val="100000"/>
              </a:lnSpc>
            </a:pPr>
            <a:r>
              <a:rPr sz="800" spc="25" dirty="0">
                <a:solidFill>
                  <a:srgbClr val="6078AD"/>
                </a:solidFill>
                <a:latin typeface="Calibri"/>
                <a:cs typeface="Calibri"/>
              </a:rPr>
              <a:t>298.454</a:t>
            </a:r>
            <a:r>
              <a:rPr sz="800" spc="-60" dirty="0">
                <a:solidFill>
                  <a:srgbClr val="6078AD"/>
                </a:solidFill>
                <a:latin typeface="Calibri"/>
                <a:cs typeface="Calibri"/>
              </a:rPr>
              <a:t> </a:t>
            </a:r>
            <a:r>
              <a:rPr sz="800" spc="30" dirty="0">
                <a:solidFill>
                  <a:srgbClr val="6078AD"/>
                </a:solidFill>
                <a:latin typeface="Calibri"/>
                <a:cs typeface="Calibri"/>
              </a:rPr>
              <a:t>€</a:t>
            </a:r>
            <a:endParaRPr sz="800">
              <a:latin typeface="Calibri"/>
              <a:cs typeface="Calibri"/>
            </a:endParaRPr>
          </a:p>
        </p:txBody>
      </p:sp>
      <p:sp>
        <p:nvSpPr>
          <p:cNvPr id="95" name="object 95"/>
          <p:cNvSpPr txBox="1"/>
          <p:nvPr/>
        </p:nvSpPr>
        <p:spPr>
          <a:xfrm>
            <a:off x="6334252" y="2394788"/>
            <a:ext cx="450215" cy="147320"/>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6078AD"/>
                </a:solidFill>
                <a:latin typeface="Calibri"/>
                <a:cs typeface="Calibri"/>
              </a:rPr>
              <a:t>227.693</a:t>
            </a:r>
            <a:r>
              <a:rPr sz="800" spc="-65" dirty="0">
                <a:solidFill>
                  <a:srgbClr val="6078AD"/>
                </a:solidFill>
                <a:latin typeface="Calibri"/>
                <a:cs typeface="Calibri"/>
              </a:rPr>
              <a:t> </a:t>
            </a:r>
            <a:r>
              <a:rPr sz="800" spc="30" dirty="0">
                <a:solidFill>
                  <a:srgbClr val="6078AD"/>
                </a:solidFill>
                <a:latin typeface="Calibri"/>
                <a:cs typeface="Calibri"/>
              </a:rPr>
              <a:t>€</a:t>
            </a:r>
            <a:endParaRPr sz="800">
              <a:latin typeface="Calibri"/>
              <a:cs typeface="Calibri"/>
            </a:endParaRPr>
          </a:p>
        </p:txBody>
      </p:sp>
      <p:sp>
        <p:nvSpPr>
          <p:cNvPr id="96" name="object 96"/>
          <p:cNvSpPr txBox="1"/>
          <p:nvPr/>
        </p:nvSpPr>
        <p:spPr>
          <a:xfrm>
            <a:off x="6334252" y="2905023"/>
            <a:ext cx="467359" cy="147320"/>
          </a:xfrm>
          <a:prstGeom prst="rect">
            <a:avLst/>
          </a:prstGeom>
        </p:spPr>
        <p:txBody>
          <a:bodyPr vert="horz" wrap="square" lIns="0" tIns="12700" rIns="0" bIns="0" rtlCol="0">
            <a:spAutoFit/>
          </a:bodyPr>
          <a:lstStyle/>
          <a:p>
            <a:pPr marL="12700">
              <a:lnSpc>
                <a:spcPct val="100000"/>
              </a:lnSpc>
              <a:spcBef>
                <a:spcPts val="100"/>
              </a:spcBef>
            </a:pPr>
            <a:r>
              <a:rPr sz="800" spc="30" dirty="0">
                <a:solidFill>
                  <a:srgbClr val="6078AD"/>
                </a:solidFill>
                <a:latin typeface="Calibri"/>
                <a:cs typeface="Calibri"/>
              </a:rPr>
              <a:t>126.008</a:t>
            </a:r>
            <a:r>
              <a:rPr sz="800" spc="-65" dirty="0">
                <a:solidFill>
                  <a:srgbClr val="6078AD"/>
                </a:solidFill>
                <a:latin typeface="Calibri"/>
                <a:cs typeface="Calibri"/>
              </a:rPr>
              <a:t> </a:t>
            </a:r>
            <a:r>
              <a:rPr sz="800" spc="30" dirty="0">
                <a:solidFill>
                  <a:srgbClr val="6078AD"/>
                </a:solidFill>
                <a:latin typeface="Calibri"/>
                <a:cs typeface="Calibri"/>
              </a:rPr>
              <a:t>€</a:t>
            </a:r>
            <a:endParaRPr sz="800">
              <a:latin typeface="Calibri"/>
              <a:cs typeface="Calibri"/>
            </a:endParaRPr>
          </a:p>
        </p:txBody>
      </p:sp>
      <p:sp>
        <p:nvSpPr>
          <p:cNvPr id="97" name="object 97"/>
          <p:cNvSpPr txBox="1"/>
          <p:nvPr/>
        </p:nvSpPr>
        <p:spPr>
          <a:xfrm>
            <a:off x="6334252" y="3415258"/>
            <a:ext cx="402590" cy="147320"/>
          </a:xfrm>
          <a:prstGeom prst="rect">
            <a:avLst/>
          </a:prstGeom>
        </p:spPr>
        <p:txBody>
          <a:bodyPr vert="horz" wrap="square" lIns="0" tIns="12700" rIns="0" bIns="0" rtlCol="0">
            <a:spAutoFit/>
          </a:bodyPr>
          <a:lstStyle/>
          <a:p>
            <a:pPr marL="12700">
              <a:lnSpc>
                <a:spcPct val="100000"/>
              </a:lnSpc>
              <a:spcBef>
                <a:spcPts val="100"/>
              </a:spcBef>
            </a:pPr>
            <a:r>
              <a:rPr sz="800" spc="15" dirty="0">
                <a:solidFill>
                  <a:srgbClr val="6078AD"/>
                </a:solidFill>
                <a:latin typeface="Calibri"/>
                <a:cs typeface="Calibri"/>
              </a:rPr>
              <a:t>61.116</a:t>
            </a:r>
            <a:r>
              <a:rPr sz="800" spc="-55" dirty="0">
                <a:solidFill>
                  <a:srgbClr val="6078AD"/>
                </a:solidFill>
                <a:latin typeface="Calibri"/>
                <a:cs typeface="Calibri"/>
              </a:rPr>
              <a:t> </a:t>
            </a:r>
            <a:r>
              <a:rPr sz="800" spc="30" dirty="0">
                <a:solidFill>
                  <a:srgbClr val="6078AD"/>
                </a:solidFill>
                <a:latin typeface="Calibri"/>
                <a:cs typeface="Calibri"/>
              </a:rPr>
              <a:t>€</a:t>
            </a:r>
            <a:endParaRPr sz="800">
              <a:latin typeface="Calibri"/>
              <a:cs typeface="Calibri"/>
            </a:endParaRPr>
          </a:p>
        </p:txBody>
      </p:sp>
      <p:sp>
        <p:nvSpPr>
          <p:cNvPr id="98" name="object 98"/>
          <p:cNvSpPr txBox="1"/>
          <p:nvPr/>
        </p:nvSpPr>
        <p:spPr>
          <a:xfrm>
            <a:off x="6334252" y="3878656"/>
            <a:ext cx="514984" cy="147320"/>
          </a:xfrm>
          <a:prstGeom prst="rect">
            <a:avLst/>
          </a:prstGeom>
        </p:spPr>
        <p:txBody>
          <a:bodyPr vert="horz" wrap="square" lIns="0" tIns="12700" rIns="0" bIns="0" rtlCol="0">
            <a:spAutoFit/>
          </a:bodyPr>
          <a:lstStyle/>
          <a:p>
            <a:pPr marL="12700">
              <a:lnSpc>
                <a:spcPct val="100000"/>
              </a:lnSpc>
              <a:spcBef>
                <a:spcPts val="100"/>
              </a:spcBef>
            </a:pPr>
            <a:r>
              <a:rPr sz="800" spc="30" dirty="0">
                <a:solidFill>
                  <a:srgbClr val="F58465"/>
                </a:solidFill>
                <a:latin typeface="Calibri"/>
                <a:cs typeface="Calibri"/>
              </a:rPr>
              <a:t>IN</a:t>
            </a:r>
            <a:r>
              <a:rPr sz="800" dirty="0">
                <a:solidFill>
                  <a:srgbClr val="F58465"/>
                </a:solidFill>
                <a:latin typeface="Calibri"/>
                <a:cs typeface="Calibri"/>
              </a:rPr>
              <a:t>F</a:t>
            </a:r>
            <a:r>
              <a:rPr sz="800" spc="35" dirty="0">
                <a:solidFill>
                  <a:srgbClr val="F58465"/>
                </a:solidFill>
                <a:latin typeface="Calibri"/>
                <a:cs typeface="Calibri"/>
              </a:rPr>
              <a:t>L</a:t>
            </a:r>
            <a:r>
              <a:rPr sz="800" spc="20" dirty="0">
                <a:solidFill>
                  <a:srgbClr val="F58465"/>
                </a:solidFill>
                <a:latin typeface="Calibri"/>
                <a:cs typeface="Calibri"/>
              </a:rPr>
              <a:t>A</a:t>
            </a:r>
            <a:r>
              <a:rPr sz="800" spc="35" dirty="0">
                <a:solidFill>
                  <a:srgbClr val="F58465"/>
                </a:solidFill>
                <a:latin typeface="Calibri"/>
                <a:cs typeface="Calibri"/>
              </a:rPr>
              <a:t>C</a:t>
            </a:r>
            <a:r>
              <a:rPr sz="800" spc="15" dirty="0">
                <a:solidFill>
                  <a:srgbClr val="F58465"/>
                </a:solidFill>
                <a:latin typeface="Calibri"/>
                <a:cs typeface="Calibri"/>
              </a:rPr>
              <a:t>I</a:t>
            </a:r>
            <a:r>
              <a:rPr sz="800" spc="40" dirty="0">
                <a:solidFill>
                  <a:srgbClr val="F58465"/>
                </a:solidFill>
                <a:latin typeface="Calibri"/>
                <a:cs typeface="Calibri"/>
              </a:rPr>
              <a:t>Ó</a:t>
            </a:r>
            <a:r>
              <a:rPr sz="800" spc="50" dirty="0">
                <a:solidFill>
                  <a:srgbClr val="F58465"/>
                </a:solidFill>
                <a:latin typeface="Calibri"/>
                <a:cs typeface="Calibri"/>
              </a:rPr>
              <a:t>N</a:t>
            </a:r>
            <a:endParaRPr sz="800">
              <a:latin typeface="Calibri"/>
              <a:cs typeface="Calibri"/>
            </a:endParaRPr>
          </a:p>
        </p:txBody>
      </p:sp>
      <p:sp>
        <p:nvSpPr>
          <p:cNvPr id="99" name="object 99"/>
          <p:cNvSpPr txBox="1"/>
          <p:nvPr/>
        </p:nvSpPr>
        <p:spPr>
          <a:xfrm>
            <a:off x="2782214" y="4449038"/>
            <a:ext cx="130175" cy="147320"/>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6078AD"/>
                </a:solidFill>
                <a:latin typeface="Calibri"/>
                <a:cs typeface="Calibri"/>
              </a:rPr>
              <a:t>35</a:t>
            </a:r>
            <a:endParaRPr sz="800">
              <a:latin typeface="Calibri"/>
              <a:cs typeface="Calibri"/>
            </a:endParaRPr>
          </a:p>
        </p:txBody>
      </p:sp>
      <p:sp>
        <p:nvSpPr>
          <p:cNvPr id="100" name="object 100"/>
          <p:cNvSpPr txBox="1"/>
          <p:nvPr/>
        </p:nvSpPr>
        <p:spPr>
          <a:xfrm>
            <a:off x="4311091" y="4449038"/>
            <a:ext cx="137160" cy="147320"/>
          </a:xfrm>
          <a:prstGeom prst="rect">
            <a:avLst/>
          </a:prstGeom>
        </p:spPr>
        <p:txBody>
          <a:bodyPr vert="horz" wrap="square" lIns="0" tIns="12700" rIns="0" bIns="0" rtlCol="0">
            <a:spAutoFit/>
          </a:bodyPr>
          <a:lstStyle/>
          <a:p>
            <a:pPr marL="12700">
              <a:lnSpc>
                <a:spcPct val="100000"/>
              </a:lnSpc>
              <a:spcBef>
                <a:spcPts val="100"/>
              </a:spcBef>
            </a:pPr>
            <a:r>
              <a:rPr sz="800" spc="30" dirty="0">
                <a:solidFill>
                  <a:srgbClr val="6078AD"/>
                </a:solidFill>
                <a:latin typeface="Calibri"/>
                <a:cs typeface="Calibri"/>
              </a:rPr>
              <a:t>50</a:t>
            </a:r>
            <a:endParaRPr sz="800">
              <a:latin typeface="Calibri"/>
              <a:cs typeface="Calibri"/>
            </a:endParaRPr>
          </a:p>
        </p:txBody>
      </p:sp>
      <p:sp>
        <p:nvSpPr>
          <p:cNvPr id="101" name="object 101"/>
          <p:cNvSpPr txBox="1"/>
          <p:nvPr/>
        </p:nvSpPr>
        <p:spPr>
          <a:xfrm>
            <a:off x="2431276" y="7214888"/>
            <a:ext cx="502920" cy="132080"/>
          </a:xfrm>
          <a:prstGeom prst="rect">
            <a:avLst/>
          </a:prstGeom>
        </p:spPr>
        <p:txBody>
          <a:bodyPr vert="horz" wrap="square" lIns="0" tIns="12700" rIns="0" bIns="0" rtlCol="0">
            <a:spAutoFit/>
          </a:bodyPr>
          <a:lstStyle/>
          <a:p>
            <a:pPr marL="12700">
              <a:lnSpc>
                <a:spcPct val="100000"/>
              </a:lnSpc>
              <a:spcBef>
                <a:spcPts val="100"/>
              </a:spcBef>
            </a:pPr>
            <a:r>
              <a:rPr sz="700" spc="20" dirty="0">
                <a:solidFill>
                  <a:srgbClr val="6078AD"/>
                </a:solidFill>
                <a:latin typeface="Calibri"/>
                <a:cs typeface="Calibri"/>
              </a:rPr>
              <a:t>Ahorro </a:t>
            </a:r>
            <a:r>
              <a:rPr sz="700" spc="25" dirty="0">
                <a:solidFill>
                  <a:srgbClr val="6078AD"/>
                </a:solidFill>
                <a:latin typeface="Calibri"/>
                <a:cs typeface="Calibri"/>
              </a:rPr>
              <a:t>a</a:t>
            </a:r>
            <a:r>
              <a:rPr sz="700" spc="-85" dirty="0">
                <a:solidFill>
                  <a:srgbClr val="6078AD"/>
                </a:solidFill>
                <a:latin typeface="Calibri"/>
                <a:cs typeface="Calibri"/>
              </a:rPr>
              <a:t> </a:t>
            </a:r>
            <a:r>
              <a:rPr sz="700" spc="35" dirty="0">
                <a:solidFill>
                  <a:srgbClr val="6078AD"/>
                </a:solidFill>
                <a:latin typeface="Calibri"/>
                <a:cs typeface="Calibri"/>
              </a:rPr>
              <a:t>1%</a:t>
            </a:r>
            <a:endParaRPr sz="700">
              <a:latin typeface="Calibri"/>
              <a:cs typeface="Calibri"/>
            </a:endParaRPr>
          </a:p>
        </p:txBody>
      </p:sp>
      <p:sp>
        <p:nvSpPr>
          <p:cNvPr id="102" name="object 102"/>
          <p:cNvSpPr txBox="1"/>
          <p:nvPr/>
        </p:nvSpPr>
        <p:spPr>
          <a:xfrm>
            <a:off x="3417719" y="7214532"/>
            <a:ext cx="1115695" cy="132080"/>
          </a:xfrm>
          <a:prstGeom prst="rect">
            <a:avLst/>
          </a:prstGeom>
        </p:spPr>
        <p:txBody>
          <a:bodyPr vert="horz" wrap="square" lIns="0" tIns="12700" rIns="0" bIns="0" rtlCol="0">
            <a:spAutoFit/>
          </a:bodyPr>
          <a:lstStyle/>
          <a:p>
            <a:pPr marL="12700">
              <a:lnSpc>
                <a:spcPct val="100000"/>
              </a:lnSpc>
              <a:spcBef>
                <a:spcPts val="100"/>
              </a:spcBef>
            </a:pPr>
            <a:r>
              <a:rPr sz="700" spc="25" dirty="0">
                <a:solidFill>
                  <a:srgbClr val="6078AD"/>
                </a:solidFill>
                <a:latin typeface="Calibri"/>
                <a:cs typeface="Calibri"/>
              </a:rPr>
              <a:t>Estrategia </a:t>
            </a:r>
            <a:r>
              <a:rPr sz="700" spc="20" dirty="0">
                <a:solidFill>
                  <a:srgbClr val="6078AD"/>
                </a:solidFill>
                <a:latin typeface="Calibri"/>
                <a:cs typeface="Calibri"/>
              </a:rPr>
              <a:t>equilibrada al</a:t>
            </a:r>
            <a:r>
              <a:rPr sz="700" spc="-70" dirty="0">
                <a:solidFill>
                  <a:srgbClr val="6078AD"/>
                </a:solidFill>
                <a:latin typeface="Calibri"/>
                <a:cs typeface="Calibri"/>
              </a:rPr>
              <a:t> </a:t>
            </a:r>
            <a:r>
              <a:rPr sz="700" spc="35" dirty="0">
                <a:solidFill>
                  <a:srgbClr val="6078AD"/>
                </a:solidFill>
                <a:latin typeface="Calibri"/>
                <a:cs typeface="Calibri"/>
              </a:rPr>
              <a:t>3%</a:t>
            </a:r>
            <a:endParaRPr sz="700">
              <a:latin typeface="Calibri"/>
              <a:cs typeface="Calibri"/>
            </a:endParaRPr>
          </a:p>
        </p:txBody>
      </p:sp>
      <p:sp>
        <p:nvSpPr>
          <p:cNvPr id="103" name="object 103"/>
          <p:cNvSpPr txBox="1"/>
          <p:nvPr/>
        </p:nvSpPr>
        <p:spPr>
          <a:xfrm>
            <a:off x="4908830" y="7214888"/>
            <a:ext cx="1186815" cy="132080"/>
          </a:xfrm>
          <a:prstGeom prst="rect">
            <a:avLst/>
          </a:prstGeom>
        </p:spPr>
        <p:txBody>
          <a:bodyPr vert="horz" wrap="square" lIns="0" tIns="12700" rIns="0" bIns="0" rtlCol="0">
            <a:spAutoFit/>
          </a:bodyPr>
          <a:lstStyle/>
          <a:p>
            <a:pPr marL="12700">
              <a:lnSpc>
                <a:spcPct val="100000"/>
              </a:lnSpc>
              <a:spcBef>
                <a:spcPts val="100"/>
              </a:spcBef>
            </a:pPr>
            <a:r>
              <a:rPr sz="700" spc="25" dirty="0">
                <a:solidFill>
                  <a:srgbClr val="6078AD"/>
                </a:solidFill>
                <a:latin typeface="Calibri"/>
                <a:cs typeface="Calibri"/>
              </a:rPr>
              <a:t>Estrategia </a:t>
            </a:r>
            <a:r>
              <a:rPr sz="700" spc="20" dirty="0">
                <a:solidFill>
                  <a:srgbClr val="6078AD"/>
                </a:solidFill>
                <a:latin typeface="Calibri"/>
                <a:cs typeface="Calibri"/>
              </a:rPr>
              <a:t>equilibrada al</a:t>
            </a:r>
            <a:r>
              <a:rPr sz="700" spc="-70" dirty="0">
                <a:solidFill>
                  <a:srgbClr val="6078AD"/>
                </a:solidFill>
                <a:latin typeface="Calibri"/>
                <a:cs typeface="Calibri"/>
              </a:rPr>
              <a:t> </a:t>
            </a:r>
            <a:r>
              <a:rPr sz="700" spc="25" dirty="0">
                <a:solidFill>
                  <a:srgbClr val="6078AD"/>
                </a:solidFill>
                <a:latin typeface="Calibri"/>
                <a:cs typeface="Calibri"/>
              </a:rPr>
              <a:t>4,5%</a:t>
            </a:r>
            <a:endParaRPr sz="700">
              <a:latin typeface="Calibri"/>
              <a:cs typeface="Calibri"/>
            </a:endParaRPr>
          </a:p>
        </p:txBody>
      </p:sp>
      <p:sp>
        <p:nvSpPr>
          <p:cNvPr id="104" name="object 104"/>
          <p:cNvSpPr txBox="1"/>
          <p:nvPr/>
        </p:nvSpPr>
        <p:spPr>
          <a:xfrm rot="19020000">
            <a:off x="866659" y="6971045"/>
            <a:ext cx="338878"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C</a:t>
            </a:r>
            <a:r>
              <a:rPr sz="600" spc="20" dirty="0">
                <a:solidFill>
                  <a:srgbClr val="004689"/>
                </a:solidFill>
                <a:latin typeface="Calibri"/>
                <a:cs typeface="Calibri"/>
              </a:rPr>
              <a:t>o</a:t>
            </a:r>
            <a:r>
              <a:rPr sz="600" spc="40" dirty="0">
                <a:solidFill>
                  <a:srgbClr val="004689"/>
                </a:solidFill>
                <a:latin typeface="Calibri"/>
                <a:cs typeface="Calibri"/>
              </a:rPr>
              <a:t>m</a:t>
            </a:r>
            <a:r>
              <a:rPr sz="600" spc="15" dirty="0">
                <a:solidFill>
                  <a:srgbClr val="004689"/>
                </a:solidFill>
                <a:latin typeface="Calibri"/>
                <a:cs typeface="Calibri"/>
              </a:rPr>
              <a:t>i</a:t>
            </a:r>
            <a:r>
              <a:rPr sz="600" spc="5" dirty="0">
                <a:solidFill>
                  <a:srgbClr val="004689"/>
                </a:solidFill>
                <a:latin typeface="Calibri"/>
                <a:cs typeface="Calibri"/>
              </a:rPr>
              <a:t>e</a:t>
            </a:r>
            <a:r>
              <a:rPr sz="600" spc="25" dirty="0">
                <a:solidFill>
                  <a:srgbClr val="004689"/>
                </a:solidFill>
                <a:latin typeface="Calibri"/>
                <a:cs typeface="Calibri"/>
              </a:rPr>
              <a:t>nz</a:t>
            </a:r>
            <a:r>
              <a:rPr sz="600" spc="10" dirty="0">
                <a:solidFill>
                  <a:srgbClr val="004689"/>
                </a:solidFill>
                <a:latin typeface="Calibri"/>
                <a:cs typeface="Calibri"/>
              </a:rPr>
              <a:t>o</a:t>
            </a:r>
            <a:endParaRPr sz="600">
              <a:latin typeface="Calibri"/>
              <a:cs typeface="Calibri"/>
            </a:endParaRPr>
          </a:p>
        </p:txBody>
      </p:sp>
      <p:sp>
        <p:nvSpPr>
          <p:cNvPr id="105" name="object 105"/>
          <p:cNvSpPr txBox="1"/>
          <p:nvPr/>
        </p:nvSpPr>
        <p:spPr>
          <a:xfrm>
            <a:off x="1157817" y="5545855"/>
            <a:ext cx="2433320" cy="130810"/>
          </a:xfrm>
          <a:prstGeom prst="rect">
            <a:avLst/>
          </a:prstGeom>
          <a:solidFill>
            <a:srgbClr val="DBE6F2"/>
          </a:solidFill>
        </p:spPr>
        <p:txBody>
          <a:bodyPr vert="horz" wrap="square" lIns="0" tIns="2540" rIns="0" bIns="0" rtlCol="0">
            <a:spAutoFit/>
          </a:bodyPr>
          <a:lstStyle/>
          <a:p>
            <a:pPr marR="213995" algn="r">
              <a:lnSpc>
                <a:spcPct val="100000"/>
              </a:lnSpc>
              <a:spcBef>
                <a:spcPts val="20"/>
              </a:spcBef>
            </a:pPr>
            <a:r>
              <a:rPr sz="700" b="1" spc="10" dirty="0">
                <a:solidFill>
                  <a:srgbClr val="004689"/>
                </a:solidFill>
                <a:latin typeface="Calibri"/>
                <a:cs typeface="Calibri"/>
              </a:rPr>
              <a:t>24.555</a:t>
            </a:r>
            <a:r>
              <a:rPr sz="700" b="1" spc="-90" dirty="0">
                <a:solidFill>
                  <a:srgbClr val="004689"/>
                </a:solidFill>
                <a:latin typeface="Calibri"/>
                <a:cs typeface="Calibri"/>
              </a:rPr>
              <a:t> </a:t>
            </a:r>
            <a:r>
              <a:rPr sz="700" b="1" spc="30" dirty="0">
                <a:solidFill>
                  <a:srgbClr val="004689"/>
                </a:solidFill>
                <a:latin typeface="Calibri"/>
                <a:cs typeface="Calibri"/>
              </a:rPr>
              <a:t>€</a:t>
            </a:r>
            <a:endParaRPr sz="700">
              <a:latin typeface="Calibri"/>
              <a:cs typeface="Calibri"/>
            </a:endParaRPr>
          </a:p>
        </p:txBody>
      </p:sp>
      <p:sp>
        <p:nvSpPr>
          <p:cNvPr id="106" name="object 106"/>
          <p:cNvSpPr txBox="1"/>
          <p:nvPr/>
        </p:nvSpPr>
        <p:spPr>
          <a:xfrm>
            <a:off x="4626794" y="5543886"/>
            <a:ext cx="2433320" cy="130175"/>
          </a:xfrm>
          <a:prstGeom prst="rect">
            <a:avLst/>
          </a:prstGeom>
          <a:solidFill>
            <a:srgbClr val="DBE6F2"/>
          </a:solidFill>
        </p:spPr>
        <p:txBody>
          <a:bodyPr vert="horz" wrap="square" lIns="0" tIns="4445" rIns="0" bIns="0" rtlCol="0">
            <a:spAutoFit/>
          </a:bodyPr>
          <a:lstStyle/>
          <a:p>
            <a:pPr marR="154940" algn="r">
              <a:lnSpc>
                <a:spcPct val="100000"/>
              </a:lnSpc>
              <a:spcBef>
                <a:spcPts val="35"/>
              </a:spcBef>
            </a:pPr>
            <a:r>
              <a:rPr sz="700" b="1" spc="20" dirty="0">
                <a:solidFill>
                  <a:srgbClr val="004689"/>
                </a:solidFill>
                <a:latin typeface="Calibri"/>
                <a:cs typeface="Calibri"/>
              </a:rPr>
              <a:t>3</a:t>
            </a:r>
            <a:r>
              <a:rPr sz="700" b="1" spc="30" dirty="0">
                <a:solidFill>
                  <a:srgbClr val="004689"/>
                </a:solidFill>
                <a:latin typeface="Calibri"/>
                <a:cs typeface="Calibri"/>
              </a:rPr>
              <a:t>8</a:t>
            </a:r>
            <a:r>
              <a:rPr sz="700" b="1" dirty="0">
                <a:solidFill>
                  <a:srgbClr val="004689"/>
                </a:solidFill>
                <a:latin typeface="Calibri"/>
                <a:cs typeface="Calibri"/>
              </a:rPr>
              <a:t>.</a:t>
            </a:r>
            <a:r>
              <a:rPr sz="700" b="1" spc="15" dirty="0">
                <a:solidFill>
                  <a:srgbClr val="004689"/>
                </a:solidFill>
                <a:latin typeface="Calibri"/>
                <a:cs typeface="Calibri"/>
              </a:rPr>
              <a:t>8</a:t>
            </a:r>
            <a:r>
              <a:rPr sz="700" b="1" spc="20" dirty="0">
                <a:solidFill>
                  <a:srgbClr val="004689"/>
                </a:solidFill>
                <a:latin typeface="Calibri"/>
                <a:cs typeface="Calibri"/>
              </a:rPr>
              <a:t>1</a:t>
            </a:r>
            <a:r>
              <a:rPr sz="700" b="1" spc="30" dirty="0">
                <a:solidFill>
                  <a:srgbClr val="004689"/>
                </a:solidFill>
                <a:latin typeface="Calibri"/>
                <a:cs typeface="Calibri"/>
              </a:rPr>
              <a:t>2</a:t>
            </a:r>
            <a:r>
              <a:rPr sz="700" b="1" spc="-15" dirty="0">
                <a:solidFill>
                  <a:srgbClr val="004689"/>
                </a:solidFill>
                <a:latin typeface="Calibri"/>
                <a:cs typeface="Calibri"/>
              </a:rPr>
              <a:t> </a:t>
            </a:r>
            <a:r>
              <a:rPr sz="700" b="1" spc="30" dirty="0">
                <a:solidFill>
                  <a:srgbClr val="004689"/>
                </a:solidFill>
                <a:latin typeface="Calibri"/>
                <a:cs typeface="Calibri"/>
              </a:rPr>
              <a:t>€</a:t>
            </a:r>
            <a:endParaRPr sz="700">
              <a:latin typeface="Calibri"/>
              <a:cs typeface="Calibri"/>
            </a:endParaRPr>
          </a:p>
        </p:txBody>
      </p:sp>
      <p:sp>
        <p:nvSpPr>
          <p:cNvPr id="107" name="object 107"/>
          <p:cNvSpPr txBox="1"/>
          <p:nvPr/>
        </p:nvSpPr>
        <p:spPr>
          <a:xfrm>
            <a:off x="1157817" y="6323514"/>
            <a:ext cx="2433320" cy="130810"/>
          </a:xfrm>
          <a:prstGeom prst="rect">
            <a:avLst/>
          </a:prstGeom>
          <a:solidFill>
            <a:srgbClr val="DBE6F2"/>
          </a:solidFill>
        </p:spPr>
        <p:txBody>
          <a:bodyPr vert="horz" wrap="square" lIns="0" tIns="0" rIns="0" bIns="0" rtlCol="0">
            <a:spAutoFit/>
          </a:bodyPr>
          <a:lstStyle/>
          <a:p>
            <a:pPr marR="206375" algn="r">
              <a:lnSpc>
                <a:spcPts val="620"/>
              </a:lnSpc>
            </a:pPr>
            <a:r>
              <a:rPr sz="700" b="1" spc="20" dirty="0">
                <a:solidFill>
                  <a:srgbClr val="004689"/>
                </a:solidFill>
                <a:latin typeface="Calibri"/>
                <a:cs typeface="Calibri"/>
              </a:rPr>
              <a:t>18.208</a:t>
            </a:r>
            <a:r>
              <a:rPr sz="700" b="1" spc="-100" dirty="0">
                <a:solidFill>
                  <a:srgbClr val="004689"/>
                </a:solidFill>
                <a:latin typeface="Calibri"/>
                <a:cs typeface="Calibri"/>
              </a:rPr>
              <a:t> </a:t>
            </a:r>
            <a:r>
              <a:rPr sz="700" b="1" spc="30" dirty="0">
                <a:solidFill>
                  <a:srgbClr val="004689"/>
                </a:solidFill>
                <a:latin typeface="Calibri"/>
                <a:cs typeface="Calibri"/>
              </a:rPr>
              <a:t>€</a:t>
            </a:r>
            <a:endParaRPr sz="700">
              <a:latin typeface="Calibri"/>
              <a:cs typeface="Calibri"/>
            </a:endParaRPr>
          </a:p>
        </p:txBody>
      </p:sp>
      <p:sp>
        <p:nvSpPr>
          <p:cNvPr id="108" name="object 108"/>
          <p:cNvSpPr txBox="1"/>
          <p:nvPr/>
        </p:nvSpPr>
        <p:spPr>
          <a:xfrm>
            <a:off x="4626794" y="6371493"/>
            <a:ext cx="2433320" cy="132080"/>
          </a:xfrm>
          <a:prstGeom prst="rect">
            <a:avLst/>
          </a:prstGeom>
        </p:spPr>
        <p:txBody>
          <a:bodyPr vert="horz" wrap="square" lIns="0" tIns="12700" rIns="0" bIns="0" rtlCol="0">
            <a:spAutoFit/>
          </a:bodyPr>
          <a:lstStyle/>
          <a:p>
            <a:pPr marR="156210" algn="r">
              <a:lnSpc>
                <a:spcPct val="100000"/>
              </a:lnSpc>
              <a:spcBef>
                <a:spcPts val="100"/>
              </a:spcBef>
            </a:pPr>
            <a:r>
              <a:rPr sz="700" b="1" spc="15" dirty="0">
                <a:solidFill>
                  <a:srgbClr val="004689"/>
                </a:solidFill>
                <a:latin typeface="Calibri"/>
                <a:cs typeface="Calibri"/>
              </a:rPr>
              <a:t>32.830</a:t>
            </a:r>
            <a:r>
              <a:rPr sz="700" b="1" spc="-95" dirty="0">
                <a:solidFill>
                  <a:srgbClr val="004689"/>
                </a:solidFill>
                <a:latin typeface="Calibri"/>
                <a:cs typeface="Calibri"/>
              </a:rPr>
              <a:t> </a:t>
            </a:r>
            <a:r>
              <a:rPr sz="700" b="1" spc="30" dirty="0">
                <a:solidFill>
                  <a:srgbClr val="004689"/>
                </a:solidFill>
                <a:latin typeface="Calibri"/>
                <a:cs typeface="Calibri"/>
              </a:rPr>
              <a:t>€</a:t>
            </a:r>
            <a:endParaRPr sz="700">
              <a:latin typeface="Calibri"/>
              <a:cs typeface="Calibri"/>
            </a:endParaRPr>
          </a:p>
        </p:txBody>
      </p:sp>
      <p:sp>
        <p:nvSpPr>
          <p:cNvPr id="109" name="object 109"/>
          <p:cNvSpPr txBox="1"/>
          <p:nvPr/>
        </p:nvSpPr>
        <p:spPr>
          <a:xfrm>
            <a:off x="3041126" y="6669042"/>
            <a:ext cx="345440" cy="132080"/>
          </a:xfrm>
          <a:prstGeom prst="rect">
            <a:avLst/>
          </a:prstGeom>
        </p:spPr>
        <p:txBody>
          <a:bodyPr vert="horz" wrap="square" lIns="0" tIns="12700" rIns="0" bIns="0" rtlCol="0">
            <a:spAutoFit/>
          </a:bodyPr>
          <a:lstStyle/>
          <a:p>
            <a:pPr>
              <a:lnSpc>
                <a:spcPct val="100000"/>
              </a:lnSpc>
              <a:spcBef>
                <a:spcPts val="100"/>
              </a:spcBef>
            </a:pPr>
            <a:r>
              <a:rPr sz="700" b="1" spc="15" dirty="0">
                <a:solidFill>
                  <a:srgbClr val="004689"/>
                </a:solidFill>
                <a:latin typeface="Calibri"/>
                <a:cs typeface="Calibri"/>
              </a:rPr>
              <a:t>12.213</a:t>
            </a:r>
            <a:r>
              <a:rPr sz="700" b="1" spc="-60" dirty="0">
                <a:solidFill>
                  <a:srgbClr val="004689"/>
                </a:solidFill>
                <a:latin typeface="Calibri"/>
                <a:cs typeface="Calibri"/>
              </a:rPr>
              <a:t> </a:t>
            </a:r>
            <a:r>
              <a:rPr sz="700" b="1" spc="30" dirty="0">
                <a:solidFill>
                  <a:srgbClr val="004689"/>
                </a:solidFill>
                <a:latin typeface="Calibri"/>
                <a:cs typeface="Calibri"/>
              </a:rPr>
              <a:t>€</a:t>
            </a:r>
            <a:endParaRPr sz="700">
              <a:latin typeface="Calibri"/>
              <a:cs typeface="Calibri"/>
            </a:endParaRPr>
          </a:p>
        </p:txBody>
      </p:sp>
      <p:sp>
        <p:nvSpPr>
          <p:cNvPr id="110" name="object 110"/>
          <p:cNvSpPr txBox="1"/>
          <p:nvPr/>
        </p:nvSpPr>
        <p:spPr>
          <a:xfrm>
            <a:off x="6551533" y="6669042"/>
            <a:ext cx="353060" cy="132080"/>
          </a:xfrm>
          <a:prstGeom prst="rect">
            <a:avLst/>
          </a:prstGeom>
        </p:spPr>
        <p:txBody>
          <a:bodyPr vert="horz" wrap="square" lIns="0" tIns="12700" rIns="0" bIns="0" rtlCol="0">
            <a:spAutoFit/>
          </a:bodyPr>
          <a:lstStyle/>
          <a:p>
            <a:pPr marL="12700">
              <a:lnSpc>
                <a:spcPct val="100000"/>
              </a:lnSpc>
              <a:spcBef>
                <a:spcPts val="100"/>
              </a:spcBef>
            </a:pPr>
            <a:r>
              <a:rPr sz="700" b="1" spc="10" dirty="0">
                <a:solidFill>
                  <a:srgbClr val="004689"/>
                </a:solidFill>
                <a:latin typeface="Calibri"/>
                <a:cs typeface="Calibri"/>
              </a:rPr>
              <a:t>26.556</a:t>
            </a:r>
            <a:r>
              <a:rPr sz="700" b="1" spc="-65" dirty="0">
                <a:solidFill>
                  <a:srgbClr val="004689"/>
                </a:solidFill>
                <a:latin typeface="Calibri"/>
                <a:cs typeface="Calibri"/>
              </a:rPr>
              <a:t> </a:t>
            </a:r>
            <a:r>
              <a:rPr sz="700" b="1" spc="30" dirty="0">
                <a:solidFill>
                  <a:srgbClr val="004689"/>
                </a:solidFill>
                <a:latin typeface="Calibri"/>
                <a:cs typeface="Calibri"/>
              </a:rPr>
              <a:t>€</a:t>
            </a:r>
            <a:endParaRPr sz="700">
              <a:latin typeface="Calibri"/>
              <a:cs typeface="Calibri"/>
            </a:endParaRPr>
          </a:p>
        </p:txBody>
      </p:sp>
      <p:sp>
        <p:nvSpPr>
          <p:cNvPr id="111" name="object 111"/>
          <p:cNvSpPr txBox="1"/>
          <p:nvPr/>
        </p:nvSpPr>
        <p:spPr>
          <a:xfrm rot="19020000">
            <a:off x="1115634" y="6909504"/>
            <a:ext cx="184145" cy="76200"/>
          </a:xfrm>
          <a:prstGeom prst="rect">
            <a:avLst/>
          </a:prstGeom>
        </p:spPr>
        <p:txBody>
          <a:bodyPr vert="horz" wrap="square" lIns="0" tIns="0" rIns="0" bIns="0" rtlCol="0">
            <a:spAutoFit/>
          </a:bodyPr>
          <a:lstStyle/>
          <a:p>
            <a:pPr>
              <a:lnSpc>
                <a:spcPts val="600"/>
              </a:lnSpc>
            </a:pPr>
            <a:r>
              <a:rPr sz="600" spc="20" dirty="0">
                <a:solidFill>
                  <a:srgbClr val="004689"/>
                </a:solidFill>
                <a:latin typeface="Calibri"/>
                <a:cs typeface="Calibri"/>
              </a:rPr>
              <a:t>1</a:t>
            </a:r>
            <a:r>
              <a:rPr sz="600" spc="25" dirty="0">
                <a:solidFill>
                  <a:srgbClr val="004689"/>
                </a:solidFill>
                <a:latin typeface="Calibri"/>
                <a:cs typeface="Calibri"/>
              </a:rPr>
              <a:t>999</a:t>
            </a:r>
            <a:endParaRPr sz="600">
              <a:latin typeface="Calibri"/>
              <a:cs typeface="Calibri"/>
            </a:endParaRPr>
          </a:p>
        </p:txBody>
      </p:sp>
      <p:sp>
        <p:nvSpPr>
          <p:cNvPr id="112" name="object 112"/>
          <p:cNvSpPr txBox="1"/>
          <p:nvPr/>
        </p:nvSpPr>
        <p:spPr>
          <a:xfrm rot="19020000">
            <a:off x="1234927" y="6910988"/>
            <a:ext cx="188201"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40" dirty="0">
                <a:solidFill>
                  <a:srgbClr val="004689"/>
                </a:solidFill>
                <a:latin typeface="Calibri"/>
                <a:cs typeface="Calibri"/>
              </a:rPr>
              <a:t>00</a:t>
            </a:r>
            <a:r>
              <a:rPr sz="600" spc="25" dirty="0">
                <a:solidFill>
                  <a:srgbClr val="004689"/>
                </a:solidFill>
                <a:latin typeface="Calibri"/>
                <a:cs typeface="Calibri"/>
              </a:rPr>
              <a:t>0</a:t>
            </a:r>
            <a:endParaRPr sz="600">
              <a:latin typeface="Calibri"/>
              <a:cs typeface="Calibri"/>
            </a:endParaRPr>
          </a:p>
        </p:txBody>
      </p:sp>
      <p:sp>
        <p:nvSpPr>
          <p:cNvPr id="113" name="object 113"/>
          <p:cNvSpPr txBox="1"/>
          <p:nvPr/>
        </p:nvSpPr>
        <p:spPr>
          <a:xfrm rot="19020000">
            <a:off x="1972687" y="6910721"/>
            <a:ext cx="187620"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40" dirty="0">
                <a:solidFill>
                  <a:srgbClr val="004689"/>
                </a:solidFill>
                <a:latin typeface="Calibri"/>
                <a:cs typeface="Calibri"/>
              </a:rPr>
              <a:t>0</a:t>
            </a:r>
            <a:r>
              <a:rPr sz="600" spc="35" dirty="0">
                <a:solidFill>
                  <a:srgbClr val="004689"/>
                </a:solidFill>
                <a:latin typeface="Calibri"/>
                <a:cs typeface="Calibri"/>
              </a:rPr>
              <a:t>0</a:t>
            </a:r>
            <a:r>
              <a:rPr sz="600" spc="25" dirty="0">
                <a:solidFill>
                  <a:srgbClr val="004689"/>
                </a:solidFill>
                <a:latin typeface="Calibri"/>
                <a:cs typeface="Calibri"/>
              </a:rPr>
              <a:t>6</a:t>
            </a:r>
            <a:endParaRPr sz="600">
              <a:latin typeface="Calibri"/>
              <a:cs typeface="Calibri"/>
            </a:endParaRPr>
          </a:p>
        </p:txBody>
      </p:sp>
      <p:sp>
        <p:nvSpPr>
          <p:cNvPr id="114" name="object 114"/>
          <p:cNvSpPr txBox="1"/>
          <p:nvPr/>
        </p:nvSpPr>
        <p:spPr>
          <a:xfrm rot="19020000">
            <a:off x="1359516" y="6910206"/>
            <a:ext cx="185881"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40" dirty="0">
                <a:solidFill>
                  <a:srgbClr val="004689"/>
                </a:solidFill>
                <a:latin typeface="Calibri"/>
                <a:cs typeface="Calibri"/>
              </a:rPr>
              <a:t>0</a:t>
            </a:r>
            <a:r>
              <a:rPr sz="600" spc="25" dirty="0">
                <a:solidFill>
                  <a:srgbClr val="004689"/>
                </a:solidFill>
                <a:latin typeface="Calibri"/>
                <a:cs typeface="Calibri"/>
              </a:rPr>
              <a:t>01</a:t>
            </a:r>
            <a:endParaRPr sz="600">
              <a:latin typeface="Calibri"/>
              <a:cs typeface="Calibri"/>
            </a:endParaRPr>
          </a:p>
        </p:txBody>
      </p:sp>
      <p:sp>
        <p:nvSpPr>
          <p:cNvPr id="115" name="object 115"/>
          <p:cNvSpPr txBox="1"/>
          <p:nvPr/>
        </p:nvSpPr>
        <p:spPr>
          <a:xfrm rot="19020000">
            <a:off x="2097324" y="6910134"/>
            <a:ext cx="184723"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40" dirty="0">
                <a:solidFill>
                  <a:srgbClr val="004689"/>
                </a:solidFill>
                <a:latin typeface="Calibri"/>
                <a:cs typeface="Calibri"/>
              </a:rPr>
              <a:t>0</a:t>
            </a:r>
            <a:r>
              <a:rPr sz="600" spc="15" dirty="0">
                <a:solidFill>
                  <a:srgbClr val="004689"/>
                </a:solidFill>
                <a:latin typeface="Calibri"/>
                <a:cs typeface="Calibri"/>
              </a:rPr>
              <a:t>07</a:t>
            </a:r>
            <a:endParaRPr sz="600">
              <a:latin typeface="Calibri"/>
              <a:cs typeface="Calibri"/>
            </a:endParaRPr>
          </a:p>
        </p:txBody>
      </p:sp>
      <p:sp>
        <p:nvSpPr>
          <p:cNvPr id="116" name="object 116"/>
          <p:cNvSpPr txBox="1"/>
          <p:nvPr/>
        </p:nvSpPr>
        <p:spPr>
          <a:xfrm rot="19020000">
            <a:off x="2341561" y="6910547"/>
            <a:ext cx="187040"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40" dirty="0">
                <a:solidFill>
                  <a:srgbClr val="004689"/>
                </a:solidFill>
                <a:latin typeface="Calibri"/>
                <a:cs typeface="Calibri"/>
              </a:rPr>
              <a:t>0</a:t>
            </a:r>
            <a:r>
              <a:rPr sz="600" spc="30" dirty="0">
                <a:solidFill>
                  <a:srgbClr val="004689"/>
                </a:solidFill>
                <a:latin typeface="Calibri"/>
                <a:cs typeface="Calibri"/>
              </a:rPr>
              <a:t>0</a:t>
            </a:r>
            <a:r>
              <a:rPr sz="600" spc="25" dirty="0">
                <a:solidFill>
                  <a:srgbClr val="004689"/>
                </a:solidFill>
                <a:latin typeface="Calibri"/>
                <a:cs typeface="Calibri"/>
              </a:rPr>
              <a:t>9</a:t>
            </a:r>
            <a:endParaRPr sz="600">
              <a:latin typeface="Calibri"/>
              <a:cs typeface="Calibri"/>
            </a:endParaRPr>
          </a:p>
        </p:txBody>
      </p:sp>
      <p:sp>
        <p:nvSpPr>
          <p:cNvPr id="117" name="object 117"/>
          <p:cNvSpPr txBox="1"/>
          <p:nvPr/>
        </p:nvSpPr>
        <p:spPr>
          <a:xfrm rot="19020000">
            <a:off x="2467334" y="6909245"/>
            <a:ext cx="183567"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25" dirty="0">
                <a:solidFill>
                  <a:srgbClr val="004689"/>
                </a:solidFill>
                <a:latin typeface="Calibri"/>
                <a:cs typeface="Calibri"/>
              </a:rPr>
              <a:t>0</a:t>
            </a:r>
            <a:r>
              <a:rPr sz="600" spc="20" dirty="0">
                <a:solidFill>
                  <a:srgbClr val="004689"/>
                </a:solidFill>
                <a:latin typeface="Calibri"/>
                <a:cs typeface="Calibri"/>
              </a:rPr>
              <a:t>1</a:t>
            </a:r>
            <a:r>
              <a:rPr sz="600" spc="25" dirty="0">
                <a:solidFill>
                  <a:srgbClr val="004689"/>
                </a:solidFill>
                <a:latin typeface="Calibri"/>
                <a:cs typeface="Calibri"/>
              </a:rPr>
              <a:t>0</a:t>
            </a:r>
            <a:endParaRPr sz="600">
              <a:latin typeface="Calibri"/>
              <a:cs typeface="Calibri"/>
            </a:endParaRPr>
          </a:p>
        </p:txBody>
      </p:sp>
      <p:sp>
        <p:nvSpPr>
          <p:cNvPr id="118" name="object 118"/>
          <p:cNvSpPr txBox="1"/>
          <p:nvPr/>
        </p:nvSpPr>
        <p:spPr>
          <a:xfrm rot="19020000">
            <a:off x="2712776" y="6909329"/>
            <a:ext cx="184145"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25" dirty="0">
                <a:solidFill>
                  <a:srgbClr val="004689"/>
                </a:solidFill>
                <a:latin typeface="Calibri"/>
                <a:cs typeface="Calibri"/>
              </a:rPr>
              <a:t>012</a:t>
            </a:r>
            <a:endParaRPr sz="600">
              <a:latin typeface="Calibri"/>
              <a:cs typeface="Calibri"/>
            </a:endParaRPr>
          </a:p>
        </p:txBody>
      </p:sp>
      <p:sp>
        <p:nvSpPr>
          <p:cNvPr id="119" name="object 119"/>
          <p:cNvSpPr txBox="1"/>
          <p:nvPr/>
        </p:nvSpPr>
        <p:spPr>
          <a:xfrm rot="19020000">
            <a:off x="1483299" y="6909684"/>
            <a:ext cx="185302"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40" dirty="0">
                <a:solidFill>
                  <a:srgbClr val="004689"/>
                </a:solidFill>
                <a:latin typeface="Calibri"/>
                <a:cs typeface="Calibri"/>
              </a:rPr>
              <a:t>0</a:t>
            </a:r>
            <a:r>
              <a:rPr sz="600" spc="15" dirty="0">
                <a:solidFill>
                  <a:srgbClr val="004689"/>
                </a:solidFill>
                <a:latin typeface="Calibri"/>
                <a:cs typeface="Calibri"/>
              </a:rPr>
              <a:t>0</a:t>
            </a:r>
            <a:r>
              <a:rPr sz="600" spc="25" dirty="0">
                <a:solidFill>
                  <a:srgbClr val="004689"/>
                </a:solidFill>
                <a:latin typeface="Calibri"/>
                <a:cs typeface="Calibri"/>
              </a:rPr>
              <a:t>2</a:t>
            </a:r>
            <a:endParaRPr sz="600">
              <a:latin typeface="Calibri"/>
              <a:cs typeface="Calibri"/>
            </a:endParaRPr>
          </a:p>
        </p:txBody>
      </p:sp>
      <p:sp>
        <p:nvSpPr>
          <p:cNvPr id="120" name="object 120"/>
          <p:cNvSpPr txBox="1"/>
          <p:nvPr/>
        </p:nvSpPr>
        <p:spPr>
          <a:xfrm rot="19020000">
            <a:off x="1606508" y="6909722"/>
            <a:ext cx="184723"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40" dirty="0">
                <a:solidFill>
                  <a:srgbClr val="004689"/>
                </a:solidFill>
                <a:latin typeface="Calibri"/>
                <a:cs typeface="Calibri"/>
              </a:rPr>
              <a:t>0</a:t>
            </a:r>
            <a:r>
              <a:rPr sz="600" spc="10" dirty="0">
                <a:solidFill>
                  <a:srgbClr val="004689"/>
                </a:solidFill>
                <a:latin typeface="Calibri"/>
                <a:cs typeface="Calibri"/>
              </a:rPr>
              <a:t>0</a:t>
            </a:r>
            <a:r>
              <a:rPr sz="600" spc="25" dirty="0">
                <a:solidFill>
                  <a:srgbClr val="004689"/>
                </a:solidFill>
                <a:latin typeface="Calibri"/>
                <a:cs typeface="Calibri"/>
              </a:rPr>
              <a:t>3</a:t>
            </a:r>
            <a:endParaRPr sz="600">
              <a:latin typeface="Calibri"/>
              <a:cs typeface="Calibri"/>
            </a:endParaRPr>
          </a:p>
        </p:txBody>
      </p:sp>
      <p:sp>
        <p:nvSpPr>
          <p:cNvPr id="121" name="object 121"/>
          <p:cNvSpPr txBox="1"/>
          <p:nvPr/>
        </p:nvSpPr>
        <p:spPr>
          <a:xfrm rot="19020000">
            <a:off x="2218785" y="6910327"/>
            <a:ext cx="187040"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40" dirty="0">
                <a:solidFill>
                  <a:srgbClr val="004689"/>
                </a:solidFill>
                <a:latin typeface="Calibri"/>
                <a:cs typeface="Calibri"/>
              </a:rPr>
              <a:t>0</a:t>
            </a:r>
            <a:r>
              <a:rPr sz="600" spc="30" dirty="0">
                <a:solidFill>
                  <a:srgbClr val="004689"/>
                </a:solidFill>
                <a:latin typeface="Calibri"/>
                <a:cs typeface="Calibri"/>
              </a:rPr>
              <a:t>0</a:t>
            </a:r>
            <a:r>
              <a:rPr sz="600" spc="25" dirty="0">
                <a:solidFill>
                  <a:srgbClr val="004689"/>
                </a:solidFill>
                <a:latin typeface="Calibri"/>
                <a:cs typeface="Calibri"/>
              </a:rPr>
              <a:t>8</a:t>
            </a:r>
            <a:endParaRPr sz="600">
              <a:latin typeface="Calibri"/>
              <a:cs typeface="Calibri"/>
            </a:endParaRPr>
          </a:p>
        </p:txBody>
      </p:sp>
      <p:sp>
        <p:nvSpPr>
          <p:cNvPr id="122" name="object 122"/>
          <p:cNvSpPr txBox="1"/>
          <p:nvPr/>
        </p:nvSpPr>
        <p:spPr>
          <a:xfrm rot="19020000">
            <a:off x="1727011" y="6910577"/>
            <a:ext cx="187040"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40" dirty="0">
                <a:solidFill>
                  <a:srgbClr val="004689"/>
                </a:solidFill>
                <a:latin typeface="Calibri"/>
                <a:cs typeface="Calibri"/>
              </a:rPr>
              <a:t>0</a:t>
            </a:r>
            <a:r>
              <a:rPr sz="600" spc="35" dirty="0">
                <a:solidFill>
                  <a:srgbClr val="004689"/>
                </a:solidFill>
                <a:latin typeface="Calibri"/>
                <a:cs typeface="Calibri"/>
              </a:rPr>
              <a:t>0</a:t>
            </a:r>
            <a:r>
              <a:rPr sz="600" spc="25" dirty="0">
                <a:solidFill>
                  <a:srgbClr val="004689"/>
                </a:solidFill>
                <a:latin typeface="Calibri"/>
                <a:cs typeface="Calibri"/>
              </a:rPr>
              <a:t>4</a:t>
            </a:r>
            <a:endParaRPr sz="600">
              <a:latin typeface="Calibri"/>
              <a:cs typeface="Calibri"/>
            </a:endParaRPr>
          </a:p>
        </p:txBody>
      </p:sp>
      <p:sp>
        <p:nvSpPr>
          <p:cNvPr id="123" name="object 123"/>
          <p:cNvSpPr txBox="1"/>
          <p:nvPr/>
        </p:nvSpPr>
        <p:spPr>
          <a:xfrm rot="19020000">
            <a:off x="1851599" y="6909990"/>
            <a:ext cx="184723"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40" dirty="0">
                <a:solidFill>
                  <a:srgbClr val="004689"/>
                </a:solidFill>
                <a:latin typeface="Calibri"/>
                <a:cs typeface="Calibri"/>
              </a:rPr>
              <a:t>0</a:t>
            </a:r>
            <a:r>
              <a:rPr sz="600" spc="15" dirty="0">
                <a:solidFill>
                  <a:srgbClr val="004689"/>
                </a:solidFill>
                <a:latin typeface="Calibri"/>
                <a:cs typeface="Calibri"/>
              </a:rPr>
              <a:t>05</a:t>
            </a:r>
            <a:endParaRPr sz="600">
              <a:latin typeface="Calibri"/>
              <a:cs typeface="Calibri"/>
            </a:endParaRPr>
          </a:p>
        </p:txBody>
      </p:sp>
      <p:sp>
        <p:nvSpPr>
          <p:cNvPr id="124" name="object 124"/>
          <p:cNvSpPr txBox="1"/>
          <p:nvPr/>
        </p:nvSpPr>
        <p:spPr>
          <a:xfrm rot="19020000">
            <a:off x="2590478" y="6909230"/>
            <a:ext cx="182990"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25" dirty="0">
                <a:solidFill>
                  <a:srgbClr val="004689"/>
                </a:solidFill>
                <a:latin typeface="Calibri"/>
                <a:cs typeface="Calibri"/>
              </a:rPr>
              <a:t>0</a:t>
            </a:r>
            <a:r>
              <a:rPr sz="600" spc="15" dirty="0">
                <a:solidFill>
                  <a:srgbClr val="004689"/>
                </a:solidFill>
                <a:latin typeface="Calibri"/>
                <a:cs typeface="Calibri"/>
              </a:rPr>
              <a:t>11</a:t>
            </a:r>
            <a:endParaRPr sz="600">
              <a:latin typeface="Calibri"/>
              <a:cs typeface="Calibri"/>
            </a:endParaRPr>
          </a:p>
        </p:txBody>
      </p:sp>
      <p:sp>
        <p:nvSpPr>
          <p:cNvPr id="125" name="object 125"/>
          <p:cNvSpPr txBox="1"/>
          <p:nvPr/>
        </p:nvSpPr>
        <p:spPr>
          <a:xfrm rot="19020000">
            <a:off x="2836210" y="6908963"/>
            <a:ext cx="182990"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25" dirty="0">
                <a:solidFill>
                  <a:srgbClr val="004689"/>
                </a:solidFill>
                <a:latin typeface="Calibri"/>
                <a:cs typeface="Calibri"/>
              </a:rPr>
              <a:t>0</a:t>
            </a:r>
            <a:r>
              <a:rPr sz="600" spc="15" dirty="0">
                <a:solidFill>
                  <a:srgbClr val="004689"/>
                </a:solidFill>
                <a:latin typeface="Calibri"/>
                <a:cs typeface="Calibri"/>
              </a:rPr>
              <a:t>1</a:t>
            </a:r>
            <a:r>
              <a:rPr sz="600" spc="25" dirty="0">
                <a:solidFill>
                  <a:srgbClr val="004689"/>
                </a:solidFill>
                <a:latin typeface="Calibri"/>
                <a:cs typeface="Calibri"/>
              </a:rPr>
              <a:t>3</a:t>
            </a:r>
            <a:endParaRPr sz="600">
              <a:latin typeface="Calibri"/>
              <a:cs typeface="Calibri"/>
            </a:endParaRPr>
          </a:p>
        </p:txBody>
      </p:sp>
      <p:sp>
        <p:nvSpPr>
          <p:cNvPr id="126" name="object 126"/>
          <p:cNvSpPr txBox="1"/>
          <p:nvPr/>
        </p:nvSpPr>
        <p:spPr>
          <a:xfrm rot="19020000">
            <a:off x="2957402" y="6909669"/>
            <a:ext cx="185302"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25" dirty="0">
                <a:solidFill>
                  <a:srgbClr val="004689"/>
                </a:solidFill>
                <a:latin typeface="Calibri"/>
                <a:cs typeface="Calibri"/>
              </a:rPr>
              <a:t>0</a:t>
            </a:r>
            <a:r>
              <a:rPr sz="600" spc="35" dirty="0">
                <a:solidFill>
                  <a:srgbClr val="004689"/>
                </a:solidFill>
                <a:latin typeface="Calibri"/>
                <a:cs typeface="Calibri"/>
              </a:rPr>
              <a:t>1</a:t>
            </a:r>
            <a:r>
              <a:rPr sz="600" spc="25" dirty="0">
                <a:solidFill>
                  <a:srgbClr val="004689"/>
                </a:solidFill>
                <a:latin typeface="Calibri"/>
                <a:cs typeface="Calibri"/>
              </a:rPr>
              <a:t>4</a:t>
            </a:r>
            <a:endParaRPr sz="600">
              <a:latin typeface="Calibri"/>
              <a:cs typeface="Calibri"/>
            </a:endParaRPr>
          </a:p>
        </p:txBody>
      </p:sp>
      <p:sp>
        <p:nvSpPr>
          <p:cNvPr id="127" name="object 127"/>
          <p:cNvSpPr txBox="1"/>
          <p:nvPr/>
        </p:nvSpPr>
        <p:spPr>
          <a:xfrm rot="19020000">
            <a:off x="3082213" y="6908921"/>
            <a:ext cx="182990"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25" dirty="0">
                <a:solidFill>
                  <a:srgbClr val="004689"/>
                </a:solidFill>
                <a:latin typeface="Calibri"/>
                <a:cs typeface="Calibri"/>
              </a:rPr>
              <a:t>0</a:t>
            </a:r>
            <a:r>
              <a:rPr sz="600" spc="15" dirty="0">
                <a:solidFill>
                  <a:srgbClr val="004689"/>
                </a:solidFill>
                <a:latin typeface="Calibri"/>
                <a:cs typeface="Calibri"/>
              </a:rPr>
              <a:t>1</a:t>
            </a:r>
            <a:r>
              <a:rPr sz="600" spc="25" dirty="0">
                <a:solidFill>
                  <a:srgbClr val="004689"/>
                </a:solidFill>
                <a:latin typeface="Calibri"/>
                <a:cs typeface="Calibri"/>
              </a:rPr>
              <a:t>5</a:t>
            </a:r>
            <a:endParaRPr sz="600">
              <a:latin typeface="Calibri"/>
              <a:cs typeface="Calibri"/>
            </a:endParaRPr>
          </a:p>
        </p:txBody>
      </p:sp>
      <p:sp>
        <p:nvSpPr>
          <p:cNvPr id="128" name="object 128"/>
          <p:cNvSpPr txBox="1"/>
          <p:nvPr/>
        </p:nvSpPr>
        <p:spPr>
          <a:xfrm rot="19020000">
            <a:off x="3205016" y="6908978"/>
            <a:ext cx="182990"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25" dirty="0">
                <a:solidFill>
                  <a:srgbClr val="004689"/>
                </a:solidFill>
                <a:latin typeface="Calibri"/>
                <a:cs typeface="Calibri"/>
              </a:rPr>
              <a:t>0</a:t>
            </a:r>
            <a:r>
              <a:rPr sz="600" spc="15" dirty="0">
                <a:solidFill>
                  <a:srgbClr val="004689"/>
                </a:solidFill>
                <a:latin typeface="Calibri"/>
                <a:cs typeface="Calibri"/>
              </a:rPr>
              <a:t>1</a:t>
            </a:r>
            <a:r>
              <a:rPr sz="600" spc="25" dirty="0">
                <a:solidFill>
                  <a:srgbClr val="004689"/>
                </a:solidFill>
                <a:latin typeface="Calibri"/>
                <a:cs typeface="Calibri"/>
              </a:rPr>
              <a:t>6</a:t>
            </a:r>
            <a:endParaRPr sz="600">
              <a:latin typeface="Calibri"/>
              <a:cs typeface="Calibri"/>
            </a:endParaRPr>
          </a:p>
        </p:txBody>
      </p:sp>
      <p:sp>
        <p:nvSpPr>
          <p:cNvPr id="129" name="object 129"/>
          <p:cNvSpPr txBox="1"/>
          <p:nvPr/>
        </p:nvSpPr>
        <p:spPr>
          <a:xfrm rot="19020000">
            <a:off x="3329870" y="6908151"/>
            <a:ext cx="180684"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25" dirty="0">
                <a:solidFill>
                  <a:srgbClr val="004689"/>
                </a:solidFill>
                <a:latin typeface="Calibri"/>
                <a:cs typeface="Calibri"/>
              </a:rPr>
              <a:t>0</a:t>
            </a:r>
            <a:r>
              <a:rPr sz="600" spc="-5" dirty="0">
                <a:solidFill>
                  <a:srgbClr val="004689"/>
                </a:solidFill>
                <a:latin typeface="Calibri"/>
                <a:cs typeface="Calibri"/>
              </a:rPr>
              <a:t>1</a:t>
            </a:r>
            <a:r>
              <a:rPr sz="600" spc="25" dirty="0">
                <a:solidFill>
                  <a:srgbClr val="004689"/>
                </a:solidFill>
                <a:latin typeface="Calibri"/>
                <a:cs typeface="Calibri"/>
              </a:rPr>
              <a:t>7</a:t>
            </a:r>
            <a:endParaRPr sz="600">
              <a:latin typeface="Calibri"/>
              <a:cs typeface="Calibri"/>
            </a:endParaRPr>
          </a:p>
        </p:txBody>
      </p:sp>
      <p:sp>
        <p:nvSpPr>
          <p:cNvPr id="130" name="object 130"/>
          <p:cNvSpPr txBox="1"/>
          <p:nvPr/>
        </p:nvSpPr>
        <p:spPr>
          <a:xfrm rot="19020000">
            <a:off x="3450012" y="6909327"/>
            <a:ext cx="184145"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25" dirty="0">
                <a:solidFill>
                  <a:srgbClr val="004689"/>
                </a:solidFill>
                <a:latin typeface="Calibri"/>
                <a:cs typeface="Calibri"/>
              </a:rPr>
              <a:t>0</a:t>
            </a:r>
            <a:r>
              <a:rPr sz="600" spc="20" dirty="0">
                <a:solidFill>
                  <a:srgbClr val="004689"/>
                </a:solidFill>
                <a:latin typeface="Calibri"/>
                <a:cs typeface="Calibri"/>
              </a:rPr>
              <a:t>1</a:t>
            </a:r>
            <a:r>
              <a:rPr sz="600" spc="25" dirty="0">
                <a:solidFill>
                  <a:srgbClr val="004689"/>
                </a:solidFill>
                <a:latin typeface="Calibri"/>
                <a:cs typeface="Calibri"/>
              </a:rPr>
              <a:t>8</a:t>
            </a:r>
            <a:endParaRPr sz="600">
              <a:latin typeface="Calibri"/>
              <a:cs typeface="Calibri"/>
            </a:endParaRPr>
          </a:p>
        </p:txBody>
      </p:sp>
      <p:sp>
        <p:nvSpPr>
          <p:cNvPr id="131" name="object 131"/>
          <p:cNvSpPr txBox="1"/>
          <p:nvPr/>
        </p:nvSpPr>
        <p:spPr>
          <a:xfrm rot="19020000">
            <a:off x="4309854" y="6958319"/>
            <a:ext cx="338878"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C</a:t>
            </a:r>
            <a:r>
              <a:rPr sz="600" spc="20" dirty="0">
                <a:solidFill>
                  <a:srgbClr val="004689"/>
                </a:solidFill>
                <a:latin typeface="Calibri"/>
                <a:cs typeface="Calibri"/>
              </a:rPr>
              <a:t>o</a:t>
            </a:r>
            <a:r>
              <a:rPr sz="600" spc="40" dirty="0">
                <a:solidFill>
                  <a:srgbClr val="004689"/>
                </a:solidFill>
                <a:latin typeface="Calibri"/>
                <a:cs typeface="Calibri"/>
              </a:rPr>
              <a:t>m</a:t>
            </a:r>
            <a:r>
              <a:rPr sz="600" spc="15" dirty="0">
                <a:solidFill>
                  <a:srgbClr val="004689"/>
                </a:solidFill>
                <a:latin typeface="Calibri"/>
                <a:cs typeface="Calibri"/>
              </a:rPr>
              <a:t>i</a:t>
            </a:r>
            <a:r>
              <a:rPr sz="600" spc="5" dirty="0">
                <a:solidFill>
                  <a:srgbClr val="004689"/>
                </a:solidFill>
                <a:latin typeface="Calibri"/>
                <a:cs typeface="Calibri"/>
              </a:rPr>
              <a:t>e</a:t>
            </a:r>
            <a:r>
              <a:rPr sz="600" spc="25" dirty="0">
                <a:solidFill>
                  <a:srgbClr val="004689"/>
                </a:solidFill>
                <a:latin typeface="Calibri"/>
                <a:cs typeface="Calibri"/>
              </a:rPr>
              <a:t>nz</a:t>
            </a:r>
            <a:r>
              <a:rPr sz="600" spc="10" dirty="0">
                <a:solidFill>
                  <a:srgbClr val="004689"/>
                </a:solidFill>
                <a:latin typeface="Calibri"/>
                <a:cs typeface="Calibri"/>
              </a:rPr>
              <a:t>o</a:t>
            </a:r>
            <a:endParaRPr sz="600">
              <a:latin typeface="Calibri"/>
              <a:cs typeface="Calibri"/>
            </a:endParaRPr>
          </a:p>
        </p:txBody>
      </p:sp>
      <p:sp>
        <p:nvSpPr>
          <p:cNvPr id="132" name="object 132"/>
          <p:cNvSpPr txBox="1"/>
          <p:nvPr/>
        </p:nvSpPr>
        <p:spPr>
          <a:xfrm rot="19020000">
            <a:off x="4573810" y="6909379"/>
            <a:ext cx="184145" cy="76200"/>
          </a:xfrm>
          <a:prstGeom prst="rect">
            <a:avLst/>
          </a:prstGeom>
        </p:spPr>
        <p:txBody>
          <a:bodyPr vert="horz" wrap="square" lIns="0" tIns="0" rIns="0" bIns="0" rtlCol="0">
            <a:spAutoFit/>
          </a:bodyPr>
          <a:lstStyle/>
          <a:p>
            <a:pPr>
              <a:lnSpc>
                <a:spcPts val="600"/>
              </a:lnSpc>
            </a:pPr>
            <a:r>
              <a:rPr sz="600" spc="20" dirty="0">
                <a:solidFill>
                  <a:srgbClr val="004689"/>
                </a:solidFill>
                <a:latin typeface="Calibri"/>
                <a:cs typeface="Calibri"/>
              </a:rPr>
              <a:t>1</a:t>
            </a:r>
            <a:r>
              <a:rPr sz="600" spc="25" dirty="0">
                <a:solidFill>
                  <a:srgbClr val="004689"/>
                </a:solidFill>
                <a:latin typeface="Calibri"/>
                <a:cs typeface="Calibri"/>
              </a:rPr>
              <a:t>999</a:t>
            </a:r>
            <a:endParaRPr sz="600">
              <a:latin typeface="Calibri"/>
              <a:cs typeface="Calibri"/>
            </a:endParaRPr>
          </a:p>
        </p:txBody>
      </p:sp>
      <p:sp>
        <p:nvSpPr>
          <p:cNvPr id="133" name="object 133"/>
          <p:cNvSpPr txBox="1"/>
          <p:nvPr/>
        </p:nvSpPr>
        <p:spPr>
          <a:xfrm rot="19020000">
            <a:off x="4693104" y="6910863"/>
            <a:ext cx="188201"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40" dirty="0">
                <a:solidFill>
                  <a:srgbClr val="004689"/>
                </a:solidFill>
                <a:latin typeface="Calibri"/>
                <a:cs typeface="Calibri"/>
              </a:rPr>
              <a:t>00</a:t>
            </a:r>
            <a:r>
              <a:rPr sz="600" spc="25" dirty="0">
                <a:solidFill>
                  <a:srgbClr val="004689"/>
                </a:solidFill>
                <a:latin typeface="Calibri"/>
                <a:cs typeface="Calibri"/>
              </a:rPr>
              <a:t>0</a:t>
            </a:r>
            <a:endParaRPr sz="600">
              <a:latin typeface="Calibri"/>
              <a:cs typeface="Calibri"/>
            </a:endParaRPr>
          </a:p>
        </p:txBody>
      </p:sp>
      <p:sp>
        <p:nvSpPr>
          <p:cNvPr id="134" name="object 134"/>
          <p:cNvSpPr txBox="1"/>
          <p:nvPr/>
        </p:nvSpPr>
        <p:spPr>
          <a:xfrm rot="19020000">
            <a:off x="5064684" y="6909597"/>
            <a:ext cx="184723"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40" dirty="0">
                <a:solidFill>
                  <a:srgbClr val="004689"/>
                </a:solidFill>
                <a:latin typeface="Calibri"/>
                <a:cs typeface="Calibri"/>
              </a:rPr>
              <a:t>0</a:t>
            </a:r>
            <a:r>
              <a:rPr sz="600" spc="10" dirty="0">
                <a:solidFill>
                  <a:srgbClr val="004689"/>
                </a:solidFill>
                <a:latin typeface="Calibri"/>
                <a:cs typeface="Calibri"/>
              </a:rPr>
              <a:t>0</a:t>
            </a:r>
            <a:r>
              <a:rPr sz="600" spc="25" dirty="0">
                <a:solidFill>
                  <a:srgbClr val="004689"/>
                </a:solidFill>
                <a:latin typeface="Calibri"/>
                <a:cs typeface="Calibri"/>
              </a:rPr>
              <a:t>3</a:t>
            </a:r>
            <a:endParaRPr sz="600">
              <a:latin typeface="Calibri"/>
              <a:cs typeface="Calibri"/>
            </a:endParaRPr>
          </a:p>
        </p:txBody>
      </p:sp>
      <p:sp>
        <p:nvSpPr>
          <p:cNvPr id="135" name="object 135"/>
          <p:cNvSpPr txBox="1"/>
          <p:nvPr/>
        </p:nvSpPr>
        <p:spPr>
          <a:xfrm rot="19020000">
            <a:off x="5799735" y="6910420"/>
            <a:ext cx="187040"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40" dirty="0">
                <a:solidFill>
                  <a:srgbClr val="004689"/>
                </a:solidFill>
                <a:latin typeface="Calibri"/>
                <a:cs typeface="Calibri"/>
              </a:rPr>
              <a:t>0</a:t>
            </a:r>
            <a:r>
              <a:rPr sz="600" spc="30" dirty="0">
                <a:solidFill>
                  <a:srgbClr val="004689"/>
                </a:solidFill>
                <a:latin typeface="Calibri"/>
                <a:cs typeface="Calibri"/>
              </a:rPr>
              <a:t>0</a:t>
            </a:r>
            <a:r>
              <a:rPr sz="600" spc="25" dirty="0">
                <a:solidFill>
                  <a:srgbClr val="004689"/>
                </a:solidFill>
                <a:latin typeface="Calibri"/>
                <a:cs typeface="Calibri"/>
              </a:rPr>
              <a:t>9</a:t>
            </a:r>
            <a:endParaRPr sz="600">
              <a:latin typeface="Calibri"/>
              <a:cs typeface="Calibri"/>
            </a:endParaRPr>
          </a:p>
        </p:txBody>
      </p:sp>
      <p:sp>
        <p:nvSpPr>
          <p:cNvPr id="136" name="object 136"/>
          <p:cNvSpPr txBox="1"/>
          <p:nvPr/>
        </p:nvSpPr>
        <p:spPr>
          <a:xfrm rot="19020000">
            <a:off x="5430864" y="6910596"/>
            <a:ext cx="187620"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40" dirty="0">
                <a:solidFill>
                  <a:srgbClr val="004689"/>
                </a:solidFill>
                <a:latin typeface="Calibri"/>
                <a:cs typeface="Calibri"/>
              </a:rPr>
              <a:t>0</a:t>
            </a:r>
            <a:r>
              <a:rPr sz="600" spc="35" dirty="0">
                <a:solidFill>
                  <a:srgbClr val="004689"/>
                </a:solidFill>
                <a:latin typeface="Calibri"/>
                <a:cs typeface="Calibri"/>
              </a:rPr>
              <a:t>0</a:t>
            </a:r>
            <a:r>
              <a:rPr sz="600" spc="25" dirty="0">
                <a:solidFill>
                  <a:srgbClr val="004689"/>
                </a:solidFill>
                <a:latin typeface="Calibri"/>
                <a:cs typeface="Calibri"/>
              </a:rPr>
              <a:t>6</a:t>
            </a:r>
            <a:endParaRPr sz="600">
              <a:latin typeface="Calibri"/>
              <a:cs typeface="Calibri"/>
            </a:endParaRPr>
          </a:p>
        </p:txBody>
      </p:sp>
      <p:sp>
        <p:nvSpPr>
          <p:cNvPr id="137" name="object 137"/>
          <p:cNvSpPr txBox="1"/>
          <p:nvPr/>
        </p:nvSpPr>
        <p:spPr>
          <a:xfrm rot="19020000">
            <a:off x="5555500" y="6910009"/>
            <a:ext cx="184723"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40" dirty="0">
                <a:solidFill>
                  <a:srgbClr val="004689"/>
                </a:solidFill>
                <a:latin typeface="Calibri"/>
                <a:cs typeface="Calibri"/>
              </a:rPr>
              <a:t>0</a:t>
            </a:r>
            <a:r>
              <a:rPr sz="600" spc="15" dirty="0">
                <a:solidFill>
                  <a:srgbClr val="004689"/>
                </a:solidFill>
                <a:latin typeface="Calibri"/>
                <a:cs typeface="Calibri"/>
              </a:rPr>
              <a:t>07</a:t>
            </a:r>
            <a:endParaRPr sz="600">
              <a:latin typeface="Calibri"/>
              <a:cs typeface="Calibri"/>
            </a:endParaRPr>
          </a:p>
        </p:txBody>
      </p:sp>
      <p:sp>
        <p:nvSpPr>
          <p:cNvPr id="138" name="object 138"/>
          <p:cNvSpPr txBox="1"/>
          <p:nvPr/>
        </p:nvSpPr>
        <p:spPr>
          <a:xfrm rot="19020000">
            <a:off x="5185187" y="6910451"/>
            <a:ext cx="187040"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40" dirty="0">
                <a:solidFill>
                  <a:srgbClr val="004689"/>
                </a:solidFill>
                <a:latin typeface="Calibri"/>
                <a:cs typeface="Calibri"/>
              </a:rPr>
              <a:t>0</a:t>
            </a:r>
            <a:r>
              <a:rPr sz="600" spc="35" dirty="0">
                <a:solidFill>
                  <a:srgbClr val="004689"/>
                </a:solidFill>
                <a:latin typeface="Calibri"/>
                <a:cs typeface="Calibri"/>
              </a:rPr>
              <a:t>0</a:t>
            </a:r>
            <a:r>
              <a:rPr sz="600" spc="25" dirty="0">
                <a:solidFill>
                  <a:srgbClr val="004689"/>
                </a:solidFill>
                <a:latin typeface="Calibri"/>
                <a:cs typeface="Calibri"/>
              </a:rPr>
              <a:t>4</a:t>
            </a:r>
            <a:endParaRPr sz="600">
              <a:latin typeface="Calibri"/>
              <a:cs typeface="Calibri"/>
            </a:endParaRPr>
          </a:p>
        </p:txBody>
      </p:sp>
      <p:sp>
        <p:nvSpPr>
          <p:cNvPr id="139" name="object 139"/>
          <p:cNvSpPr txBox="1"/>
          <p:nvPr/>
        </p:nvSpPr>
        <p:spPr>
          <a:xfrm rot="19020000">
            <a:off x="5925509" y="6909118"/>
            <a:ext cx="183567"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25" dirty="0">
                <a:solidFill>
                  <a:srgbClr val="004689"/>
                </a:solidFill>
                <a:latin typeface="Calibri"/>
                <a:cs typeface="Calibri"/>
              </a:rPr>
              <a:t>0</a:t>
            </a:r>
            <a:r>
              <a:rPr sz="600" spc="20" dirty="0">
                <a:solidFill>
                  <a:srgbClr val="004689"/>
                </a:solidFill>
                <a:latin typeface="Calibri"/>
                <a:cs typeface="Calibri"/>
              </a:rPr>
              <a:t>1</a:t>
            </a:r>
            <a:r>
              <a:rPr sz="600" spc="25" dirty="0">
                <a:solidFill>
                  <a:srgbClr val="004689"/>
                </a:solidFill>
                <a:latin typeface="Calibri"/>
                <a:cs typeface="Calibri"/>
              </a:rPr>
              <a:t>0</a:t>
            </a:r>
            <a:endParaRPr sz="600">
              <a:latin typeface="Calibri"/>
              <a:cs typeface="Calibri"/>
            </a:endParaRPr>
          </a:p>
        </p:txBody>
      </p:sp>
      <p:sp>
        <p:nvSpPr>
          <p:cNvPr id="140" name="object 140"/>
          <p:cNvSpPr txBox="1"/>
          <p:nvPr/>
        </p:nvSpPr>
        <p:spPr>
          <a:xfrm rot="19020000">
            <a:off x="4817692" y="6910081"/>
            <a:ext cx="185881"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40" dirty="0">
                <a:solidFill>
                  <a:srgbClr val="004689"/>
                </a:solidFill>
                <a:latin typeface="Calibri"/>
                <a:cs typeface="Calibri"/>
              </a:rPr>
              <a:t>0</a:t>
            </a:r>
            <a:r>
              <a:rPr sz="600" spc="25" dirty="0">
                <a:solidFill>
                  <a:srgbClr val="004689"/>
                </a:solidFill>
                <a:latin typeface="Calibri"/>
                <a:cs typeface="Calibri"/>
              </a:rPr>
              <a:t>01</a:t>
            </a:r>
            <a:endParaRPr sz="600">
              <a:latin typeface="Calibri"/>
              <a:cs typeface="Calibri"/>
            </a:endParaRPr>
          </a:p>
        </p:txBody>
      </p:sp>
      <p:sp>
        <p:nvSpPr>
          <p:cNvPr id="141" name="object 141"/>
          <p:cNvSpPr txBox="1"/>
          <p:nvPr/>
        </p:nvSpPr>
        <p:spPr>
          <a:xfrm rot="19020000">
            <a:off x="4941476" y="6909558"/>
            <a:ext cx="185302"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40" dirty="0">
                <a:solidFill>
                  <a:srgbClr val="004689"/>
                </a:solidFill>
                <a:latin typeface="Calibri"/>
                <a:cs typeface="Calibri"/>
              </a:rPr>
              <a:t>0</a:t>
            </a:r>
            <a:r>
              <a:rPr sz="600" spc="15" dirty="0">
                <a:solidFill>
                  <a:srgbClr val="004689"/>
                </a:solidFill>
                <a:latin typeface="Calibri"/>
                <a:cs typeface="Calibri"/>
              </a:rPr>
              <a:t>0</a:t>
            </a:r>
            <a:r>
              <a:rPr sz="600" spc="25" dirty="0">
                <a:solidFill>
                  <a:srgbClr val="004689"/>
                </a:solidFill>
                <a:latin typeface="Calibri"/>
                <a:cs typeface="Calibri"/>
              </a:rPr>
              <a:t>2</a:t>
            </a:r>
            <a:endParaRPr sz="600">
              <a:latin typeface="Calibri"/>
              <a:cs typeface="Calibri"/>
            </a:endParaRPr>
          </a:p>
        </p:txBody>
      </p:sp>
      <p:sp>
        <p:nvSpPr>
          <p:cNvPr id="142" name="object 142"/>
          <p:cNvSpPr txBox="1"/>
          <p:nvPr/>
        </p:nvSpPr>
        <p:spPr>
          <a:xfrm rot="19020000">
            <a:off x="5676959" y="6910199"/>
            <a:ext cx="187040"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40" dirty="0">
                <a:solidFill>
                  <a:srgbClr val="004689"/>
                </a:solidFill>
                <a:latin typeface="Calibri"/>
                <a:cs typeface="Calibri"/>
              </a:rPr>
              <a:t>0</a:t>
            </a:r>
            <a:r>
              <a:rPr sz="600" spc="30" dirty="0">
                <a:solidFill>
                  <a:srgbClr val="004689"/>
                </a:solidFill>
                <a:latin typeface="Calibri"/>
                <a:cs typeface="Calibri"/>
              </a:rPr>
              <a:t>0</a:t>
            </a:r>
            <a:r>
              <a:rPr sz="600" spc="25" dirty="0">
                <a:solidFill>
                  <a:srgbClr val="004689"/>
                </a:solidFill>
                <a:latin typeface="Calibri"/>
                <a:cs typeface="Calibri"/>
              </a:rPr>
              <a:t>8</a:t>
            </a:r>
            <a:endParaRPr sz="600">
              <a:latin typeface="Calibri"/>
              <a:cs typeface="Calibri"/>
            </a:endParaRPr>
          </a:p>
        </p:txBody>
      </p:sp>
      <p:sp>
        <p:nvSpPr>
          <p:cNvPr id="143" name="object 143"/>
          <p:cNvSpPr txBox="1"/>
          <p:nvPr/>
        </p:nvSpPr>
        <p:spPr>
          <a:xfrm rot="19020000">
            <a:off x="5309775" y="6909865"/>
            <a:ext cx="184723"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40" dirty="0">
                <a:solidFill>
                  <a:srgbClr val="004689"/>
                </a:solidFill>
                <a:latin typeface="Calibri"/>
                <a:cs typeface="Calibri"/>
              </a:rPr>
              <a:t>0</a:t>
            </a:r>
            <a:r>
              <a:rPr sz="600" spc="15" dirty="0">
                <a:solidFill>
                  <a:srgbClr val="004689"/>
                </a:solidFill>
                <a:latin typeface="Calibri"/>
                <a:cs typeface="Calibri"/>
              </a:rPr>
              <a:t>05</a:t>
            </a:r>
            <a:endParaRPr sz="600">
              <a:latin typeface="Calibri"/>
              <a:cs typeface="Calibri"/>
            </a:endParaRPr>
          </a:p>
        </p:txBody>
      </p:sp>
      <p:sp>
        <p:nvSpPr>
          <p:cNvPr id="144" name="object 144"/>
          <p:cNvSpPr txBox="1"/>
          <p:nvPr/>
        </p:nvSpPr>
        <p:spPr>
          <a:xfrm rot="19020000">
            <a:off x="6048652" y="6909103"/>
            <a:ext cx="182990"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25" dirty="0">
                <a:solidFill>
                  <a:srgbClr val="004689"/>
                </a:solidFill>
                <a:latin typeface="Calibri"/>
                <a:cs typeface="Calibri"/>
              </a:rPr>
              <a:t>0</a:t>
            </a:r>
            <a:r>
              <a:rPr sz="600" spc="15" dirty="0">
                <a:solidFill>
                  <a:srgbClr val="004689"/>
                </a:solidFill>
                <a:latin typeface="Calibri"/>
                <a:cs typeface="Calibri"/>
              </a:rPr>
              <a:t>11</a:t>
            </a:r>
            <a:endParaRPr sz="600">
              <a:latin typeface="Calibri"/>
              <a:cs typeface="Calibri"/>
            </a:endParaRPr>
          </a:p>
        </p:txBody>
      </p:sp>
      <p:sp>
        <p:nvSpPr>
          <p:cNvPr id="145" name="object 145"/>
          <p:cNvSpPr txBox="1"/>
          <p:nvPr/>
        </p:nvSpPr>
        <p:spPr>
          <a:xfrm rot="19020000">
            <a:off x="6170951" y="6909203"/>
            <a:ext cx="184145"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25" dirty="0">
                <a:solidFill>
                  <a:srgbClr val="004689"/>
                </a:solidFill>
                <a:latin typeface="Calibri"/>
                <a:cs typeface="Calibri"/>
              </a:rPr>
              <a:t>012</a:t>
            </a:r>
            <a:endParaRPr sz="600">
              <a:latin typeface="Calibri"/>
              <a:cs typeface="Calibri"/>
            </a:endParaRPr>
          </a:p>
        </p:txBody>
      </p:sp>
      <p:sp>
        <p:nvSpPr>
          <p:cNvPr id="146" name="object 146"/>
          <p:cNvSpPr txBox="1"/>
          <p:nvPr/>
        </p:nvSpPr>
        <p:spPr>
          <a:xfrm rot="19020000">
            <a:off x="6294385" y="6908836"/>
            <a:ext cx="182990"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25" dirty="0">
                <a:solidFill>
                  <a:srgbClr val="004689"/>
                </a:solidFill>
                <a:latin typeface="Calibri"/>
                <a:cs typeface="Calibri"/>
              </a:rPr>
              <a:t>0</a:t>
            </a:r>
            <a:r>
              <a:rPr sz="600" spc="15" dirty="0">
                <a:solidFill>
                  <a:srgbClr val="004689"/>
                </a:solidFill>
                <a:latin typeface="Calibri"/>
                <a:cs typeface="Calibri"/>
              </a:rPr>
              <a:t>1</a:t>
            </a:r>
            <a:r>
              <a:rPr sz="600" spc="25" dirty="0">
                <a:solidFill>
                  <a:srgbClr val="004689"/>
                </a:solidFill>
                <a:latin typeface="Calibri"/>
                <a:cs typeface="Calibri"/>
              </a:rPr>
              <a:t>3</a:t>
            </a:r>
            <a:endParaRPr sz="600">
              <a:latin typeface="Calibri"/>
              <a:cs typeface="Calibri"/>
            </a:endParaRPr>
          </a:p>
        </p:txBody>
      </p:sp>
      <p:sp>
        <p:nvSpPr>
          <p:cNvPr id="147" name="object 147"/>
          <p:cNvSpPr txBox="1"/>
          <p:nvPr/>
        </p:nvSpPr>
        <p:spPr>
          <a:xfrm rot="19020000">
            <a:off x="6415577" y="6909543"/>
            <a:ext cx="185302"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25" dirty="0">
                <a:solidFill>
                  <a:srgbClr val="004689"/>
                </a:solidFill>
                <a:latin typeface="Calibri"/>
                <a:cs typeface="Calibri"/>
              </a:rPr>
              <a:t>0</a:t>
            </a:r>
            <a:r>
              <a:rPr sz="600" spc="35" dirty="0">
                <a:solidFill>
                  <a:srgbClr val="004689"/>
                </a:solidFill>
                <a:latin typeface="Calibri"/>
                <a:cs typeface="Calibri"/>
              </a:rPr>
              <a:t>1</a:t>
            </a:r>
            <a:r>
              <a:rPr sz="600" spc="25" dirty="0">
                <a:solidFill>
                  <a:srgbClr val="004689"/>
                </a:solidFill>
                <a:latin typeface="Calibri"/>
                <a:cs typeface="Calibri"/>
              </a:rPr>
              <a:t>4</a:t>
            </a:r>
            <a:endParaRPr sz="600">
              <a:latin typeface="Calibri"/>
              <a:cs typeface="Calibri"/>
            </a:endParaRPr>
          </a:p>
        </p:txBody>
      </p:sp>
      <p:sp>
        <p:nvSpPr>
          <p:cNvPr id="148" name="object 148"/>
          <p:cNvSpPr txBox="1"/>
          <p:nvPr/>
        </p:nvSpPr>
        <p:spPr>
          <a:xfrm rot="19020000">
            <a:off x="6540398" y="6908784"/>
            <a:ext cx="182990"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25" dirty="0">
                <a:solidFill>
                  <a:srgbClr val="004689"/>
                </a:solidFill>
                <a:latin typeface="Calibri"/>
                <a:cs typeface="Calibri"/>
              </a:rPr>
              <a:t>0</a:t>
            </a:r>
            <a:r>
              <a:rPr sz="600" spc="15" dirty="0">
                <a:solidFill>
                  <a:srgbClr val="004689"/>
                </a:solidFill>
                <a:latin typeface="Calibri"/>
                <a:cs typeface="Calibri"/>
              </a:rPr>
              <a:t>1</a:t>
            </a:r>
            <a:r>
              <a:rPr sz="600" spc="25" dirty="0">
                <a:solidFill>
                  <a:srgbClr val="004689"/>
                </a:solidFill>
                <a:latin typeface="Calibri"/>
                <a:cs typeface="Calibri"/>
              </a:rPr>
              <a:t>5</a:t>
            </a:r>
            <a:endParaRPr sz="600">
              <a:latin typeface="Calibri"/>
              <a:cs typeface="Calibri"/>
            </a:endParaRPr>
          </a:p>
        </p:txBody>
      </p:sp>
      <p:sp>
        <p:nvSpPr>
          <p:cNvPr id="149" name="object 149"/>
          <p:cNvSpPr txBox="1"/>
          <p:nvPr/>
        </p:nvSpPr>
        <p:spPr>
          <a:xfrm rot="19020000">
            <a:off x="6663202" y="6908841"/>
            <a:ext cx="182990"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25" dirty="0">
                <a:solidFill>
                  <a:srgbClr val="004689"/>
                </a:solidFill>
                <a:latin typeface="Calibri"/>
                <a:cs typeface="Calibri"/>
              </a:rPr>
              <a:t>0</a:t>
            </a:r>
            <a:r>
              <a:rPr sz="600" spc="15" dirty="0">
                <a:solidFill>
                  <a:srgbClr val="004689"/>
                </a:solidFill>
                <a:latin typeface="Calibri"/>
                <a:cs typeface="Calibri"/>
              </a:rPr>
              <a:t>1</a:t>
            </a:r>
            <a:r>
              <a:rPr sz="600" spc="25" dirty="0">
                <a:solidFill>
                  <a:srgbClr val="004689"/>
                </a:solidFill>
                <a:latin typeface="Calibri"/>
                <a:cs typeface="Calibri"/>
              </a:rPr>
              <a:t>6</a:t>
            </a:r>
            <a:endParaRPr sz="600">
              <a:latin typeface="Calibri"/>
              <a:cs typeface="Calibri"/>
            </a:endParaRPr>
          </a:p>
        </p:txBody>
      </p:sp>
      <p:sp>
        <p:nvSpPr>
          <p:cNvPr id="150" name="object 150"/>
          <p:cNvSpPr txBox="1"/>
          <p:nvPr/>
        </p:nvSpPr>
        <p:spPr>
          <a:xfrm rot="19020000">
            <a:off x="6788055" y="6908014"/>
            <a:ext cx="180684"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25" dirty="0">
                <a:solidFill>
                  <a:srgbClr val="004689"/>
                </a:solidFill>
                <a:latin typeface="Calibri"/>
                <a:cs typeface="Calibri"/>
              </a:rPr>
              <a:t>0</a:t>
            </a:r>
            <a:r>
              <a:rPr sz="600" spc="-5" dirty="0">
                <a:solidFill>
                  <a:srgbClr val="004689"/>
                </a:solidFill>
                <a:latin typeface="Calibri"/>
                <a:cs typeface="Calibri"/>
              </a:rPr>
              <a:t>1</a:t>
            </a:r>
            <a:r>
              <a:rPr sz="600" spc="25" dirty="0">
                <a:solidFill>
                  <a:srgbClr val="004689"/>
                </a:solidFill>
                <a:latin typeface="Calibri"/>
                <a:cs typeface="Calibri"/>
              </a:rPr>
              <a:t>7</a:t>
            </a:r>
            <a:endParaRPr sz="600">
              <a:latin typeface="Calibri"/>
              <a:cs typeface="Calibri"/>
            </a:endParaRPr>
          </a:p>
        </p:txBody>
      </p:sp>
      <p:sp>
        <p:nvSpPr>
          <p:cNvPr id="151" name="object 151"/>
          <p:cNvSpPr txBox="1"/>
          <p:nvPr/>
        </p:nvSpPr>
        <p:spPr>
          <a:xfrm rot="19020000">
            <a:off x="6908197" y="6909189"/>
            <a:ext cx="184145" cy="76200"/>
          </a:xfrm>
          <a:prstGeom prst="rect">
            <a:avLst/>
          </a:prstGeom>
        </p:spPr>
        <p:txBody>
          <a:bodyPr vert="horz" wrap="square" lIns="0" tIns="0" rIns="0" bIns="0" rtlCol="0">
            <a:spAutoFit/>
          </a:bodyPr>
          <a:lstStyle/>
          <a:p>
            <a:pPr>
              <a:lnSpc>
                <a:spcPts val="600"/>
              </a:lnSpc>
            </a:pPr>
            <a:r>
              <a:rPr sz="600" spc="15" dirty="0">
                <a:solidFill>
                  <a:srgbClr val="004689"/>
                </a:solidFill>
                <a:latin typeface="Calibri"/>
                <a:cs typeface="Calibri"/>
              </a:rPr>
              <a:t>2</a:t>
            </a:r>
            <a:r>
              <a:rPr sz="600" spc="25" dirty="0">
                <a:solidFill>
                  <a:srgbClr val="004689"/>
                </a:solidFill>
                <a:latin typeface="Calibri"/>
                <a:cs typeface="Calibri"/>
              </a:rPr>
              <a:t>0</a:t>
            </a:r>
            <a:r>
              <a:rPr sz="600" spc="20" dirty="0">
                <a:solidFill>
                  <a:srgbClr val="004689"/>
                </a:solidFill>
                <a:latin typeface="Calibri"/>
                <a:cs typeface="Calibri"/>
              </a:rPr>
              <a:t>1</a:t>
            </a:r>
            <a:r>
              <a:rPr sz="600" spc="25" dirty="0">
                <a:solidFill>
                  <a:srgbClr val="004689"/>
                </a:solidFill>
                <a:latin typeface="Calibri"/>
                <a:cs typeface="Calibri"/>
              </a:rPr>
              <a:t>8</a:t>
            </a:r>
            <a:endParaRPr sz="600">
              <a:latin typeface="Calibri"/>
              <a:cs typeface="Calibri"/>
            </a:endParaRPr>
          </a:p>
        </p:txBody>
      </p:sp>
      <p:sp>
        <p:nvSpPr>
          <p:cNvPr id="152" name="object 152"/>
          <p:cNvSpPr/>
          <p:nvPr/>
        </p:nvSpPr>
        <p:spPr>
          <a:xfrm>
            <a:off x="0" y="266700"/>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153" name="object 153"/>
          <p:cNvSpPr/>
          <p:nvPr/>
        </p:nvSpPr>
        <p:spPr>
          <a:xfrm>
            <a:off x="7902905" y="266700"/>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154" name="object 154"/>
          <p:cNvSpPr/>
          <p:nvPr/>
        </p:nvSpPr>
        <p:spPr>
          <a:xfrm>
            <a:off x="0" y="10958703"/>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155" name="object 155"/>
          <p:cNvSpPr/>
          <p:nvPr/>
        </p:nvSpPr>
        <p:spPr>
          <a:xfrm>
            <a:off x="7902905" y="10958703"/>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156" name="object 156"/>
          <p:cNvSpPr/>
          <p:nvPr/>
        </p:nvSpPr>
        <p:spPr>
          <a:xfrm>
            <a:off x="266700"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157" name="object 157"/>
          <p:cNvSpPr/>
          <p:nvPr/>
        </p:nvSpPr>
        <p:spPr>
          <a:xfrm>
            <a:off x="266700"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158" name="object 158"/>
          <p:cNvSpPr/>
          <p:nvPr/>
        </p:nvSpPr>
        <p:spPr>
          <a:xfrm>
            <a:off x="7826705"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159" name="object 159"/>
          <p:cNvSpPr/>
          <p:nvPr/>
        </p:nvSpPr>
        <p:spPr>
          <a:xfrm>
            <a:off x="7826705"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160" name="object 160"/>
          <p:cNvSpPr txBox="1"/>
          <p:nvPr/>
        </p:nvSpPr>
        <p:spPr>
          <a:xfrm>
            <a:off x="514803" y="10026478"/>
            <a:ext cx="3668395" cy="780415"/>
          </a:xfrm>
          <a:prstGeom prst="rect">
            <a:avLst/>
          </a:prstGeom>
        </p:spPr>
        <p:txBody>
          <a:bodyPr vert="horz" wrap="square" lIns="0" tIns="12700" rIns="0" bIns="0" rtlCol="0">
            <a:spAutoFit/>
          </a:bodyPr>
          <a:lstStyle/>
          <a:p>
            <a:pPr marL="455295" marR="5080">
              <a:lnSpc>
                <a:spcPct val="111100"/>
              </a:lnSpc>
              <a:spcBef>
                <a:spcPts val="100"/>
              </a:spcBef>
            </a:pPr>
            <a:r>
              <a:rPr sz="900" spc="20" dirty="0">
                <a:solidFill>
                  <a:srgbClr val="6078AD"/>
                </a:solidFill>
                <a:latin typeface="Calibri"/>
                <a:cs typeface="Calibri"/>
              </a:rPr>
              <a:t>Rentabilidad </a:t>
            </a:r>
            <a:r>
              <a:rPr sz="900" spc="30" dirty="0">
                <a:solidFill>
                  <a:srgbClr val="6078AD"/>
                </a:solidFill>
                <a:latin typeface="Calibri"/>
                <a:cs typeface="Calibri"/>
              </a:rPr>
              <a:t>estimada </a:t>
            </a:r>
            <a:r>
              <a:rPr sz="900" spc="25" dirty="0">
                <a:solidFill>
                  <a:srgbClr val="6078AD"/>
                </a:solidFill>
                <a:latin typeface="Calibri"/>
                <a:cs typeface="Calibri"/>
              </a:rPr>
              <a:t>para </a:t>
            </a:r>
            <a:r>
              <a:rPr sz="900" spc="20" dirty="0">
                <a:solidFill>
                  <a:srgbClr val="6078AD"/>
                </a:solidFill>
                <a:latin typeface="Calibri"/>
                <a:cs typeface="Calibri"/>
              </a:rPr>
              <a:t>los </a:t>
            </a:r>
            <a:r>
              <a:rPr sz="900" spc="25" dirty="0">
                <a:solidFill>
                  <a:srgbClr val="6078AD"/>
                </a:solidFill>
                <a:latin typeface="Calibri"/>
                <a:cs typeface="Calibri"/>
              </a:rPr>
              <a:t>plazos </a:t>
            </a:r>
            <a:r>
              <a:rPr sz="900" spc="15" dirty="0">
                <a:solidFill>
                  <a:srgbClr val="6078AD"/>
                </a:solidFill>
                <a:latin typeface="Calibri"/>
                <a:cs typeface="Calibri"/>
              </a:rPr>
              <a:t>de </a:t>
            </a:r>
            <a:r>
              <a:rPr sz="900" spc="30" dirty="0">
                <a:solidFill>
                  <a:srgbClr val="6078AD"/>
                </a:solidFill>
                <a:latin typeface="Calibri"/>
                <a:cs typeface="Calibri"/>
              </a:rPr>
              <a:t>10 </a:t>
            </a:r>
            <a:r>
              <a:rPr sz="900" spc="20" dirty="0">
                <a:solidFill>
                  <a:srgbClr val="6078AD"/>
                </a:solidFill>
                <a:latin typeface="Calibri"/>
                <a:cs typeface="Calibri"/>
              </a:rPr>
              <a:t>y </a:t>
            </a:r>
            <a:r>
              <a:rPr sz="900" spc="25" dirty="0">
                <a:solidFill>
                  <a:srgbClr val="6078AD"/>
                </a:solidFill>
                <a:latin typeface="Calibri"/>
                <a:cs typeface="Calibri"/>
              </a:rPr>
              <a:t>15 </a:t>
            </a:r>
            <a:r>
              <a:rPr sz="900" spc="20" dirty="0">
                <a:solidFill>
                  <a:srgbClr val="6078AD"/>
                </a:solidFill>
                <a:latin typeface="Calibri"/>
                <a:cs typeface="Calibri"/>
              </a:rPr>
              <a:t>años, </a:t>
            </a:r>
            <a:r>
              <a:rPr sz="900" spc="15" dirty="0">
                <a:solidFill>
                  <a:srgbClr val="6078AD"/>
                </a:solidFill>
                <a:latin typeface="Calibri"/>
                <a:cs typeface="Calibri"/>
              </a:rPr>
              <a:t>el </a:t>
            </a:r>
            <a:r>
              <a:rPr sz="900" spc="35" dirty="0">
                <a:solidFill>
                  <a:srgbClr val="6078AD"/>
                </a:solidFill>
                <a:latin typeface="Calibri"/>
                <a:cs typeface="Calibri"/>
              </a:rPr>
              <a:t>3 </a:t>
            </a:r>
            <a:r>
              <a:rPr sz="900" spc="25" dirty="0">
                <a:solidFill>
                  <a:srgbClr val="6078AD"/>
                </a:solidFill>
                <a:latin typeface="Calibri"/>
                <a:cs typeface="Calibri"/>
              </a:rPr>
              <a:t>%.  </a:t>
            </a:r>
            <a:r>
              <a:rPr sz="900" spc="20" dirty="0">
                <a:solidFill>
                  <a:srgbClr val="6078AD"/>
                </a:solidFill>
                <a:latin typeface="Calibri"/>
                <a:cs typeface="Calibri"/>
              </a:rPr>
              <a:t>Rentabilidad</a:t>
            </a:r>
            <a:r>
              <a:rPr sz="900" spc="-10" dirty="0">
                <a:solidFill>
                  <a:srgbClr val="6078AD"/>
                </a:solidFill>
                <a:latin typeface="Calibri"/>
                <a:cs typeface="Calibri"/>
              </a:rPr>
              <a:t> </a:t>
            </a:r>
            <a:r>
              <a:rPr sz="900" spc="30" dirty="0">
                <a:solidFill>
                  <a:srgbClr val="6078AD"/>
                </a:solidFill>
                <a:latin typeface="Calibri"/>
                <a:cs typeface="Calibri"/>
              </a:rPr>
              <a:t>estimada</a:t>
            </a:r>
            <a:r>
              <a:rPr sz="900" spc="-5" dirty="0">
                <a:solidFill>
                  <a:srgbClr val="6078AD"/>
                </a:solidFill>
                <a:latin typeface="Calibri"/>
                <a:cs typeface="Calibri"/>
              </a:rPr>
              <a:t> </a:t>
            </a:r>
            <a:r>
              <a:rPr sz="900" spc="25" dirty="0">
                <a:solidFill>
                  <a:srgbClr val="6078AD"/>
                </a:solidFill>
                <a:latin typeface="Calibri"/>
                <a:cs typeface="Calibri"/>
              </a:rPr>
              <a:t>para</a:t>
            </a:r>
            <a:r>
              <a:rPr sz="900" spc="-5" dirty="0">
                <a:solidFill>
                  <a:srgbClr val="6078AD"/>
                </a:solidFill>
                <a:latin typeface="Calibri"/>
                <a:cs typeface="Calibri"/>
              </a:rPr>
              <a:t> </a:t>
            </a:r>
            <a:r>
              <a:rPr sz="900" spc="25" dirty="0">
                <a:solidFill>
                  <a:srgbClr val="6078AD"/>
                </a:solidFill>
                <a:latin typeface="Calibri"/>
                <a:cs typeface="Calibri"/>
              </a:rPr>
              <a:t>plazos</a:t>
            </a:r>
            <a:r>
              <a:rPr sz="900" spc="-10" dirty="0">
                <a:solidFill>
                  <a:srgbClr val="6078AD"/>
                </a:solidFill>
                <a:latin typeface="Calibri"/>
                <a:cs typeface="Calibri"/>
              </a:rPr>
              <a:t> </a:t>
            </a:r>
            <a:r>
              <a:rPr sz="900" spc="20" dirty="0">
                <a:solidFill>
                  <a:srgbClr val="6078AD"/>
                </a:solidFill>
                <a:latin typeface="Calibri"/>
                <a:cs typeface="Calibri"/>
              </a:rPr>
              <a:t>superiores</a:t>
            </a:r>
            <a:r>
              <a:rPr sz="900" spc="-5" dirty="0">
                <a:solidFill>
                  <a:srgbClr val="6078AD"/>
                </a:solidFill>
                <a:latin typeface="Calibri"/>
                <a:cs typeface="Calibri"/>
              </a:rPr>
              <a:t> </a:t>
            </a:r>
            <a:r>
              <a:rPr sz="900" spc="35" dirty="0">
                <a:solidFill>
                  <a:srgbClr val="6078AD"/>
                </a:solidFill>
                <a:latin typeface="Calibri"/>
                <a:cs typeface="Calibri"/>
              </a:rPr>
              <a:t>a</a:t>
            </a:r>
            <a:r>
              <a:rPr sz="900" spc="-5" dirty="0">
                <a:solidFill>
                  <a:srgbClr val="6078AD"/>
                </a:solidFill>
                <a:latin typeface="Calibri"/>
                <a:cs typeface="Calibri"/>
              </a:rPr>
              <a:t> </a:t>
            </a:r>
            <a:r>
              <a:rPr sz="900" spc="25" dirty="0">
                <a:solidFill>
                  <a:srgbClr val="6078AD"/>
                </a:solidFill>
                <a:latin typeface="Calibri"/>
                <a:cs typeface="Calibri"/>
              </a:rPr>
              <a:t>15</a:t>
            </a:r>
            <a:r>
              <a:rPr sz="900" spc="-5" dirty="0">
                <a:solidFill>
                  <a:srgbClr val="6078AD"/>
                </a:solidFill>
                <a:latin typeface="Calibri"/>
                <a:cs typeface="Calibri"/>
              </a:rPr>
              <a:t> </a:t>
            </a:r>
            <a:r>
              <a:rPr sz="900" spc="20" dirty="0">
                <a:solidFill>
                  <a:srgbClr val="6078AD"/>
                </a:solidFill>
                <a:latin typeface="Calibri"/>
                <a:cs typeface="Calibri"/>
              </a:rPr>
              <a:t>años,</a:t>
            </a:r>
            <a:r>
              <a:rPr sz="900" spc="-10" dirty="0">
                <a:solidFill>
                  <a:srgbClr val="6078AD"/>
                </a:solidFill>
                <a:latin typeface="Calibri"/>
                <a:cs typeface="Calibri"/>
              </a:rPr>
              <a:t> </a:t>
            </a:r>
            <a:r>
              <a:rPr sz="900" spc="15" dirty="0">
                <a:solidFill>
                  <a:srgbClr val="6078AD"/>
                </a:solidFill>
                <a:latin typeface="Calibri"/>
                <a:cs typeface="Calibri"/>
              </a:rPr>
              <a:t>el</a:t>
            </a:r>
            <a:r>
              <a:rPr sz="900" spc="-5" dirty="0">
                <a:solidFill>
                  <a:srgbClr val="6078AD"/>
                </a:solidFill>
                <a:latin typeface="Calibri"/>
                <a:cs typeface="Calibri"/>
              </a:rPr>
              <a:t> </a:t>
            </a:r>
            <a:r>
              <a:rPr sz="900" spc="20" dirty="0">
                <a:solidFill>
                  <a:srgbClr val="6078AD"/>
                </a:solidFill>
                <a:latin typeface="Calibri"/>
                <a:cs typeface="Calibri"/>
              </a:rPr>
              <a:t>4,5</a:t>
            </a:r>
            <a:r>
              <a:rPr sz="900" spc="-5" dirty="0">
                <a:solidFill>
                  <a:srgbClr val="6078AD"/>
                </a:solidFill>
                <a:latin typeface="Calibri"/>
                <a:cs typeface="Calibri"/>
              </a:rPr>
              <a:t> </a:t>
            </a:r>
            <a:r>
              <a:rPr sz="900" spc="25" dirty="0">
                <a:solidFill>
                  <a:srgbClr val="6078AD"/>
                </a:solidFill>
                <a:latin typeface="Calibri"/>
                <a:cs typeface="Calibri"/>
              </a:rPr>
              <a:t>%.</a:t>
            </a:r>
            <a:endParaRPr sz="900">
              <a:latin typeface="Calibri"/>
              <a:cs typeface="Calibri"/>
            </a:endParaRPr>
          </a:p>
          <a:p>
            <a:pPr>
              <a:lnSpc>
                <a:spcPct val="100000"/>
              </a:lnSpc>
            </a:pPr>
            <a:endParaRPr sz="1100">
              <a:latin typeface="Times New Roman"/>
              <a:cs typeface="Times New Roman"/>
            </a:endParaRPr>
          </a:p>
          <a:p>
            <a:pPr>
              <a:lnSpc>
                <a:spcPct val="100000"/>
              </a:lnSpc>
              <a:spcBef>
                <a:spcPts val="45"/>
              </a:spcBef>
            </a:pPr>
            <a:endParaRPr sz="950">
              <a:latin typeface="Times New Roman"/>
              <a:cs typeface="Times New Roman"/>
            </a:endParaRPr>
          </a:p>
          <a:p>
            <a:pPr marL="12700">
              <a:lnSpc>
                <a:spcPct val="100000"/>
              </a:lnSpc>
            </a:pPr>
            <a:r>
              <a:rPr sz="950" b="1" spc="-215" dirty="0">
                <a:latin typeface="Arial"/>
                <a:cs typeface="Arial"/>
              </a:rPr>
              <a:t>1</a:t>
            </a:r>
            <a:r>
              <a:rPr sz="1050" spc="-322" baseline="3968" dirty="0">
                <a:solidFill>
                  <a:srgbClr val="6078AD"/>
                </a:solidFill>
                <a:latin typeface="Calibri"/>
                <a:cs typeface="Calibri"/>
              </a:rPr>
              <a:t>1</a:t>
            </a:r>
            <a:r>
              <a:rPr sz="950" b="1" spc="-215" dirty="0">
                <a:latin typeface="Arial"/>
                <a:cs typeface="Arial"/>
              </a:rPr>
              <a:t>9</a:t>
            </a:r>
            <a:r>
              <a:rPr sz="1050" spc="-322" baseline="3968" dirty="0">
                <a:solidFill>
                  <a:srgbClr val="6078AD"/>
                </a:solidFill>
                <a:latin typeface="Calibri"/>
                <a:cs typeface="Calibri"/>
              </a:rPr>
              <a:t>8</a:t>
            </a:r>
            <a:endParaRPr sz="1050" baseline="3968">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34799" y="10660547"/>
            <a:ext cx="74295" cy="132080"/>
          </a:xfrm>
          <a:prstGeom prst="rect">
            <a:avLst/>
          </a:prstGeom>
        </p:spPr>
        <p:txBody>
          <a:bodyPr vert="horz" wrap="square" lIns="0" tIns="12700" rIns="0" bIns="0" rtlCol="0">
            <a:spAutoFit/>
          </a:bodyPr>
          <a:lstStyle/>
          <a:p>
            <a:pPr marL="12700">
              <a:lnSpc>
                <a:spcPct val="100000"/>
              </a:lnSpc>
              <a:spcBef>
                <a:spcPts val="100"/>
              </a:spcBef>
            </a:pPr>
            <a:r>
              <a:rPr sz="700" spc="30" dirty="0">
                <a:solidFill>
                  <a:srgbClr val="6078AD"/>
                </a:solidFill>
                <a:latin typeface="Calibri"/>
                <a:cs typeface="Calibri"/>
              </a:rPr>
              <a:t>2</a:t>
            </a:r>
            <a:endParaRPr sz="700">
              <a:latin typeface="Calibri"/>
              <a:cs typeface="Calibri"/>
            </a:endParaRPr>
          </a:p>
        </p:txBody>
      </p:sp>
      <p:sp>
        <p:nvSpPr>
          <p:cNvPr id="3" name="object 3"/>
          <p:cNvSpPr/>
          <p:nvPr/>
        </p:nvSpPr>
        <p:spPr>
          <a:xfrm>
            <a:off x="992276" y="2286025"/>
            <a:ext cx="1068857" cy="88886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92276" y="2286025"/>
            <a:ext cx="1069340" cy="889000"/>
          </a:xfrm>
          <a:custGeom>
            <a:avLst/>
            <a:gdLst/>
            <a:ahLst/>
            <a:cxnLst/>
            <a:rect l="l" t="t" r="r" b="b"/>
            <a:pathLst>
              <a:path w="1069339"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5" name="object 5"/>
          <p:cNvSpPr/>
          <p:nvPr/>
        </p:nvSpPr>
        <p:spPr>
          <a:xfrm>
            <a:off x="992276" y="5547525"/>
            <a:ext cx="1068857" cy="88884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992276" y="5547512"/>
            <a:ext cx="1069340" cy="889000"/>
          </a:xfrm>
          <a:custGeom>
            <a:avLst/>
            <a:gdLst/>
            <a:ahLst/>
            <a:cxnLst/>
            <a:rect l="l" t="t" r="r" b="b"/>
            <a:pathLst>
              <a:path w="1069339"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7" name="object 7"/>
          <p:cNvSpPr/>
          <p:nvPr/>
        </p:nvSpPr>
        <p:spPr>
          <a:xfrm>
            <a:off x="992276" y="3916781"/>
            <a:ext cx="1068857" cy="888847"/>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992276" y="3916769"/>
            <a:ext cx="1069340" cy="889000"/>
          </a:xfrm>
          <a:custGeom>
            <a:avLst/>
            <a:gdLst/>
            <a:ahLst/>
            <a:cxnLst/>
            <a:rect l="l" t="t" r="r" b="b"/>
            <a:pathLst>
              <a:path w="1069339"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9" name="object 9"/>
          <p:cNvSpPr/>
          <p:nvPr/>
        </p:nvSpPr>
        <p:spPr>
          <a:xfrm>
            <a:off x="992276" y="7178268"/>
            <a:ext cx="1068857" cy="888847"/>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992276" y="7178256"/>
            <a:ext cx="1069340" cy="889000"/>
          </a:xfrm>
          <a:custGeom>
            <a:avLst/>
            <a:gdLst/>
            <a:ahLst/>
            <a:cxnLst/>
            <a:rect l="l" t="t" r="r" b="b"/>
            <a:pathLst>
              <a:path w="1069339"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11" name="object 11"/>
          <p:cNvSpPr/>
          <p:nvPr/>
        </p:nvSpPr>
        <p:spPr>
          <a:xfrm>
            <a:off x="3383762" y="2286025"/>
            <a:ext cx="1068857" cy="88886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3383762" y="2286025"/>
            <a:ext cx="1069340" cy="889000"/>
          </a:xfrm>
          <a:custGeom>
            <a:avLst/>
            <a:gdLst/>
            <a:ahLst/>
            <a:cxnLst/>
            <a:rect l="l" t="t" r="r" b="b"/>
            <a:pathLst>
              <a:path w="1069339"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13" name="object 13"/>
          <p:cNvSpPr/>
          <p:nvPr/>
        </p:nvSpPr>
        <p:spPr>
          <a:xfrm>
            <a:off x="3383762" y="5547525"/>
            <a:ext cx="1068857" cy="888847"/>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3383762" y="5547512"/>
            <a:ext cx="1069340" cy="889000"/>
          </a:xfrm>
          <a:custGeom>
            <a:avLst/>
            <a:gdLst/>
            <a:ahLst/>
            <a:cxnLst/>
            <a:rect l="l" t="t" r="r" b="b"/>
            <a:pathLst>
              <a:path w="1069339"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15" name="object 15"/>
          <p:cNvSpPr/>
          <p:nvPr/>
        </p:nvSpPr>
        <p:spPr>
          <a:xfrm>
            <a:off x="3383762" y="3916781"/>
            <a:ext cx="1068857" cy="888847"/>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3383762" y="3916769"/>
            <a:ext cx="1069340" cy="889000"/>
          </a:xfrm>
          <a:custGeom>
            <a:avLst/>
            <a:gdLst/>
            <a:ahLst/>
            <a:cxnLst/>
            <a:rect l="l" t="t" r="r" b="b"/>
            <a:pathLst>
              <a:path w="1069339"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17" name="object 17"/>
          <p:cNvSpPr/>
          <p:nvPr/>
        </p:nvSpPr>
        <p:spPr>
          <a:xfrm>
            <a:off x="3383762" y="7178268"/>
            <a:ext cx="1068857" cy="888847"/>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3383762" y="7178256"/>
            <a:ext cx="1069340" cy="889000"/>
          </a:xfrm>
          <a:custGeom>
            <a:avLst/>
            <a:gdLst/>
            <a:ahLst/>
            <a:cxnLst/>
            <a:rect l="l" t="t" r="r" b="b"/>
            <a:pathLst>
              <a:path w="1069339"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19" name="object 19"/>
          <p:cNvSpPr/>
          <p:nvPr/>
        </p:nvSpPr>
        <p:spPr>
          <a:xfrm>
            <a:off x="5775248" y="2286025"/>
            <a:ext cx="1068857" cy="888860"/>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5775248" y="2286025"/>
            <a:ext cx="1069340" cy="889000"/>
          </a:xfrm>
          <a:custGeom>
            <a:avLst/>
            <a:gdLst/>
            <a:ahLst/>
            <a:cxnLst/>
            <a:rect l="l" t="t" r="r" b="b"/>
            <a:pathLst>
              <a:path w="1069340"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21" name="object 21"/>
          <p:cNvSpPr/>
          <p:nvPr/>
        </p:nvSpPr>
        <p:spPr>
          <a:xfrm>
            <a:off x="5775248" y="5547525"/>
            <a:ext cx="1068857" cy="888847"/>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5775248" y="5547512"/>
            <a:ext cx="1069340" cy="889000"/>
          </a:xfrm>
          <a:custGeom>
            <a:avLst/>
            <a:gdLst/>
            <a:ahLst/>
            <a:cxnLst/>
            <a:rect l="l" t="t" r="r" b="b"/>
            <a:pathLst>
              <a:path w="1069340"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23" name="object 23"/>
          <p:cNvSpPr/>
          <p:nvPr/>
        </p:nvSpPr>
        <p:spPr>
          <a:xfrm>
            <a:off x="5775248" y="3916007"/>
            <a:ext cx="1068857" cy="888847"/>
          </a:xfrm>
          <a:prstGeom prst="rect">
            <a:avLst/>
          </a:prstGeom>
          <a:blipFill>
            <a:blip r:embed="rId12" cstate="print"/>
            <a:stretch>
              <a:fillRect/>
            </a:stretch>
          </a:blipFill>
        </p:spPr>
        <p:txBody>
          <a:bodyPr wrap="square" lIns="0" tIns="0" rIns="0" bIns="0" rtlCol="0"/>
          <a:lstStyle/>
          <a:p>
            <a:endParaRPr/>
          </a:p>
        </p:txBody>
      </p:sp>
      <p:sp>
        <p:nvSpPr>
          <p:cNvPr id="24" name="object 24"/>
          <p:cNvSpPr/>
          <p:nvPr/>
        </p:nvSpPr>
        <p:spPr>
          <a:xfrm>
            <a:off x="5775248" y="3915994"/>
            <a:ext cx="1069340" cy="889000"/>
          </a:xfrm>
          <a:custGeom>
            <a:avLst/>
            <a:gdLst/>
            <a:ahLst/>
            <a:cxnLst/>
            <a:rect l="l" t="t" r="r" b="b"/>
            <a:pathLst>
              <a:path w="1069340"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25" name="object 25"/>
          <p:cNvSpPr/>
          <p:nvPr/>
        </p:nvSpPr>
        <p:spPr>
          <a:xfrm>
            <a:off x="1720824" y="1833969"/>
            <a:ext cx="144145" cy="144145"/>
          </a:xfrm>
          <a:custGeom>
            <a:avLst/>
            <a:gdLst/>
            <a:ahLst/>
            <a:cxnLst/>
            <a:rect l="l" t="t" r="r" b="b"/>
            <a:pathLst>
              <a:path w="144144" h="144144">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26" name="object 26"/>
          <p:cNvSpPr/>
          <p:nvPr/>
        </p:nvSpPr>
        <p:spPr>
          <a:xfrm>
            <a:off x="1720824" y="1833969"/>
            <a:ext cx="144145" cy="144145"/>
          </a:xfrm>
          <a:custGeom>
            <a:avLst/>
            <a:gdLst/>
            <a:ahLst/>
            <a:cxnLst/>
            <a:rect l="l" t="t" r="r" b="b"/>
            <a:pathLst>
              <a:path w="144144" h="144144">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27" name="object 27"/>
          <p:cNvSpPr/>
          <p:nvPr/>
        </p:nvSpPr>
        <p:spPr>
          <a:xfrm>
            <a:off x="4051973" y="1833969"/>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solidFill>
            <a:srgbClr val="91A7D1"/>
          </a:solidFill>
        </p:spPr>
        <p:txBody>
          <a:bodyPr wrap="square" lIns="0" tIns="0" rIns="0" bIns="0" rtlCol="0"/>
          <a:lstStyle/>
          <a:p>
            <a:endParaRPr/>
          </a:p>
        </p:txBody>
      </p:sp>
      <p:sp>
        <p:nvSpPr>
          <p:cNvPr id="28" name="object 28"/>
          <p:cNvSpPr txBox="1"/>
          <p:nvPr/>
        </p:nvSpPr>
        <p:spPr>
          <a:xfrm>
            <a:off x="4083334" y="1822414"/>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3</a:t>
            </a:r>
            <a:endParaRPr sz="800">
              <a:latin typeface="Arial"/>
              <a:cs typeface="Arial"/>
            </a:endParaRPr>
          </a:p>
        </p:txBody>
      </p:sp>
      <p:sp>
        <p:nvSpPr>
          <p:cNvPr id="29" name="object 29"/>
          <p:cNvSpPr/>
          <p:nvPr/>
        </p:nvSpPr>
        <p:spPr>
          <a:xfrm>
            <a:off x="4051973" y="1833969"/>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30" name="object 30"/>
          <p:cNvSpPr txBox="1"/>
          <p:nvPr/>
        </p:nvSpPr>
        <p:spPr>
          <a:xfrm>
            <a:off x="1021232" y="1822414"/>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0</a:t>
            </a:r>
            <a:endParaRPr sz="800">
              <a:latin typeface="Arial"/>
              <a:cs typeface="Arial"/>
            </a:endParaRPr>
          </a:p>
        </p:txBody>
      </p:sp>
      <p:sp>
        <p:nvSpPr>
          <p:cNvPr id="31" name="object 31"/>
          <p:cNvSpPr/>
          <p:nvPr/>
        </p:nvSpPr>
        <p:spPr>
          <a:xfrm>
            <a:off x="989876" y="1833969"/>
            <a:ext cx="144145" cy="144145"/>
          </a:xfrm>
          <a:custGeom>
            <a:avLst/>
            <a:gdLst/>
            <a:ahLst/>
            <a:cxnLst/>
            <a:rect l="l" t="t" r="r" b="b"/>
            <a:pathLst>
              <a:path w="144144" h="144144">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32" name="object 32"/>
          <p:cNvSpPr/>
          <p:nvPr/>
        </p:nvSpPr>
        <p:spPr>
          <a:xfrm>
            <a:off x="3038957" y="1833969"/>
            <a:ext cx="144145" cy="144145"/>
          </a:xfrm>
          <a:custGeom>
            <a:avLst/>
            <a:gdLst/>
            <a:ahLst/>
            <a:cxnLst/>
            <a:rect l="l" t="t" r="r" b="b"/>
            <a:pathLst>
              <a:path w="144144" h="144144">
                <a:moveTo>
                  <a:pt x="0" y="144005"/>
                </a:moveTo>
                <a:lnTo>
                  <a:pt x="144005" y="144005"/>
                </a:lnTo>
                <a:lnTo>
                  <a:pt x="144005" y="0"/>
                </a:lnTo>
                <a:lnTo>
                  <a:pt x="0" y="0"/>
                </a:lnTo>
                <a:lnTo>
                  <a:pt x="0" y="144005"/>
                </a:lnTo>
                <a:close/>
              </a:path>
            </a:pathLst>
          </a:custGeom>
          <a:solidFill>
            <a:srgbClr val="BDD2E7"/>
          </a:solidFill>
        </p:spPr>
        <p:txBody>
          <a:bodyPr wrap="square" lIns="0" tIns="0" rIns="0" bIns="0" rtlCol="0"/>
          <a:lstStyle/>
          <a:p>
            <a:endParaRPr/>
          </a:p>
        </p:txBody>
      </p:sp>
      <p:sp>
        <p:nvSpPr>
          <p:cNvPr id="33" name="object 33"/>
          <p:cNvSpPr/>
          <p:nvPr/>
        </p:nvSpPr>
        <p:spPr>
          <a:xfrm>
            <a:off x="3038957" y="1833969"/>
            <a:ext cx="144145" cy="144145"/>
          </a:xfrm>
          <a:custGeom>
            <a:avLst/>
            <a:gdLst/>
            <a:ahLst/>
            <a:cxnLst/>
            <a:rect l="l" t="t" r="r" b="b"/>
            <a:pathLst>
              <a:path w="144144" h="144144">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34" name="object 34"/>
          <p:cNvSpPr txBox="1"/>
          <p:nvPr/>
        </p:nvSpPr>
        <p:spPr>
          <a:xfrm>
            <a:off x="1184675" y="1813648"/>
            <a:ext cx="4017645" cy="177800"/>
          </a:xfrm>
          <a:prstGeom prst="rect">
            <a:avLst/>
          </a:prstGeom>
        </p:spPr>
        <p:txBody>
          <a:bodyPr vert="horz" wrap="square" lIns="0" tIns="12700" rIns="0" bIns="0" rtlCol="0">
            <a:spAutoFit/>
          </a:bodyPr>
          <a:lstStyle/>
          <a:p>
            <a:pPr marL="12700">
              <a:lnSpc>
                <a:spcPct val="100000"/>
              </a:lnSpc>
              <a:spcBef>
                <a:spcPts val="100"/>
              </a:spcBef>
              <a:tabLst>
                <a:tab pos="579755" algn="l"/>
                <a:tab pos="772160" algn="l"/>
                <a:tab pos="1898014" algn="l"/>
                <a:tab pos="3103245" algn="l"/>
              </a:tabLst>
            </a:pPr>
            <a:r>
              <a:rPr sz="1000" spc="40" dirty="0">
                <a:solidFill>
                  <a:srgbClr val="6078AD"/>
                </a:solidFill>
                <a:latin typeface="Calibri"/>
                <a:cs typeface="Calibri"/>
              </a:rPr>
              <a:t>NS/NC	</a:t>
            </a:r>
            <a:r>
              <a:rPr sz="1200" b="1" i="1" spc="-7" baseline="10416" dirty="0">
                <a:solidFill>
                  <a:srgbClr val="004689"/>
                </a:solidFill>
                <a:latin typeface="Arial"/>
                <a:cs typeface="Arial"/>
              </a:rPr>
              <a:t>1	</a:t>
            </a:r>
            <a:r>
              <a:rPr sz="1000" spc="20" dirty="0">
                <a:solidFill>
                  <a:srgbClr val="6078AD"/>
                </a:solidFill>
                <a:latin typeface="Calibri"/>
                <a:cs typeface="Calibri"/>
              </a:rPr>
              <a:t>poco</a:t>
            </a:r>
            <a:r>
              <a:rPr sz="1000" spc="5" dirty="0">
                <a:solidFill>
                  <a:srgbClr val="6078AD"/>
                </a:solidFill>
                <a:latin typeface="Calibri"/>
                <a:cs typeface="Calibri"/>
              </a:rPr>
              <a:t> </a:t>
            </a:r>
            <a:r>
              <a:rPr sz="1000" spc="30" dirty="0">
                <a:solidFill>
                  <a:srgbClr val="6078AD"/>
                </a:solidFill>
                <a:latin typeface="Calibri"/>
                <a:cs typeface="Calibri"/>
              </a:rPr>
              <a:t>importante	</a:t>
            </a:r>
            <a:r>
              <a:rPr sz="1200" b="1" i="1" spc="-7" baseline="10416" dirty="0">
                <a:solidFill>
                  <a:srgbClr val="004689"/>
                </a:solidFill>
                <a:latin typeface="Arial"/>
                <a:cs typeface="Arial"/>
              </a:rPr>
              <a:t>2  </a:t>
            </a:r>
            <a:r>
              <a:rPr sz="1200" b="1" i="1" spc="300" baseline="10416" dirty="0">
                <a:solidFill>
                  <a:srgbClr val="004689"/>
                </a:solidFill>
                <a:latin typeface="Arial"/>
                <a:cs typeface="Arial"/>
              </a:rPr>
              <a:t> </a:t>
            </a:r>
            <a:r>
              <a:rPr sz="1000" spc="30" dirty="0">
                <a:solidFill>
                  <a:srgbClr val="6078AD"/>
                </a:solidFill>
                <a:latin typeface="Calibri"/>
                <a:cs typeface="Calibri"/>
              </a:rPr>
              <a:t>importante	</a:t>
            </a:r>
            <a:r>
              <a:rPr sz="1000" spc="45" dirty="0">
                <a:solidFill>
                  <a:srgbClr val="6078AD"/>
                </a:solidFill>
                <a:latin typeface="Calibri"/>
                <a:cs typeface="Calibri"/>
              </a:rPr>
              <a:t>muy</a:t>
            </a:r>
            <a:r>
              <a:rPr sz="1000" spc="-45" dirty="0">
                <a:solidFill>
                  <a:srgbClr val="6078AD"/>
                </a:solidFill>
                <a:latin typeface="Calibri"/>
                <a:cs typeface="Calibri"/>
              </a:rPr>
              <a:t> </a:t>
            </a:r>
            <a:r>
              <a:rPr sz="1000" spc="30" dirty="0">
                <a:solidFill>
                  <a:srgbClr val="6078AD"/>
                </a:solidFill>
                <a:latin typeface="Calibri"/>
                <a:cs typeface="Calibri"/>
              </a:rPr>
              <a:t>importante</a:t>
            </a:r>
            <a:endParaRPr sz="1000">
              <a:latin typeface="Calibri"/>
              <a:cs typeface="Calibri"/>
            </a:endParaRPr>
          </a:p>
        </p:txBody>
      </p:sp>
      <p:sp>
        <p:nvSpPr>
          <p:cNvPr id="35" name="object 35"/>
          <p:cNvSpPr/>
          <p:nvPr/>
        </p:nvSpPr>
        <p:spPr>
          <a:xfrm>
            <a:off x="2179408" y="2784449"/>
            <a:ext cx="144145" cy="144145"/>
          </a:xfrm>
          <a:custGeom>
            <a:avLst/>
            <a:gdLst/>
            <a:ahLst/>
            <a:cxnLst/>
            <a:rect l="l" t="t" r="r" b="b"/>
            <a:pathLst>
              <a:path w="144144" h="144144">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36" name="object 36"/>
          <p:cNvSpPr txBox="1"/>
          <p:nvPr/>
        </p:nvSpPr>
        <p:spPr>
          <a:xfrm>
            <a:off x="2210775" y="2772902"/>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1</a:t>
            </a:r>
            <a:endParaRPr sz="800">
              <a:latin typeface="Arial"/>
              <a:cs typeface="Arial"/>
            </a:endParaRPr>
          </a:p>
        </p:txBody>
      </p:sp>
      <p:sp>
        <p:nvSpPr>
          <p:cNvPr id="37" name="object 37"/>
          <p:cNvSpPr/>
          <p:nvPr/>
        </p:nvSpPr>
        <p:spPr>
          <a:xfrm>
            <a:off x="2179408" y="2784449"/>
            <a:ext cx="144145" cy="144145"/>
          </a:xfrm>
          <a:custGeom>
            <a:avLst/>
            <a:gdLst/>
            <a:ahLst/>
            <a:cxnLst/>
            <a:rect l="l" t="t" r="r" b="b"/>
            <a:pathLst>
              <a:path w="144144" h="144144">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38" name="object 38"/>
          <p:cNvSpPr/>
          <p:nvPr/>
        </p:nvSpPr>
        <p:spPr>
          <a:xfrm>
            <a:off x="2179726" y="2280450"/>
            <a:ext cx="144145" cy="144145"/>
          </a:xfrm>
          <a:custGeom>
            <a:avLst/>
            <a:gdLst/>
            <a:ahLst/>
            <a:cxnLst/>
            <a:rect l="l" t="t" r="r" b="b"/>
            <a:pathLst>
              <a:path w="144144" h="144144">
                <a:moveTo>
                  <a:pt x="0" y="144005"/>
                </a:moveTo>
                <a:lnTo>
                  <a:pt x="144005" y="144005"/>
                </a:lnTo>
                <a:lnTo>
                  <a:pt x="144005" y="0"/>
                </a:lnTo>
                <a:lnTo>
                  <a:pt x="0" y="0"/>
                </a:lnTo>
                <a:lnTo>
                  <a:pt x="0" y="144005"/>
                </a:lnTo>
                <a:close/>
              </a:path>
            </a:pathLst>
          </a:custGeom>
          <a:solidFill>
            <a:srgbClr val="91A7D1"/>
          </a:solidFill>
        </p:spPr>
        <p:txBody>
          <a:bodyPr wrap="square" lIns="0" tIns="0" rIns="0" bIns="0" rtlCol="0"/>
          <a:lstStyle/>
          <a:p>
            <a:endParaRPr/>
          </a:p>
        </p:txBody>
      </p:sp>
      <p:sp>
        <p:nvSpPr>
          <p:cNvPr id="39" name="object 39"/>
          <p:cNvSpPr txBox="1"/>
          <p:nvPr/>
        </p:nvSpPr>
        <p:spPr>
          <a:xfrm>
            <a:off x="2211090" y="2268895"/>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3</a:t>
            </a:r>
            <a:endParaRPr sz="800">
              <a:latin typeface="Arial"/>
              <a:cs typeface="Arial"/>
            </a:endParaRPr>
          </a:p>
        </p:txBody>
      </p:sp>
      <p:sp>
        <p:nvSpPr>
          <p:cNvPr id="40" name="object 40"/>
          <p:cNvSpPr/>
          <p:nvPr/>
        </p:nvSpPr>
        <p:spPr>
          <a:xfrm>
            <a:off x="2179726" y="2280450"/>
            <a:ext cx="144145" cy="144145"/>
          </a:xfrm>
          <a:custGeom>
            <a:avLst/>
            <a:gdLst/>
            <a:ahLst/>
            <a:cxnLst/>
            <a:rect l="l" t="t" r="r" b="b"/>
            <a:pathLst>
              <a:path w="144144" h="144144">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41" name="object 41"/>
          <p:cNvSpPr txBox="1"/>
          <p:nvPr/>
        </p:nvSpPr>
        <p:spPr>
          <a:xfrm>
            <a:off x="2211090" y="3024901"/>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0</a:t>
            </a:r>
            <a:endParaRPr sz="800">
              <a:latin typeface="Arial"/>
              <a:cs typeface="Arial"/>
            </a:endParaRPr>
          </a:p>
        </p:txBody>
      </p:sp>
      <p:sp>
        <p:nvSpPr>
          <p:cNvPr id="42" name="object 42"/>
          <p:cNvSpPr/>
          <p:nvPr/>
        </p:nvSpPr>
        <p:spPr>
          <a:xfrm>
            <a:off x="2179726" y="3036455"/>
            <a:ext cx="144145" cy="144145"/>
          </a:xfrm>
          <a:custGeom>
            <a:avLst/>
            <a:gdLst/>
            <a:ahLst/>
            <a:cxnLst/>
            <a:rect l="l" t="t" r="r" b="b"/>
            <a:pathLst>
              <a:path w="144144" h="144144">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43" name="object 43"/>
          <p:cNvSpPr/>
          <p:nvPr/>
        </p:nvSpPr>
        <p:spPr>
          <a:xfrm>
            <a:off x="2179726" y="2532456"/>
            <a:ext cx="144145" cy="144145"/>
          </a:xfrm>
          <a:custGeom>
            <a:avLst/>
            <a:gdLst/>
            <a:ahLst/>
            <a:cxnLst/>
            <a:rect l="l" t="t" r="r" b="b"/>
            <a:pathLst>
              <a:path w="144144" h="144144">
                <a:moveTo>
                  <a:pt x="0" y="144005"/>
                </a:moveTo>
                <a:lnTo>
                  <a:pt x="144005" y="144005"/>
                </a:lnTo>
                <a:lnTo>
                  <a:pt x="144005" y="0"/>
                </a:lnTo>
                <a:lnTo>
                  <a:pt x="0" y="0"/>
                </a:lnTo>
                <a:lnTo>
                  <a:pt x="0" y="144005"/>
                </a:lnTo>
                <a:close/>
              </a:path>
            </a:pathLst>
          </a:custGeom>
          <a:solidFill>
            <a:srgbClr val="BDD2E7"/>
          </a:solidFill>
        </p:spPr>
        <p:txBody>
          <a:bodyPr wrap="square" lIns="0" tIns="0" rIns="0" bIns="0" rtlCol="0"/>
          <a:lstStyle/>
          <a:p>
            <a:endParaRPr/>
          </a:p>
        </p:txBody>
      </p:sp>
      <p:sp>
        <p:nvSpPr>
          <p:cNvPr id="44" name="object 44"/>
          <p:cNvSpPr txBox="1"/>
          <p:nvPr/>
        </p:nvSpPr>
        <p:spPr>
          <a:xfrm>
            <a:off x="2211090" y="2520894"/>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2</a:t>
            </a:r>
            <a:endParaRPr sz="800">
              <a:latin typeface="Arial"/>
              <a:cs typeface="Arial"/>
            </a:endParaRPr>
          </a:p>
        </p:txBody>
      </p:sp>
      <p:sp>
        <p:nvSpPr>
          <p:cNvPr id="45" name="object 45"/>
          <p:cNvSpPr/>
          <p:nvPr/>
        </p:nvSpPr>
        <p:spPr>
          <a:xfrm>
            <a:off x="2179726" y="2532456"/>
            <a:ext cx="144145" cy="144145"/>
          </a:xfrm>
          <a:custGeom>
            <a:avLst/>
            <a:gdLst/>
            <a:ahLst/>
            <a:cxnLst/>
            <a:rect l="l" t="t" r="r" b="b"/>
            <a:pathLst>
              <a:path w="144144" h="144144">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46" name="object 46"/>
          <p:cNvSpPr/>
          <p:nvPr/>
        </p:nvSpPr>
        <p:spPr>
          <a:xfrm>
            <a:off x="1024859" y="3734130"/>
            <a:ext cx="1285875" cy="0"/>
          </a:xfrm>
          <a:custGeom>
            <a:avLst/>
            <a:gdLst/>
            <a:ahLst/>
            <a:cxnLst/>
            <a:rect l="l" t="t" r="r" b="b"/>
            <a:pathLst>
              <a:path w="1285875">
                <a:moveTo>
                  <a:pt x="0" y="0"/>
                </a:moveTo>
                <a:lnTo>
                  <a:pt x="1285824" y="0"/>
                </a:lnTo>
              </a:path>
            </a:pathLst>
          </a:custGeom>
          <a:ln w="12700">
            <a:solidFill>
              <a:srgbClr val="91A7D1"/>
            </a:solidFill>
            <a:prstDash val="dot"/>
          </a:ln>
        </p:spPr>
        <p:txBody>
          <a:bodyPr wrap="square" lIns="0" tIns="0" rIns="0" bIns="0" rtlCol="0"/>
          <a:lstStyle/>
          <a:p>
            <a:endParaRPr/>
          </a:p>
        </p:txBody>
      </p:sp>
      <p:sp>
        <p:nvSpPr>
          <p:cNvPr id="47" name="object 47"/>
          <p:cNvSpPr/>
          <p:nvPr/>
        </p:nvSpPr>
        <p:spPr>
          <a:xfrm>
            <a:off x="999398" y="373413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8" name="object 48"/>
          <p:cNvSpPr/>
          <p:nvPr/>
        </p:nvSpPr>
        <p:spPr>
          <a:xfrm>
            <a:off x="2323411" y="373413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9" name="object 49"/>
          <p:cNvSpPr/>
          <p:nvPr/>
        </p:nvSpPr>
        <p:spPr>
          <a:xfrm>
            <a:off x="2179408" y="6045936"/>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50" name="object 50"/>
          <p:cNvSpPr txBox="1"/>
          <p:nvPr/>
        </p:nvSpPr>
        <p:spPr>
          <a:xfrm>
            <a:off x="2210775" y="6034384"/>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1</a:t>
            </a:r>
            <a:endParaRPr sz="800">
              <a:latin typeface="Arial"/>
              <a:cs typeface="Arial"/>
            </a:endParaRPr>
          </a:p>
        </p:txBody>
      </p:sp>
      <p:sp>
        <p:nvSpPr>
          <p:cNvPr id="51" name="object 51"/>
          <p:cNvSpPr/>
          <p:nvPr/>
        </p:nvSpPr>
        <p:spPr>
          <a:xfrm>
            <a:off x="2179408" y="6045936"/>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52" name="object 52"/>
          <p:cNvSpPr/>
          <p:nvPr/>
        </p:nvSpPr>
        <p:spPr>
          <a:xfrm>
            <a:off x="2179726" y="5541937"/>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91A7D1"/>
          </a:solidFill>
        </p:spPr>
        <p:txBody>
          <a:bodyPr wrap="square" lIns="0" tIns="0" rIns="0" bIns="0" rtlCol="0"/>
          <a:lstStyle/>
          <a:p>
            <a:endParaRPr/>
          </a:p>
        </p:txBody>
      </p:sp>
      <p:sp>
        <p:nvSpPr>
          <p:cNvPr id="53" name="object 53"/>
          <p:cNvSpPr txBox="1"/>
          <p:nvPr/>
        </p:nvSpPr>
        <p:spPr>
          <a:xfrm>
            <a:off x="2211090" y="5530388"/>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3</a:t>
            </a:r>
            <a:endParaRPr sz="800">
              <a:latin typeface="Arial"/>
              <a:cs typeface="Arial"/>
            </a:endParaRPr>
          </a:p>
        </p:txBody>
      </p:sp>
      <p:sp>
        <p:nvSpPr>
          <p:cNvPr id="54" name="object 54"/>
          <p:cNvSpPr/>
          <p:nvPr/>
        </p:nvSpPr>
        <p:spPr>
          <a:xfrm>
            <a:off x="2179726" y="5541937"/>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55" name="object 55"/>
          <p:cNvSpPr txBox="1"/>
          <p:nvPr/>
        </p:nvSpPr>
        <p:spPr>
          <a:xfrm>
            <a:off x="2211090" y="6286383"/>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0</a:t>
            </a:r>
            <a:endParaRPr sz="800">
              <a:latin typeface="Arial"/>
              <a:cs typeface="Arial"/>
            </a:endParaRPr>
          </a:p>
        </p:txBody>
      </p:sp>
      <p:sp>
        <p:nvSpPr>
          <p:cNvPr id="56" name="object 56"/>
          <p:cNvSpPr/>
          <p:nvPr/>
        </p:nvSpPr>
        <p:spPr>
          <a:xfrm>
            <a:off x="2179726" y="6297942"/>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57" name="object 57"/>
          <p:cNvSpPr/>
          <p:nvPr/>
        </p:nvSpPr>
        <p:spPr>
          <a:xfrm>
            <a:off x="2179726" y="5793943"/>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BDD2E7"/>
          </a:solidFill>
        </p:spPr>
        <p:txBody>
          <a:bodyPr wrap="square" lIns="0" tIns="0" rIns="0" bIns="0" rtlCol="0"/>
          <a:lstStyle/>
          <a:p>
            <a:endParaRPr/>
          </a:p>
        </p:txBody>
      </p:sp>
      <p:sp>
        <p:nvSpPr>
          <p:cNvPr id="58" name="object 58"/>
          <p:cNvSpPr txBox="1"/>
          <p:nvPr/>
        </p:nvSpPr>
        <p:spPr>
          <a:xfrm>
            <a:off x="2211090" y="5782386"/>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2</a:t>
            </a:r>
            <a:endParaRPr sz="800">
              <a:latin typeface="Arial"/>
              <a:cs typeface="Arial"/>
            </a:endParaRPr>
          </a:p>
        </p:txBody>
      </p:sp>
      <p:sp>
        <p:nvSpPr>
          <p:cNvPr id="59" name="object 59"/>
          <p:cNvSpPr/>
          <p:nvPr/>
        </p:nvSpPr>
        <p:spPr>
          <a:xfrm>
            <a:off x="2179726" y="5793943"/>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60" name="object 60"/>
          <p:cNvSpPr/>
          <p:nvPr/>
        </p:nvSpPr>
        <p:spPr>
          <a:xfrm>
            <a:off x="999398" y="699561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1" name="object 61"/>
          <p:cNvSpPr/>
          <p:nvPr/>
        </p:nvSpPr>
        <p:spPr>
          <a:xfrm>
            <a:off x="2323411" y="699561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2" name="object 62"/>
          <p:cNvSpPr/>
          <p:nvPr/>
        </p:nvSpPr>
        <p:spPr>
          <a:xfrm>
            <a:off x="2179408" y="4415193"/>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63" name="object 63"/>
          <p:cNvSpPr txBox="1"/>
          <p:nvPr/>
        </p:nvSpPr>
        <p:spPr>
          <a:xfrm>
            <a:off x="2210775" y="4403643"/>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1</a:t>
            </a:r>
            <a:endParaRPr sz="800">
              <a:latin typeface="Arial"/>
              <a:cs typeface="Arial"/>
            </a:endParaRPr>
          </a:p>
        </p:txBody>
      </p:sp>
      <p:sp>
        <p:nvSpPr>
          <p:cNvPr id="64" name="object 64"/>
          <p:cNvSpPr/>
          <p:nvPr/>
        </p:nvSpPr>
        <p:spPr>
          <a:xfrm>
            <a:off x="2179408" y="4415193"/>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65" name="object 65"/>
          <p:cNvSpPr/>
          <p:nvPr/>
        </p:nvSpPr>
        <p:spPr>
          <a:xfrm>
            <a:off x="2179726" y="3911193"/>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91A7D1"/>
          </a:solidFill>
        </p:spPr>
        <p:txBody>
          <a:bodyPr wrap="square" lIns="0" tIns="0" rIns="0" bIns="0" rtlCol="0"/>
          <a:lstStyle/>
          <a:p>
            <a:endParaRPr/>
          </a:p>
        </p:txBody>
      </p:sp>
      <p:sp>
        <p:nvSpPr>
          <p:cNvPr id="66" name="object 66"/>
          <p:cNvSpPr txBox="1"/>
          <p:nvPr/>
        </p:nvSpPr>
        <p:spPr>
          <a:xfrm>
            <a:off x="2211090" y="3899637"/>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3</a:t>
            </a:r>
            <a:endParaRPr sz="800">
              <a:latin typeface="Arial"/>
              <a:cs typeface="Arial"/>
            </a:endParaRPr>
          </a:p>
        </p:txBody>
      </p:sp>
      <p:sp>
        <p:nvSpPr>
          <p:cNvPr id="67" name="object 67"/>
          <p:cNvSpPr/>
          <p:nvPr/>
        </p:nvSpPr>
        <p:spPr>
          <a:xfrm>
            <a:off x="2179726" y="3911193"/>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68" name="object 68"/>
          <p:cNvSpPr txBox="1"/>
          <p:nvPr/>
        </p:nvSpPr>
        <p:spPr>
          <a:xfrm>
            <a:off x="2211090" y="4655642"/>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0</a:t>
            </a:r>
            <a:endParaRPr sz="800">
              <a:latin typeface="Arial"/>
              <a:cs typeface="Arial"/>
            </a:endParaRPr>
          </a:p>
        </p:txBody>
      </p:sp>
      <p:sp>
        <p:nvSpPr>
          <p:cNvPr id="69" name="object 69"/>
          <p:cNvSpPr/>
          <p:nvPr/>
        </p:nvSpPr>
        <p:spPr>
          <a:xfrm>
            <a:off x="2179726" y="4667199"/>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70" name="object 70"/>
          <p:cNvSpPr/>
          <p:nvPr/>
        </p:nvSpPr>
        <p:spPr>
          <a:xfrm>
            <a:off x="2179726" y="4163199"/>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BDD2E7"/>
          </a:solidFill>
        </p:spPr>
        <p:txBody>
          <a:bodyPr wrap="square" lIns="0" tIns="0" rIns="0" bIns="0" rtlCol="0"/>
          <a:lstStyle/>
          <a:p>
            <a:endParaRPr/>
          </a:p>
        </p:txBody>
      </p:sp>
      <p:sp>
        <p:nvSpPr>
          <p:cNvPr id="71" name="object 71"/>
          <p:cNvSpPr txBox="1"/>
          <p:nvPr/>
        </p:nvSpPr>
        <p:spPr>
          <a:xfrm>
            <a:off x="2211090" y="4151645"/>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2</a:t>
            </a:r>
            <a:endParaRPr sz="800">
              <a:latin typeface="Arial"/>
              <a:cs typeface="Arial"/>
            </a:endParaRPr>
          </a:p>
        </p:txBody>
      </p:sp>
      <p:sp>
        <p:nvSpPr>
          <p:cNvPr id="72" name="object 72"/>
          <p:cNvSpPr/>
          <p:nvPr/>
        </p:nvSpPr>
        <p:spPr>
          <a:xfrm>
            <a:off x="2179726" y="4163199"/>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73" name="object 73"/>
          <p:cNvSpPr/>
          <p:nvPr/>
        </p:nvSpPr>
        <p:spPr>
          <a:xfrm>
            <a:off x="999398" y="5364873"/>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74" name="object 74"/>
          <p:cNvSpPr/>
          <p:nvPr/>
        </p:nvSpPr>
        <p:spPr>
          <a:xfrm>
            <a:off x="2323411" y="5364873"/>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75" name="object 75"/>
          <p:cNvSpPr/>
          <p:nvPr/>
        </p:nvSpPr>
        <p:spPr>
          <a:xfrm>
            <a:off x="2179408" y="7676680"/>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76" name="object 76"/>
          <p:cNvSpPr txBox="1"/>
          <p:nvPr/>
        </p:nvSpPr>
        <p:spPr>
          <a:xfrm>
            <a:off x="2210775" y="7665125"/>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1</a:t>
            </a:r>
            <a:endParaRPr sz="800">
              <a:latin typeface="Arial"/>
              <a:cs typeface="Arial"/>
            </a:endParaRPr>
          </a:p>
        </p:txBody>
      </p:sp>
      <p:sp>
        <p:nvSpPr>
          <p:cNvPr id="77" name="object 77"/>
          <p:cNvSpPr/>
          <p:nvPr/>
        </p:nvSpPr>
        <p:spPr>
          <a:xfrm>
            <a:off x="2179408" y="7676680"/>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78" name="object 78"/>
          <p:cNvSpPr/>
          <p:nvPr/>
        </p:nvSpPr>
        <p:spPr>
          <a:xfrm>
            <a:off x="2179726" y="7172680"/>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91A7D1"/>
          </a:solidFill>
        </p:spPr>
        <p:txBody>
          <a:bodyPr wrap="square" lIns="0" tIns="0" rIns="0" bIns="0" rtlCol="0"/>
          <a:lstStyle/>
          <a:p>
            <a:endParaRPr/>
          </a:p>
        </p:txBody>
      </p:sp>
      <p:sp>
        <p:nvSpPr>
          <p:cNvPr id="79" name="object 79"/>
          <p:cNvSpPr txBox="1"/>
          <p:nvPr/>
        </p:nvSpPr>
        <p:spPr>
          <a:xfrm>
            <a:off x="2211090" y="7161128"/>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3</a:t>
            </a:r>
            <a:endParaRPr sz="800">
              <a:latin typeface="Arial"/>
              <a:cs typeface="Arial"/>
            </a:endParaRPr>
          </a:p>
        </p:txBody>
      </p:sp>
      <p:sp>
        <p:nvSpPr>
          <p:cNvPr id="80" name="object 80"/>
          <p:cNvSpPr/>
          <p:nvPr/>
        </p:nvSpPr>
        <p:spPr>
          <a:xfrm>
            <a:off x="2179726" y="7172680"/>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81" name="object 81"/>
          <p:cNvSpPr txBox="1"/>
          <p:nvPr/>
        </p:nvSpPr>
        <p:spPr>
          <a:xfrm>
            <a:off x="2211090" y="7917124"/>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0</a:t>
            </a:r>
            <a:endParaRPr sz="800">
              <a:latin typeface="Arial"/>
              <a:cs typeface="Arial"/>
            </a:endParaRPr>
          </a:p>
        </p:txBody>
      </p:sp>
      <p:sp>
        <p:nvSpPr>
          <p:cNvPr id="82" name="object 82"/>
          <p:cNvSpPr/>
          <p:nvPr/>
        </p:nvSpPr>
        <p:spPr>
          <a:xfrm>
            <a:off x="2179726" y="7928686"/>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83" name="object 83"/>
          <p:cNvSpPr/>
          <p:nvPr/>
        </p:nvSpPr>
        <p:spPr>
          <a:xfrm>
            <a:off x="2179726" y="7424687"/>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BDD2E7"/>
          </a:solidFill>
        </p:spPr>
        <p:txBody>
          <a:bodyPr wrap="square" lIns="0" tIns="0" rIns="0" bIns="0" rtlCol="0"/>
          <a:lstStyle/>
          <a:p>
            <a:endParaRPr/>
          </a:p>
        </p:txBody>
      </p:sp>
      <p:sp>
        <p:nvSpPr>
          <p:cNvPr id="84" name="object 84"/>
          <p:cNvSpPr txBox="1"/>
          <p:nvPr/>
        </p:nvSpPr>
        <p:spPr>
          <a:xfrm>
            <a:off x="2211090" y="7413127"/>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2</a:t>
            </a:r>
            <a:endParaRPr sz="800">
              <a:latin typeface="Arial"/>
              <a:cs typeface="Arial"/>
            </a:endParaRPr>
          </a:p>
        </p:txBody>
      </p:sp>
      <p:sp>
        <p:nvSpPr>
          <p:cNvPr id="85" name="object 85"/>
          <p:cNvSpPr/>
          <p:nvPr/>
        </p:nvSpPr>
        <p:spPr>
          <a:xfrm>
            <a:off x="2179726" y="7424687"/>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86" name="object 86"/>
          <p:cNvSpPr/>
          <p:nvPr/>
        </p:nvSpPr>
        <p:spPr>
          <a:xfrm>
            <a:off x="1024859" y="8626361"/>
            <a:ext cx="1285875" cy="0"/>
          </a:xfrm>
          <a:custGeom>
            <a:avLst/>
            <a:gdLst/>
            <a:ahLst/>
            <a:cxnLst/>
            <a:rect l="l" t="t" r="r" b="b"/>
            <a:pathLst>
              <a:path w="1285875">
                <a:moveTo>
                  <a:pt x="0" y="0"/>
                </a:moveTo>
                <a:lnTo>
                  <a:pt x="1285824" y="0"/>
                </a:lnTo>
              </a:path>
            </a:pathLst>
          </a:custGeom>
          <a:ln w="12700">
            <a:solidFill>
              <a:srgbClr val="91A7D1"/>
            </a:solidFill>
            <a:prstDash val="dot"/>
          </a:ln>
        </p:spPr>
        <p:txBody>
          <a:bodyPr wrap="square" lIns="0" tIns="0" rIns="0" bIns="0" rtlCol="0"/>
          <a:lstStyle/>
          <a:p>
            <a:endParaRPr/>
          </a:p>
        </p:txBody>
      </p:sp>
      <p:sp>
        <p:nvSpPr>
          <p:cNvPr id="87" name="object 87"/>
          <p:cNvSpPr/>
          <p:nvPr/>
        </p:nvSpPr>
        <p:spPr>
          <a:xfrm>
            <a:off x="999398" y="8626361"/>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88" name="object 88"/>
          <p:cNvSpPr/>
          <p:nvPr/>
        </p:nvSpPr>
        <p:spPr>
          <a:xfrm>
            <a:off x="2323411" y="8626361"/>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89" name="object 89"/>
          <p:cNvSpPr txBox="1"/>
          <p:nvPr/>
        </p:nvSpPr>
        <p:spPr>
          <a:xfrm>
            <a:off x="986688" y="8095970"/>
            <a:ext cx="1013460" cy="330200"/>
          </a:xfrm>
          <a:prstGeom prst="rect">
            <a:avLst/>
          </a:prstGeom>
        </p:spPr>
        <p:txBody>
          <a:bodyPr vert="horz" wrap="square" lIns="0" tIns="27939" rIns="0" bIns="0" rtlCol="0">
            <a:spAutoFit/>
          </a:bodyPr>
          <a:lstStyle/>
          <a:p>
            <a:pPr marL="12700">
              <a:lnSpc>
                <a:spcPct val="100000"/>
              </a:lnSpc>
              <a:spcBef>
                <a:spcPts val="219"/>
              </a:spcBef>
            </a:pPr>
            <a:r>
              <a:rPr sz="900" spc="20" dirty="0">
                <a:solidFill>
                  <a:srgbClr val="6078AD"/>
                </a:solidFill>
                <a:latin typeface="Calibri"/>
                <a:cs typeface="Calibri"/>
              </a:rPr>
              <a:t>¿Conseguir</a:t>
            </a:r>
            <a:r>
              <a:rPr sz="900" spc="-60" dirty="0">
                <a:solidFill>
                  <a:srgbClr val="6078AD"/>
                </a:solidFill>
                <a:latin typeface="Calibri"/>
                <a:cs typeface="Calibri"/>
              </a:rPr>
              <a:t> </a:t>
            </a:r>
            <a:r>
              <a:rPr sz="900" spc="25" dirty="0">
                <a:solidFill>
                  <a:srgbClr val="6078AD"/>
                </a:solidFill>
                <a:latin typeface="Calibri"/>
                <a:cs typeface="Calibri"/>
              </a:rPr>
              <a:t>ventajas</a:t>
            </a:r>
            <a:endParaRPr sz="900">
              <a:latin typeface="Calibri"/>
              <a:cs typeface="Calibri"/>
            </a:endParaRPr>
          </a:p>
          <a:p>
            <a:pPr marL="12700">
              <a:lnSpc>
                <a:spcPct val="100000"/>
              </a:lnSpc>
              <a:spcBef>
                <a:spcPts val="120"/>
              </a:spcBef>
            </a:pPr>
            <a:r>
              <a:rPr sz="900" spc="15" dirty="0">
                <a:solidFill>
                  <a:srgbClr val="6078AD"/>
                </a:solidFill>
                <a:latin typeface="Calibri"/>
                <a:cs typeface="Calibri"/>
              </a:rPr>
              <a:t>fiscales?</a:t>
            </a:r>
            <a:endParaRPr sz="900">
              <a:latin typeface="Calibri"/>
              <a:cs typeface="Calibri"/>
            </a:endParaRPr>
          </a:p>
        </p:txBody>
      </p:sp>
      <p:sp>
        <p:nvSpPr>
          <p:cNvPr id="90" name="object 90"/>
          <p:cNvSpPr/>
          <p:nvPr/>
        </p:nvSpPr>
        <p:spPr>
          <a:xfrm>
            <a:off x="4570895" y="2784449"/>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91" name="object 91"/>
          <p:cNvSpPr txBox="1"/>
          <p:nvPr/>
        </p:nvSpPr>
        <p:spPr>
          <a:xfrm>
            <a:off x="4602256" y="2772902"/>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1</a:t>
            </a:r>
            <a:endParaRPr sz="800">
              <a:latin typeface="Arial"/>
              <a:cs typeface="Arial"/>
            </a:endParaRPr>
          </a:p>
        </p:txBody>
      </p:sp>
      <p:sp>
        <p:nvSpPr>
          <p:cNvPr id="92" name="object 92"/>
          <p:cNvSpPr/>
          <p:nvPr/>
        </p:nvSpPr>
        <p:spPr>
          <a:xfrm>
            <a:off x="4570895" y="2784449"/>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93" name="object 93"/>
          <p:cNvSpPr/>
          <p:nvPr/>
        </p:nvSpPr>
        <p:spPr>
          <a:xfrm>
            <a:off x="4571212" y="2280450"/>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solidFill>
            <a:srgbClr val="91A7D1"/>
          </a:solidFill>
        </p:spPr>
        <p:txBody>
          <a:bodyPr wrap="square" lIns="0" tIns="0" rIns="0" bIns="0" rtlCol="0"/>
          <a:lstStyle/>
          <a:p>
            <a:endParaRPr/>
          </a:p>
        </p:txBody>
      </p:sp>
      <p:sp>
        <p:nvSpPr>
          <p:cNvPr id="94" name="object 94"/>
          <p:cNvSpPr txBox="1"/>
          <p:nvPr/>
        </p:nvSpPr>
        <p:spPr>
          <a:xfrm>
            <a:off x="4602571" y="2268895"/>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3</a:t>
            </a:r>
            <a:endParaRPr sz="800">
              <a:latin typeface="Arial"/>
              <a:cs typeface="Arial"/>
            </a:endParaRPr>
          </a:p>
        </p:txBody>
      </p:sp>
      <p:sp>
        <p:nvSpPr>
          <p:cNvPr id="95" name="object 95"/>
          <p:cNvSpPr/>
          <p:nvPr/>
        </p:nvSpPr>
        <p:spPr>
          <a:xfrm>
            <a:off x="4571212" y="2280450"/>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96" name="object 96"/>
          <p:cNvSpPr txBox="1"/>
          <p:nvPr/>
        </p:nvSpPr>
        <p:spPr>
          <a:xfrm>
            <a:off x="4602571" y="3024901"/>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0</a:t>
            </a:r>
            <a:endParaRPr sz="800">
              <a:latin typeface="Arial"/>
              <a:cs typeface="Arial"/>
            </a:endParaRPr>
          </a:p>
        </p:txBody>
      </p:sp>
      <p:sp>
        <p:nvSpPr>
          <p:cNvPr id="97" name="object 97"/>
          <p:cNvSpPr/>
          <p:nvPr/>
        </p:nvSpPr>
        <p:spPr>
          <a:xfrm>
            <a:off x="4571212" y="3036455"/>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98" name="object 98"/>
          <p:cNvSpPr/>
          <p:nvPr/>
        </p:nvSpPr>
        <p:spPr>
          <a:xfrm>
            <a:off x="4571212" y="2532456"/>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solidFill>
            <a:srgbClr val="BDD2E7"/>
          </a:solidFill>
        </p:spPr>
        <p:txBody>
          <a:bodyPr wrap="square" lIns="0" tIns="0" rIns="0" bIns="0" rtlCol="0"/>
          <a:lstStyle/>
          <a:p>
            <a:endParaRPr/>
          </a:p>
        </p:txBody>
      </p:sp>
      <p:sp>
        <p:nvSpPr>
          <p:cNvPr id="99" name="object 99"/>
          <p:cNvSpPr txBox="1"/>
          <p:nvPr/>
        </p:nvSpPr>
        <p:spPr>
          <a:xfrm>
            <a:off x="4602571" y="2520894"/>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2</a:t>
            </a:r>
            <a:endParaRPr sz="800">
              <a:latin typeface="Arial"/>
              <a:cs typeface="Arial"/>
            </a:endParaRPr>
          </a:p>
        </p:txBody>
      </p:sp>
      <p:sp>
        <p:nvSpPr>
          <p:cNvPr id="100" name="object 100"/>
          <p:cNvSpPr/>
          <p:nvPr/>
        </p:nvSpPr>
        <p:spPr>
          <a:xfrm>
            <a:off x="4571212" y="2532456"/>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101" name="object 101"/>
          <p:cNvSpPr/>
          <p:nvPr/>
        </p:nvSpPr>
        <p:spPr>
          <a:xfrm>
            <a:off x="3390887" y="373413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02" name="object 102"/>
          <p:cNvSpPr/>
          <p:nvPr/>
        </p:nvSpPr>
        <p:spPr>
          <a:xfrm>
            <a:off x="4714900" y="373413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03" name="object 103"/>
          <p:cNvSpPr txBox="1"/>
          <p:nvPr/>
        </p:nvSpPr>
        <p:spPr>
          <a:xfrm>
            <a:off x="3378169" y="3218938"/>
            <a:ext cx="1199515" cy="162560"/>
          </a:xfrm>
          <a:prstGeom prst="rect">
            <a:avLst/>
          </a:prstGeom>
        </p:spPr>
        <p:txBody>
          <a:bodyPr vert="horz" wrap="square" lIns="0" tIns="12700" rIns="0" bIns="0" rtlCol="0">
            <a:spAutoFit/>
          </a:bodyPr>
          <a:lstStyle/>
          <a:p>
            <a:pPr marL="12700">
              <a:lnSpc>
                <a:spcPct val="100000"/>
              </a:lnSpc>
              <a:spcBef>
                <a:spcPts val="100"/>
              </a:spcBef>
            </a:pPr>
            <a:r>
              <a:rPr sz="900" spc="15" dirty="0">
                <a:solidFill>
                  <a:srgbClr val="6078AD"/>
                </a:solidFill>
                <a:latin typeface="Calibri"/>
                <a:cs typeface="Calibri"/>
              </a:rPr>
              <a:t>¿Ahorrar </a:t>
            </a:r>
            <a:r>
              <a:rPr sz="900" spc="25" dirty="0">
                <a:solidFill>
                  <a:srgbClr val="6078AD"/>
                </a:solidFill>
                <a:latin typeface="Calibri"/>
                <a:cs typeface="Calibri"/>
              </a:rPr>
              <a:t>para sus</a:t>
            </a:r>
            <a:r>
              <a:rPr sz="900" spc="-110" dirty="0">
                <a:solidFill>
                  <a:srgbClr val="6078AD"/>
                </a:solidFill>
                <a:latin typeface="Calibri"/>
                <a:cs typeface="Calibri"/>
              </a:rPr>
              <a:t> </a:t>
            </a:r>
            <a:r>
              <a:rPr sz="900" spc="10" dirty="0">
                <a:solidFill>
                  <a:srgbClr val="6078AD"/>
                </a:solidFill>
                <a:latin typeface="Calibri"/>
                <a:cs typeface="Calibri"/>
              </a:rPr>
              <a:t>hijos?</a:t>
            </a:r>
            <a:endParaRPr sz="900">
              <a:latin typeface="Calibri"/>
              <a:cs typeface="Calibri"/>
            </a:endParaRPr>
          </a:p>
        </p:txBody>
      </p:sp>
      <p:sp>
        <p:nvSpPr>
          <p:cNvPr id="104" name="object 104"/>
          <p:cNvSpPr/>
          <p:nvPr/>
        </p:nvSpPr>
        <p:spPr>
          <a:xfrm>
            <a:off x="4570895" y="6045936"/>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105" name="object 105"/>
          <p:cNvSpPr txBox="1"/>
          <p:nvPr/>
        </p:nvSpPr>
        <p:spPr>
          <a:xfrm>
            <a:off x="4602256" y="6034384"/>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1</a:t>
            </a:r>
            <a:endParaRPr sz="800">
              <a:latin typeface="Arial"/>
              <a:cs typeface="Arial"/>
            </a:endParaRPr>
          </a:p>
        </p:txBody>
      </p:sp>
      <p:sp>
        <p:nvSpPr>
          <p:cNvPr id="106" name="object 106"/>
          <p:cNvSpPr/>
          <p:nvPr/>
        </p:nvSpPr>
        <p:spPr>
          <a:xfrm>
            <a:off x="4570895" y="6045936"/>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107" name="object 107"/>
          <p:cNvSpPr/>
          <p:nvPr/>
        </p:nvSpPr>
        <p:spPr>
          <a:xfrm>
            <a:off x="4571212" y="5541937"/>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91A7D1"/>
          </a:solidFill>
        </p:spPr>
        <p:txBody>
          <a:bodyPr wrap="square" lIns="0" tIns="0" rIns="0" bIns="0" rtlCol="0"/>
          <a:lstStyle/>
          <a:p>
            <a:endParaRPr/>
          </a:p>
        </p:txBody>
      </p:sp>
      <p:sp>
        <p:nvSpPr>
          <p:cNvPr id="108" name="object 108"/>
          <p:cNvSpPr txBox="1"/>
          <p:nvPr/>
        </p:nvSpPr>
        <p:spPr>
          <a:xfrm>
            <a:off x="4602571" y="5530388"/>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3</a:t>
            </a:r>
            <a:endParaRPr sz="800">
              <a:latin typeface="Arial"/>
              <a:cs typeface="Arial"/>
            </a:endParaRPr>
          </a:p>
        </p:txBody>
      </p:sp>
      <p:sp>
        <p:nvSpPr>
          <p:cNvPr id="109" name="object 109"/>
          <p:cNvSpPr/>
          <p:nvPr/>
        </p:nvSpPr>
        <p:spPr>
          <a:xfrm>
            <a:off x="4571212" y="5541937"/>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110" name="object 110"/>
          <p:cNvSpPr txBox="1"/>
          <p:nvPr/>
        </p:nvSpPr>
        <p:spPr>
          <a:xfrm>
            <a:off x="4602571" y="6286383"/>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0</a:t>
            </a:r>
            <a:endParaRPr sz="800">
              <a:latin typeface="Arial"/>
              <a:cs typeface="Arial"/>
            </a:endParaRPr>
          </a:p>
        </p:txBody>
      </p:sp>
      <p:sp>
        <p:nvSpPr>
          <p:cNvPr id="111" name="object 111"/>
          <p:cNvSpPr/>
          <p:nvPr/>
        </p:nvSpPr>
        <p:spPr>
          <a:xfrm>
            <a:off x="4571212" y="6297942"/>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112" name="object 112"/>
          <p:cNvSpPr/>
          <p:nvPr/>
        </p:nvSpPr>
        <p:spPr>
          <a:xfrm>
            <a:off x="4571212" y="5793943"/>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BDD2E7"/>
          </a:solidFill>
        </p:spPr>
        <p:txBody>
          <a:bodyPr wrap="square" lIns="0" tIns="0" rIns="0" bIns="0" rtlCol="0"/>
          <a:lstStyle/>
          <a:p>
            <a:endParaRPr/>
          </a:p>
        </p:txBody>
      </p:sp>
      <p:sp>
        <p:nvSpPr>
          <p:cNvPr id="113" name="object 113"/>
          <p:cNvSpPr txBox="1"/>
          <p:nvPr/>
        </p:nvSpPr>
        <p:spPr>
          <a:xfrm>
            <a:off x="4602571" y="5782386"/>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2</a:t>
            </a:r>
            <a:endParaRPr sz="800">
              <a:latin typeface="Arial"/>
              <a:cs typeface="Arial"/>
            </a:endParaRPr>
          </a:p>
        </p:txBody>
      </p:sp>
      <p:sp>
        <p:nvSpPr>
          <p:cNvPr id="114" name="object 114"/>
          <p:cNvSpPr/>
          <p:nvPr/>
        </p:nvSpPr>
        <p:spPr>
          <a:xfrm>
            <a:off x="4571212" y="5793943"/>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115" name="object 115"/>
          <p:cNvSpPr/>
          <p:nvPr/>
        </p:nvSpPr>
        <p:spPr>
          <a:xfrm>
            <a:off x="3390887" y="699561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16" name="object 116"/>
          <p:cNvSpPr/>
          <p:nvPr/>
        </p:nvSpPr>
        <p:spPr>
          <a:xfrm>
            <a:off x="4714900" y="699561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17" name="object 117"/>
          <p:cNvSpPr txBox="1"/>
          <p:nvPr/>
        </p:nvSpPr>
        <p:spPr>
          <a:xfrm>
            <a:off x="3378169" y="6480431"/>
            <a:ext cx="1172210" cy="162560"/>
          </a:xfrm>
          <a:prstGeom prst="rect">
            <a:avLst/>
          </a:prstGeom>
        </p:spPr>
        <p:txBody>
          <a:bodyPr vert="horz" wrap="square" lIns="0" tIns="12700" rIns="0" bIns="0" rtlCol="0">
            <a:spAutoFit/>
          </a:bodyPr>
          <a:lstStyle/>
          <a:p>
            <a:pPr marL="12700">
              <a:lnSpc>
                <a:spcPct val="100000"/>
              </a:lnSpc>
              <a:spcBef>
                <a:spcPts val="100"/>
              </a:spcBef>
            </a:pPr>
            <a:r>
              <a:rPr sz="900" spc="10" dirty="0">
                <a:solidFill>
                  <a:srgbClr val="6078AD"/>
                </a:solidFill>
                <a:latin typeface="Calibri"/>
                <a:cs typeface="Calibri"/>
              </a:rPr>
              <a:t>¿Proteger </a:t>
            </a:r>
            <a:r>
              <a:rPr sz="900" spc="25" dirty="0">
                <a:solidFill>
                  <a:srgbClr val="6078AD"/>
                </a:solidFill>
                <a:latin typeface="Calibri"/>
                <a:cs typeface="Calibri"/>
              </a:rPr>
              <a:t>sus</a:t>
            </a:r>
            <a:r>
              <a:rPr sz="900" spc="-75" dirty="0">
                <a:solidFill>
                  <a:srgbClr val="6078AD"/>
                </a:solidFill>
                <a:latin typeface="Calibri"/>
                <a:cs typeface="Calibri"/>
              </a:rPr>
              <a:t> </a:t>
            </a:r>
            <a:r>
              <a:rPr sz="900" spc="15" dirty="0">
                <a:solidFill>
                  <a:srgbClr val="6078AD"/>
                </a:solidFill>
                <a:latin typeface="Calibri"/>
                <a:cs typeface="Calibri"/>
              </a:rPr>
              <a:t>ingresos?</a:t>
            </a:r>
            <a:endParaRPr sz="900">
              <a:latin typeface="Calibri"/>
              <a:cs typeface="Calibri"/>
            </a:endParaRPr>
          </a:p>
        </p:txBody>
      </p:sp>
      <p:sp>
        <p:nvSpPr>
          <p:cNvPr id="118" name="object 118"/>
          <p:cNvSpPr/>
          <p:nvPr/>
        </p:nvSpPr>
        <p:spPr>
          <a:xfrm>
            <a:off x="4570895" y="4415193"/>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119" name="object 119"/>
          <p:cNvSpPr txBox="1"/>
          <p:nvPr/>
        </p:nvSpPr>
        <p:spPr>
          <a:xfrm>
            <a:off x="4602256" y="4403643"/>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1</a:t>
            </a:r>
            <a:endParaRPr sz="800">
              <a:latin typeface="Arial"/>
              <a:cs typeface="Arial"/>
            </a:endParaRPr>
          </a:p>
        </p:txBody>
      </p:sp>
      <p:sp>
        <p:nvSpPr>
          <p:cNvPr id="120" name="object 120"/>
          <p:cNvSpPr/>
          <p:nvPr/>
        </p:nvSpPr>
        <p:spPr>
          <a:xfrm>
            <a:off x="4570895" y="4415193"/>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121" name="object 121"/>
          <p:cNvSpPr/>
          <p:nvPr/>
        </p:nvSpPr>
        <p:spPr>
          <a:xfrm>
            <a:off x="4571212" y="3911193"/>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91A7D1"/>
          </a:solidFill>
        </p:spPr>
        <p:txBody>
          <a:bodyPr wrap="square" lIns="0" tIns="0" rIns="0" bIns="0" rtlCol="0"/>
          <a:lstStyle/>
          <a:p>
            <a:endParaRPr dirty="0"/>
          </a:p>
        </p:txBody>
      </p:sp>
      <p:sp>
        <p:nvSpPr>
          <p:cNvPr id="122" name="object 122"/>
          <p:cNvSpPr/>
          <p:nvPr/>
        </p:nvSpPr>
        <p:spPr>
          <a:xfrm>
            <a:off x="4571212" y="3911193"/>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123" name="object 123"/>
          <p:cNvSpPr txBox="1"/>
          <p:nvPr/>
        </p:nvSpPr>
        <p:spPr>
          <a:xfrm>
            <a:off x="4602571" y="4655642"/>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0</a:t>
            </a:r>
            <a:endParaRPr sz="800">
              <a:latin typeface="Arial"/>
              <a:cs typeface="Arial"/>
            </a:endParaRPr>
          </a:p>
        </p:txBody>
      </p:sp>
      <p:sp>
        <p:nvSpPr>
          <p:cNvPr id="124" name="object 124"/>
          <p:cNvSpPr/>
          <p:nvPr/>
        </p:nvSpPr>
        <p:spPr>
          <a:xfrm>
            <a:off x="4571212" y="4667199"/>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125" name="object 125"/>
          <p:cNvSpPr/>
          <p:nvPr/>
        </p:nvSpPr>
        <p:spPr>
          <a:xfrm>
            <a:off x="4571212" y="4163199"/>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BDD2E7"/>
          </a:solidFill>
        </p:spPr>
        <p:txBody>
          <a:bodyPr wrap="square" lIns="0" tIns="0" rIns="0" bIns="0" rtlCol="0"/>
          <a:lstStyle/>
          <a:p>
            <a:endParaRPr/>
          </a:p>
        </p:txBody>
      </p:sp>
      <p:sp>
        <p:nvSpPr>
          <p:cNvPr id="126" name="object 126"/>
          <p:cNvSpPr txBox="1"/>
          <p:nvPr/>
        </p:nvSpPr>
        <p:spPr>
          <a:xfrm>
            <a:off x="4602571" y="4151645"/>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2</a:t>
            </a:r>
            <a:endParaRPr sz="800">
              <a:latin typeface="Arial"/>
              <a:cs typeface="Arial"/>
            </a:endParaRPr>
          </a:p>
        </p:txBody>
      </p:sp>
      <p:sp>
        <p:nvSpPr>
          <p:cNvPr id="127" name="object 127"/>
          <p:cNvSpPr/>
          <p:nvPr/>
        </p:nvSpPr>
        <p:spPr>
          <a:xfrm>
            <a:off x="4571212" y="4163199"/>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128" name="object 128"/>
          <p:cNvSpPr/>
          <p:nvPr/>
        </p:nvSpPr>
        <p:spPr>
          <a:xfrm>
            <a:off x="3390887" y="5364873"/>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29" name="object 129"/>
          <p:cNvSpPr/>
          <p:nvPr/>
        </p:nvSpPr>
        <p:spPr>
          <a:xfrm>
            <a:off x="4714900" y="5364873"/>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30" name="object 130"/>
          <p:cNvSpPr/>
          <p:nvPr/>
        </p:nvSpPr>
        <p:spPr>
          <a:xfrm>
            <a:off x="4570895" y="7676680"/>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131" name="object 131"/>
          <p:cNvSpPr txBox="1"/>
          <p:nvPr/>
        </p:nvSpPr>
        <p:spPr>
          <a:xfrm>
            <a:off x="4602256" y="7665125"/>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1</a:t>
            </a:r>
            <a:endParaRPr sz="800">
              <a:latin typeface="Arial"/>
              <a:cs typeface="Arial"/>
            </a:endParaRPr>
          </a:p>
        </p:txBody>
      </p:sp>
      <p:sp>
        <p:nvSpPr>
          <p:cNvPr id="132" name="object 132"/>
          <p:cNvSpPr/>
          <p:nvPr/>
        </p:nvSpPr>
        <p:spPr>
          <a:xfrm>
            <a:off x="4570895" y="7676680"/>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133" name="object 133"/>
          <p:cNvSpPr/>
          <p:nvPr/>
        </p:nvSpPr>
        <p:spPr>
          <a:xfrm>
            <a:off x="4571212" y="7172680"/>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91A7D1"/>
          </a:solidFill>
        </p:spPr>
        <p:txBody>
          <a:bodyPr wrap="square" lIns="0" tIns="0" rIns="0" bIns="0" rtlCol="0"/>
          <a:lstStyle/>
          <a:p>
            <a:endParaRPr/>
          </a:p>
        </p:txBody>
      </p:sp>
      <p:sp>
        <p:nvSpPr>
          <p:cNvPr id="134" name="object 134"/>
          <p:cNvSpPr txBox="1"/>
          <p:nvPr/>
        </p:nvSpPr>
        <p:spPr>
          <a:xfrm>
            <a:off x="4602571" y="7161128"/>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3</a:t>
            </a:r>
            <a:endParaRPr sz="800">
              <a:latin typeface="Arial"/>
              <a:cs typeface="Arial"/>
            </a:endParaRPr>
          </a:p>
        </p:txBody>
      </p:sp>
      <p:sp>
        <p:nvSpPr>
          <p:cNvPr id="135" name="object 135"/>
          <p:cNvSpPr/>
          <p:nvPr/>
        </p:nvSpPr>
        <p:spPr>
          <a:xfrm>
            <a:off x="4571212" y="7172680"/>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136" name="object 136"/>
          <p:cNvSpPr txBox="1"/>
          <p:nvPr/>
        </p:nvSpPr>
        <p:spPr>
          <a:xfrm>
            <a:off x="4602571" y="7917124"/>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0</a:t>
            </a:r>
            <a:endParaRPr sz="800">
              <a:latin typeface="Arial"/>
              <a:cs typeface="Arial"/>
            </a:endParaRPr>
          </a:p>
        </p:txBody>
      </p:sp>
      <p:sp>
        <p:nvSpPr>
          <p:cNvPr id="137" name="object 137"/>
          <p:cNvSpPr/>
          <p:nvPr/>
        </p:nvSpPr>
        <p:spPr>
          <a:xfrm>
            <a:off x="4571212" y="7928686"/>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138" name="object 138"/>
          <p:cNvSpPr/>
          <p:nvPr/>
        </p:nvSpPr>
        <p:spPr>
          <a:xfrm>
            <a:off x="4571212" y="7424687"/>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BDD2E7"/>
          </a:solidFill>
        </p:spPr>
        <p:txBody>
          <a:bodyPr wrap="square" lIns="0" tIns="0" rIns="0" bIns="0" rtlCol="0"/>
          <a:lstStyle/>
          <a:p>
            <a:endParaRPr/>
          </a:p>
        </p:txBody>
      </p:sp>
      <p:sp>
        <p:nvSpPr>
          <p:cNvPr id="139" name="object 139"/>
          <p:cNvSpPr txBox="1"/>
          <p:nvPr/>
        </p:nvSpPr>
        <p:spPr>
          <a:xfrm>
            <a:off x="4602571" y="7413127"/>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2</a:t>
            </a:r>
            <a:endParaRPr sz="800">
              <a:latin typeface="Arial"/>
              <a:cs typeface="Arial"/>
            </a:endParaRPr>
          </a:p>
        </p:txBody>
      </p:sp>
      <p:sp>
        <p:nvSpPr>
          <p:cNvPr id="140" name="object 140"/>
          <p:cNvSpPr/>
          <p:nvPr/>
        </p:nvSpPr>
        <p:spPr>
          <a:xfrm>
            <a:off x="4571212" y="7424687"/>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141" name="object 141"/>
          <p:cNvSpPr/>
          <p:nvPr/>
        </p:nvSpPr>
        <p:spPr>
          <a:xfrm>
            <a:off x="3416350" y="8626361"/>
            <a:ext cx="1285875" cy="0"/>
          </a:xfrm>
          <a:custGeom>
            <a:avLst/>
            <a:gdLst/>
            <a:ahLst/>
            <a:cxnLst/>
            <a:rect l="l" t="t" r="r" b="b"/>
            <a:pathLst>
              <a:path w="1285875">
                <a:moveTo>
                  <a:pt x="0" y="0"/>
                </a:moveTo>
                <a:lnTo>
                  <a:pt x="1285824" y="0"/>
                </a:lnTo>
              </a:path>
            </a:pathLst>
          </a:custGeom>
          <a:ln w="12700">
            <a:solidFill>
              <a:srgbClr val="91A7D1"/>
            </a:solidFill>
            <a:prstDash val="dot"/>
          </a:ln>
        </p:spPr>
        <p:txBody>
          <a:bodyPr wrap="square" lIns="0" tIns="0" rIns="0" bIns="0" rtlCol="0"/>
          <a:lstStyle/>
          <a:p>
            <a:endParaRPr/>
          </a:p>
        </p:txBody>
      </p:sp>
      <p:sp>
        <p:nvSpPr>
          <p:cNvPr id="142" name="object 142"/>
          <p:cNvSpPr/>
          <p:nvPr/>
        </p:nvSpPr>
        <p:spPr>
          <a:xfrm>
            <a:off x="3390887" y="8626361"/>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43" name="object 143"/>
          <p:cNvSpPr/>
          <p:nvPr/>
        </p:nvSpPr>
        <p:spPr>
          <a:xfrm>
            <a:off x="4714900" y="8626361"/>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44" name="object 144"/>
          <p:cNvSpPr txBox="1"/>
          <p:nvPr/>
        </p:nvSpPr>
        <p:spPr>
          <a:xfrm>
            <a:off x="3378169" y="8095970"/>
            <a:ext cx="1013460" cy="330200"/>
          </a:xfrm>
          <a:prstGeom prst="rect">
            <a:avLst/>
          </a:prstGeom>
        </p:spPr>
        <p:txBody>
          <a:bodyPr vert="horz" wrap="square" lIns="0" tIns="12700" rIns="0" bIns="0" rtlCol="0">
            <a:spAutoFit/>
          </a:bodyPr>
          <a:lstStyle/>
          <a:p>
            <a:pPr marL="12700" marR="5080">
              <a:lnSpc>
                <a:spcPct val="111100"/>
              </a:lnSpc>
              <a:spcBef>
                <a:spcPts val="100"/>
              </a:spcBef>
            </a:pPr>
            <a:r>
              <a:rPr sz="900" spc="10" dirty="0">
                <a:solidFill>
                  <a:srgbClr val="6078AD"/>
                </a:solidFill>
                <a:latin typeface="Calibri"/>
                <a:cs typeface="Calibri"/>
              </a:rPr>
              <a:t>¿Mejorar </a:t>
            </a:r>
            <a:r>
              <a:rPr sz="900" spc="30" dirty="0">
                <a:solidFill>
                  <a:srgbClr val="6078AD"/>
                </a:solidFill>
                <a:latin typeface="Calibri"/>
                <a:cs typeface="Calibri"/>
              </a:rPr>
              <a:t>su</a:t>
            </a:r>
            <a:r>
              <a:rPr sz="900" spc="-70" dirty="0">
                <a:solidFill>
                  <a:srgbClr val="6078AD"/>
                </a:solidFill>
                <a:latin typeface="Calibri"/>
                <a:cs typeface="Calibri"/>
              </a:rPr>
              <a:t> </a:t>
            </a:r>
            <a:r>
              <a:rPr sz="900" spc="20" dirty="0">
                <a:solidFill>
                  <a:srgbClr val="6078AD"/>
                </a:solidFill>
                <a:latin typeface="Calibri"/>
                <a:cs typeface="Calibri"/>
              </a:rPr>
              <a:t>servicio  </a:t>
            </a:r>
            <a:r>
              <a:rPr sz="900" spc="15" dirty="0">
                <a:solidFill>
                  <a:srgbClr val="6078AD"/>
                </a:solidFill>
                <a:latin typeface="Calibri"/>
                <a:cs typeface="Calibri"/>
              </a:rPr>
              <a:t>médico?</a:t>
            </a:r>
            <a:endParaRPr sz="900">
              <a:latin typeface="Calibri"/>
              <a:cs typeface="Calibri"/>
            </a:endParaRPr>
          </a:p>
        </p:txBody>
      </p:sp>
      <p:sp>
        <p:nvSpPr>
          <p:cNvPr id="145" name="object 145"/>
          <p:cNvSpPr/>
          <p:nvPr/>
        </p:nvSpPr>
        <p:spPr>
          <a:xfrm>
            <a:off x="6962381" y="2784449"/>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146" name="object 146"/>
          <p:cNvSpPr txBox="1"/>
          <p:nvPr/>
        </p:nvSpPr>
        <p:spPr>
          <a:xfrm>
            <a:off x="6993747" y="2772902"/>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1</a:t>
            </a:r>
            <a:endParaRPr sz="800">
              <a:latin typeface="Arial"/>
              <a:cs typeface="Arial"/>
            </a:endParaRPr>
          </a:p>
        </p:txBody>
      </p:sp>
      <p:sp>
        <p:nvSpPr>
          <p:cNvPr id="147" name="object 147"/>
          <p:cNvSpPr/>
          <p:nvPr/>
        </p:nvSpPr>
        <p:spPr>
          <a:xfrm>
            <a:off x="6962381" y="2784449"/>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148" name="object 148"/>
          <p:cNvSpPr/>
          <p:nvPr/>
        </p:nvSpPr>
        <p:spPr>
          <a:xfrm>
            <a:off x="6962699" y="2280450"/>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solidFill>
            <a:srgbClr val="91A7D1"/>
          </a:solidFill>
        </p:spPr>
        <p:txBody>
          <a:bodyPr wrap="square" lIns="0" tIns="0" rIns="0" bIns="0" rtlCol="0"/>
          <a:lstStyle/>
          <a:p>
            <a:endParaRPr/>
          </a:p>
        </p:txBody>
      </p:sp>
      <p:sp>
        <p:nvSpPr>
          <p:cNvPr id="149" name="object 149"/>
          <p:cNvSpPr txBox="1"/>
          <p:nvPr/>
        </p:nvSpPr>
        <p:spPr>
          <a:xfrm>
            <a:off x="6994063" y="2268895"/>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3</a:t>
            </a:r>
            <a:endParaRPr sz="800">
              <a:latin typeface="Arial"/>
              <a:cs typeface="Arial"/>
            </a:endParaRPr>
          </a:p>
        </p:txBody>
      </p:sp>
      <p:sp>
        <p:nvSpPr>
          <p:cNvPr id="150" name="object 150"/>
          <p:cNvSpPr/>
          <p:nvPr/>
        </p:nvSpPr>
        <p:spPr>
          <a:xfrm>
            <a:off x="6962699" y="2280450"/>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151" name="object 151"/>
          <p:cNvSpPr txBox="1"/>
          <p:nvPr/>
        </p:nvSpPr>
        <p:spPr>
          <a:xfrm>
            <a:off x="6994063" y="3024901"/>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0</a:t>
            </a:r>
            <a:endParaRPr sz="800">
              <a:latin typeface="Arial"/>
              <a:cs typeface="Arial"/>
            </a:endParaRPr>
          </a:p>
        </p:txBody>
      </p:sp>
      <p:sp>
        <p:nvSpPr>
          <p:cNvPr id="152" name="object 152"/>
          <p:cNvSpPr/>
          <p:nvPr/>
        </p:nvSpPr>
        <p:spPr>
          <a:xfrm>
            <a:off x="6962699" y="3036455"/>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153" name="object 153"/>
          <p:cNvSpPr/>
          <p:nvPr/>
        </p:nvSpPr>
        <p:spPr>
          <a:xfrm>
            <a:off x="6962699" y="2532456"/>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solidFill>
            <a:srgbClr val="BDD2E7"/>
          </a:solidFill>
        </p:spPr>
        <p:txBody>
          <a:bodyPr wrap="square" lIns="0" tIns="0" rIns="0" bIns="0" rtlCol="0"/>
          <a:lstStyle/>
          <a:p>
            <a:endParaRPr/>
          </a:p>
        </p:txBody>
      </p:sp>
      <p:sp>
        <p:nvSpPr>
          <p:cNvPr id="154" name="object 154"/>
          <p:cNvSpPr txBox="1"/>
          <p:nvPr/>
        </p:nvSpPr>
        <p:spPr>
          <a:xfrm>
            <a:off x="6994063" y="2520894"/>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2</a:t>
            </a:r>
            <a:endParaRPr sz="800">
              <a:latin typeface="Arial"/>
              <a:cs typeface="Arial"/>
            </a:endParaRPr>
          </a:p>
        </p:txBody>
      </p:sp>
      <p:sp>
        <p:nvSpPr>
          <p:cNvPr id="155" name="object 155"/>
          <p:cNvSpPr/>
          <p:nvPr/>
        </p:nvSpPr>
        <p:spPr>
          <a:xfrm>
            <a:off x="6962699" y="2532456"/>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156" name="object 156"/>
          <p:cNvSpPr/>
          <p:nvPr/>
        </p:nvSpPr>
        <p:spPr>
          <a:xfrm>
            <a:off x="5807836" y="3734130"/>
            <a:ext cx="1285875" cy="0"/>
          </a:xfrm>
          <a:custGeom>
            <a:avLst/>
            <a:gdLst/>
            <a:ahLst/>
            <a:cxnLst/>
            <a:rect l="l" t="t" r="r" b="b"/>
            <a:pathLst>
              <a:path w="1285875">
                <a:moveTo>
                  <a:pt x="0" y="0"/>
                </a:moveTo>
                <a:lnTo>
                  <a:pt x="1285824" y="0"/>
                </a:lnTo>
              </a:path>
            </a:pathLst>
          </a:custGeom>
          <a:ln w="12700">
            <a:solidFill>
              <a:srgbClr val="91A7D1"/>
            </a:solidFill>
            <a:prstDash val="dot"/>
          </a:ln>
        </p:spPr>
        <p:txBody>
          <a:bodyPr wrap="square" lIns="0" tIns="0" rIns="0" bIns="0" rtlCol="0"/>
          <a:lstStyle/>
          <a:p>
            <a:endParaRPr/>
          </a:p>
        </p:txBody>
      </p:sp>
      <p:sp>
        <p:nvSpPr>
          <p:cNvPr id="157" name="object 157"/>
          <p:cNvSpPr/>
          <p:nvPr/>
        </p:nvSpPr>
        <p:spPr>
          <a:xfrm>
            <a:off x="5782373" y="373413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58" name="object 158"/>
          <p:cNvSpPr/>
          <p:nvPr/>
        </p:nvSpPr>
        <p:spPr>
          <a:xfrm>
            <a:off x="7106386" y="373413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59" name="object 159"/>
          <p:cNvSpPr/>
          <p:nvPr/>
        </p:nvSpPr>
        <p:spPr>
          <a:xfrm>
            <a:off x="6962381" y="6045936"/>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160" name="object 160"/>
          <p:cNvSpPr txBox="1"/>
          <p:nvPr/>
        </p:nvSpPr>
        <p:spPr>
          <a:xfrm>
            <a:off x="6993747" y="6034384"/>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1</a:t>
            </a:r>
            <a:endParaRPr sz="800">
              <a:latin typeface="Arial"/>
              <a:cs typeface="Arial"/>
            </a:endParaRPr>
          </a:p>
        </p:txBody>
      </p:sp>
      <p:sp>
        <p:nvSpPr>
          <p:cNvPr id="161" name="object 161"/>
          <p:cNvSpPr/>
          <p:nvPr/>
        </p:nvSpPr>
        <p:spPr>
          <a:xfrm>
            <a:off x="6962381" y="6045936"/>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162" name="object 162"/>
          <p:cNvSpPr/>
          <p:nvPr/>
        </p:nvSpPr>
        <p:spPr>
          <a:xfrm>
            <a:off x="6962699" y="5541937"/>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91A7D1"/>
          </a:solidFill>
        </p:spPr>
        <p:txBody>
          <a:bodyPr wrap="square" lIns="0" tIns="0" rIns="0" bIns="0" rtlCol="0"/>
          <a:lstStyle/>
          <a:p>
            <a:endParaRPr/>
          </a:p>
        </p:txBody>
      </p:sp>
      <p:sp>
        <p:nvSpPr>
          <p:cNvPr id="163" name="object 163"/>
          <p:cNvSpPr txBox="1"/>
          <p:nvPr/>
        </p:nvSpPr>
        <p:spPr>
          <a:xfrm>
            <a:off x="6994063" y="5530388"/>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3</a:t>
            </a:r>
            <a:endParaRPr sz="800">
              <a:latin typeface="Arial"/>
              <a:cs typeface="Arial"/>
            </a:endParaRPr>
          </a:p>
        </p:txBody>
      </p:sp>
      <p:sp>
        <p:nvSpPr>
          <p:cNvPr id="164" name="object 164"/>
          <p:cNvSpPr/>
          <p:nvPr/>
        </p:nvSpPr>
        <p:spPr>
          <a:xfrm>
            <a:off x="6962699" y="5541937"/>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165" name="object 165"/>
          <p:cNvSpPr txBox="1"/>
          <p:nvPr/>
        </p:nvSpPr>
        <p:spPr>
          <a:xfrm>
            <a:off x="6994063" y="6286383"/>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0</a:t>
            </a:r>
            <a:endParaRPr sz="800">
              <a:latin typeface="Arial"/>
              <a:cs typeface="Arial"/>
            </a:endParaRPr>
          </a:p>
        </p:txBody>
      </p:sp>
      <p:sp>
        <p:nvSpPr>
          <p:cNvPr id="166" name="object 166"/>
          <p:cNvSpPr/>
          <p:nvPr/>
        </p:nvSpPr>
        <p:spPr>
          <a:xfrm>
            <a:off x="6962699" y="6297942"/>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167" name="object 167"/>
          <p:cNvSpPr/>
          <p:nvPr/>
        </p:nvSpPr>
        <p:spPr>
          <a:xfrm>
            <a:off x="6962699" y="5793943"/>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BDD2E7"/>
          </a:solidFill>
        </p:spPr>
        <p:txBody>
          <a:bodyPr wrap="square" lIns="0" tIns="0" rIns="0" bIns="0" rtlCol="0"/>
          <a:lstStyle/>
          <a:p>
            <a:endParaRPr/>
          </a:p>
        </p:txBody>
      </p:sp>
      <p:sp>
        <p:nvSpPr>
          <p:cNvPr id="168" name="object 168"/>
          <p:cNvSpPr txBox="1"/>
          <p:nvPr/>
        </p:nvSpPr>
        <p:spPr>
          <a:xfrm>
            <a:off x="6994063" y="5782386"/>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2</a:t>
            </a:r>
            <a:endParaRPr sz="800">
              <a:latin typeface="Arial"/>
              <a:cs typeface="Arial"/>
            </a:endParaRPr>
          </a:p>
        </p:txBody>
      </p:sp>
      <p:sp>
        <p:nvSpPr>
          <p:cNvPr id="169" name="object 169"/>
          <p:cNvSpPr/>
          <p:nvPr/>
        </p:nvSpPr>
        <p:spPr>
          <a:xfrm>
            <a:off x="6962699" y="5793943"/>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170" name="object 170"/>
          <p:cNvSpPr/>
          <p:nvPr/>
        </p:nvSpPr>
        <p:spPr>
          <a:xfrm>
            <a:off x="5782373" y="699561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71" name="object 171"/>
          <p:cNvSpPr/>
          <p:nvPr/>
        </p:nvSpPr>
        <p:spPr>
          <a:xfrm>
            <a:off x="7106386" y="699561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72" name="object 172"/>
          <p:cNvSpPr/>
          <p:nvPr/>
        </p:nvSpPr>
        <p:spPr>
          <a:xfrm>
            <a:off x="6962381" y="4415193"/>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173" name="object 173"/>
          <p:cNvSpPr txBox="1"/>
          <p:nvPr/>
        </p:nvSpPr>
        <p:spPr>
          <a:xfrm>
            <a:off x="6993747" y="4403643"/>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1</a:t>
            </a:r>
            <a:endParaRPr sz="800">
              <a:latin typeface="Arial"/>
              <a:cs typeface="Arial"/>
            </a:endParaRPr>
          </a:p>
        </p:txBody>
      </p:sp>
      <p:sp>
        <p:nvSpPr>
          <p:cNvPr id="174" name="object 174"/>
          <p:cNvSpPr/>
          <p:nvPr/>
        </p:nvSpPr>
        <p:spPr>
          <a:xfrm>
            <a:off x="6962381" y="4415193"/>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175" name="object 175"/>
          <p:cNvSpPr/>
          <p:nvPr/>
        </p:nvSpPr>
        <p:spPr>
          <a:xfrm>
            <a:off x="6962699" y="3911193"/>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91A7D1"/>
          </a:solidFill>
        </p:spPr>
        <p:txBody>
          <a:bodyPr wrap="square" lIns="0" tIns="0" rIns="0" bIns="0" rtlCol="0"/>
          <a:lstStyle/>
          <a:p>
            <a:endParaRPr/>
          </a:p>
        </p:txBody>
      </p:sp>
      <p:sp>
        <p:nvSpPr>
          <p:cNvPr id="176" name="object 176"/>
          <p:cNvSpPr txBox="1"/>
          <p:nvPr/>
        </p:nvSpPr>
        <p:spPr>
          <a:xfrm>
            <a:off x="6994063" y="3899637"/>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3</a:t>
            </a:r>
            <a:endParaRPr sz="800">
              <a:latin typeface="Arial"/>
              <a:cs typeface="Arial"/>
            </a:endParaRPr>
          </a:p>
        </p:txBody>
      </p:sp>
      <p:sp>
        <p:nvSpPr>
          <p:cNvPr id="177" name="object 177"/>
          <p:cNvSpPr/>
          <p:nvPr/>
        </p:nvSpPr>
        <p:spPr>
          <a:xfrm>
            <a:off x="6962699" y="3911193"/>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178" name="object 178"/>
          <p:cNvSpPr txBox="1"/>
          <p:nvPr/>
        </p:nvSpPr>
        <p:spPr>
          <a:xfrm>
            <a:off x="6994063" y="4655642"/>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0</a:t>
            </a:r>
            <a:endParaRPr sz="800">
              <a:latin typeface="Arial"/>
              <a:cs typeface="Arial"/>
            </a:endParaRPr>
          </a:p>
        </p:txBody>
      </p:sp>
      <p:sp>
        <p:nvSpPr>
          <p:cNvPr id="179" name="object 179"/>
          <p:cNvSpPr/>
          <p:nvPr/>
        </p:nvSpPr>
        <p:spPr>
          <a:xfrm>
            <a:off x="6962699" y="4667199"/>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180" name="object 180"/>
          <p:cNvSpPr/>
          <p:nvPr/>
        </p:nvSpPr>
        <p:spPr>
          <a:xfrm>
            <a:off x="6962699" y="4163199"/>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BDD2E7"/>
          </a:solidFill>
        </p:spPr>
        <p:txBody>
          <a:bodyPr wrap="square" lIns="0" tIns="0" rIns="0" bIns="0" rtlCol="0"/>
          <a:lstStyle/>
          <a:p>
            <a:endParaRPr/>
          </a:p>
        </p:txBody>
      </p:sp>
      <p:sp>
        <p:nvSpPr>
          <p:cNvPr id="181" name="object 181"/>
          <p:cNvSpPr txBox="1"/>
          <p:nvPr/>
        </p:nvSpPr>
        <p:spPr>
          <a:xfrm>
            <a:off x="6994063" y="4151645"/>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2</a:t>
            </a:r>
            <a:endParaRPr sz="800">
              <a:latin typeface="Arial"/>
              <a:cs typeface="Arial"/>
            </a:endParaRPr>
          </a:p>
        </p:txBody>
      </p:sp>
      <p:sp>
        <p:nvSpPr>
          <p:cNvPr id="182" name="object 182"/>
          <p:cNvSpPr/>
          <p:nvPr/>
        </p:nvSpPr>
        <p:spPr>
          <a:xfrm>
            <a:off x="6962699" y="4163199"/>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183" name="object 183"/>
          <p:cNvSpPr/>
          <p:nvPr/>
        </p:nvSpPr>
        <p:spPr>
          <a:xfrm>
            <a:off x="5782373" y="5364873"/>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84" name="object 184"/>
          <p:cNvSpPr/>
          <p:nvPr/>
        </p:nvSpPr>
        <p:spPr>
          <a:xfrm>
            <a:off x="7106386" y="5364873"/>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85" name="object 185"/>
          <p:cNvSpPr txBox="1"/>
          <p:nvPr/>
        </p:nvSpPr>
        <p:spPr>
          <a:xfrm>
            <a:off x="5769657" y="4834477"/>
            <a:ext cx="1195070" cy="330200"/>
          </a:xfrm>
          <a:prstGeom prst="rect">
            <a:avLst/>
          </a:prstGeom>
        </p:spPr>
        <p:txBody>
          <a:bodyPr vert="horz" wrap="square" lIns="0" tIns="12700" rIns="0" bIns="0" rtlCol="0">
            <a:spAutoFit/>
          </a:bodyPr>
          <a:lstStyle/>
          <a:p>
            <a:pPr marL="12700" marR="5080">
              <a:lnSpc>
                <a:spcPct val="111100"/>
              </a:lnSpc>
              <a:spcBef>
                <a:spcPts val="100"/>
              </a:spcBef>
            </a:pPr>
            <a:r>
              <a:rPr sz="900" spc="20" dirty="0">
                <a:solidFill>
                  <a:srgbClr val="6078AD"/>
                </a:solidFill>
                <a:latin typeface="Calibri"/>
                <a:cs typeface="Calibri"/>
              </a:rPr>
              <a:t>¿Conseguir </a:t>
            </a:r>
            <a:r>
              <a:rPr sz="900" spc="35" dirty="0">
                <a:solidFill>
                  <a:srgbClr val="6078AD"/>
                </a:solidFill>
                <a:latin typeface="Calibri"/>
                <a:cs typeface="Calibri"/>
              </a:rPr>
              <a:t>una </a:t>
            </a:r>
            <a:r>
              <a:rPr sz="900" spc="30" dirty="0">
                <a:solidFill>
                  <a:srgbClr val="6078AD"/>
                </a:solidFill>
                <a:latin typeface="Calibri"/>
                <a:cs typeface="Calibri"/>
              </a:rPr>
              <a:t>gestión  optima </a:t>
            </a:r>
            <a:r>
              <a:rPr sz="900" spc="15" dirty="0">
                <a:solidFill>
                  <a:srgbClr val="6078AD"/>
                </a:solidFill>
                <a:latin typeface="Calibri"/>
                <a:cs typeface="Calibri"/>
              </a:rPr>
              <a:t>de </a:t>
            </a:r>
            <a:r>
              <a:rPr sz="900" spc="30" dirty="0">
                <a:solidFill>
                  <a:srgbClr val="6078AD"/>
                </a:solidFill>
                <a:latin typeface="Calibri"/>
                <a:cs typeface="Calibri"/>
              </a:rPr>
              <a:t>su</a:t>
            </a:r>
            <a:r>
              <a:rPr sz="900" spc="-85" dirty="0">
                <a:solidFill>
                  <a:srgbClr val="6078AD"/>
                </a:solidFill>
                <a:latin typeface="Calibri"/>
                <a:cs typeface="Calibri"/>
              </a:rPr>
              <a:t> </a:t>
            </a:r>
            <a:r>
              <a:rPr sz="900" spc="10" dirty="0">
                <a:solidFill>
                  <a:srgbClr val="6078AD"/>
                </a:solidFill>
                <a:latin typeface="Calibri"/>
                <a:cs typeface="Calibri"/>
              </a:rPr>
              <a:t>inversión?</a:t>
            </a:r>
            <a:endParaRPr sz="900">
              <a:latin typeface="Calibri"/>
              <a:cs typeface="Calibri"/>
            </a:endParaRPr>
          </a:p>
        </p:txBody>
      </p:sp>
      <p:sp>
        <p:nvSpPr>
          <p:cNvPr id="186" name="object 186"/>
          <p:cNvSpPr/>
          <p:nvPr/>
        </p:nvSpPr>
        <p:spPr>
          <a:xfrm>
            <a:off x="1018482" y="9325750"/>
            <a:ext cx="6066155" cy="0"/>
          </a:xfrm>
          <a:custGeom>
            <a:avLst/>
            <a:gdLst/>
            <a:ahLst/>
            <a:cxnLst/>
            <a:rect l="l" t="t" r="r" b="b"/>
            <a:pathLst>
              <a:path w="6066155">
                <a:moveTo>
                  <a:pt x="0" y="0"/>
                </a:moveTo>
                <a:lnTo>
                  <a:pt x="6065659" y="0"/>
                </a:lnTo>
              </a:path>
            </a:pathLst>
          </a:custGeom>
          <a:ln w="12700">
            <a:solidFill>
              <a:srgbClr val="91A7D1"/>
            </a:solidFill>
            <a:prstDash val="dot"/>
          </a:ln>
        </p:spPr>
        <p:txBody>
          <a:bodyPr wrap="square" lIns="0" tIns="0" rIns="0" bIns="0" rtlCol="0"/>
          <a:lstStyle/>
          <a:p>
            <a:endParaRPr/>
          </a:p>
        </p:txBody>
      </p:sp>
      <p:sp>
        <p:nvSpPr>
          <p:cNvPr id="187" name="object 187"/>
          <p:cNvSpPr/>
          <p:nvPr/>
        </p:nvSpPr>
        <p:spPr>
          <a:xfrm>
            <a:off x="993049" y="932575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88" name="object 188"/>
          <p:cNvSpPr/>
          <p:nvPr/>
        </p:nvSpPr>
        <p:spPr>
          <a:xfrm>
            <a:off x="7096860" y="932575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89" name="object 189"/>
          <p:cNvSpPr/>
          <p:nvPr/>
        </p:nvSpPr>
        <p:spPr>
          <a:xfrm>
            <a:off x="1018482" y="9629521"/>
            <a:ext cx="6066155" cy="0"/>
          </a:xfrm>
          <a:custGeom>
            <a:avLst/>
            <a:gdLst/>
            <a:ahLst/>
            <a:cxnLst/>
            <a:rect l="l" t="t" r="r" b="b"/>
            <a:pathLst>
              <a:path w="6066155">
                <a:moveTo>
                  <a:pt x="0" y="0"/>
                </a:moveTo>
                <a:lnTo>
                  <a:pt x="6065659" y="0"/>
                </a:lnTo>
              </a:path>
            </a:pathLst>
          </a:custGeom>
          <a:ln w="12700">
            <a:solidFill>
              <a:srgbClr val="91A7D1"/>
            </a:solidFill>
            <a:prstDash val="dot"/>
          </a:ln>
        </p:spPr>
        <p:txBody>
          <a:bodyPr wrap="square" lIns="0" tIns="0" rIns="0" bIns="0" rtlCol="0"/>
          <a:lstStyle/>
          <a:p>
            <a:endParaRPr/>
          </a:p>
        </p:txBody>
      </p:sp>
      <p:sp>
        <p:nvSpPr>
          <p:cNvPr id="190" name="object 190"/>
          <p:cNvSpPr/>
          <p:nvPr/>
        </p:nvSpPr>
        <p:spPr>
          <a:xfrm>
            <a:off x="993049" y="9629521"/>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91" name="object 191"/>
          <p:cNvSpPr/>
          <p:nvPr/>
        </p:nvSpPr>
        <p:spPr>
          <a:xfrm>
            <a:off x="7096860" y="9629521"/>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92" name="object 192"/>
          <p:cNvSpPr/>
          <p:nvPr/>
        </p:nvSpPr>
        <p:spPr>
          <a:xfrm>
            <a:off x="1018482" y="9933317"/>
            <a:ext cx="6066155" cy="0"/>
          </a:xfrm>
          <a:custGeom>
            <a:avLst/>
            <a:gdLst/>
            <a:ahLst/>
            <a:cxnLst/>
            <a:rect l="l" t="t" r="r" b="b"/>
            <a:pathLst>
              <a:path w="6066155">
                <a:moveTo>
                  <a:pt x="0" y="0"/>
                </a:moveTo>
                <a:lnTo>
                  <a:pt x="6065659" y="0"/>
                </a:lnTo>
              </a:path>
            </a:pathLst>
          </a:custGeom>
          <a:ln w="12700">
            <a:solidFill>
              <a:srgbClr val="91A7D1"/>
            </a:solidFill>
            <a:prstDash val="dot"/>
          </a:ln>
        </p:spPr>
        <p:txBody>
          <a:bodyPr wrap="square" lIns="0" tIns="0" rIns="0" bIns="0" rtlCol="0"/>
          <a:lstStyle/>
          <a:p>
            <a:endParaRPr/>
          </a:p>
        </p:txBody>
      </p:sp>
      <p:sp>
        <p:nvSpPr>
          <p:cNvPr id="193" name="object 193"/>
          <p:cNvSpPr/>
          <p:nvPr/>
        </p:nvSpPr>
        <p:spPr>
          <a:xfrm>
            <a:off x="993049" y="993331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94" name="object 194"/>
          <p:cNvSpPr/>
          <p:nvPr/>
        </p:nvSpPr>
        <p:spPr>
          <a:xfrm>
            <a:off x="7096860" y="993331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95" name="object 195"/>
          <p:cNvSpPr/>
          <p:nvPr/>
        </p:nvSpPr>
        <p:spPr>
          <a:xfrm>
            <a:off x="1018482" y="10237116"/>
            <a:ext cx="6066155" cy="0"/>
          </a:xfrm>
          <a:custGeom>
            <a:avLst/>
            <a:gdLst/>
            <a:ahLst/>
            <a:cxnLst/>
            <a:rect l="l" t="t" r="r" b="b"/>
            <a:pathLst>
              <a:path w="6066155">
                <a:moveTo>
                  <a:pt x="0" y="0"/>
                </a:moveTo>
                <a:lnTo>
                  <a:pt x="6065659" y="0"/>
                </a:lnTo>
              </a:path>
            </a:pathLst>
          </a:custGeom>
          <a:ln w="12700">
            <a:solidFill>
              <a:srgbClr val="91A7D1"/>
            </a:solidFill>
            <a:prstDash val="dot"/>
          </a:ln>
        </p:spPr>
        <p:txBody>
          <a:bodyPr wrap="square" lIns="0" tIns="0" rIns="0" bIns="0" rtlCol="0"/>
          <a:lstStyle/>
          <a:p>
            <a:endParaRPr/>
          </a:p>
        </p:txBody>
      </p:sp>
      <p:sp>
        <p:nvSpPr>
          <p:cNvPr id="196" name="object 196"/>
          <p:cNvSpPr/>
          <p:nvPr/>
        </p:nvSpPr>
        <p:spPr>
          <a:xfrm>
            <a:off x="993049" y="10237116"/>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97" name="object 197"/>
          <p:cNvSpPr/>
          <p:nvPr/>
        </p:nvSpPr>
        <p:spPr>
          <a:xfrm>
            <a:off x="7096860" y="10237116"/>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98" name="object 198"/>
          <p:cNvSpPr/>
          <p:nvPr/>
        </p:nvSpPr>
        <p:spPr>
          <a:xfrm>
            <a:off x="0" y="266700"/>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199" name="object 199"/>
          <p:cNvSpPr/>
          <p:nvPr/>
        </p:nvSpPr>
        <p:spPr>
          <a:xfrm>
            <a:off x="7902905" y="266700"/>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200" name="object 200"/>
          <p:cNvSpPr/>
          <p:nvPr/>
        </p:nvSpPr>
        <p:spPr>
          <a:xfrm>
            <a:off x="0" y="10958703"/>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201" name="object 201"/>
          <p:cNvSpPr/>
          <p:nvPr/>
        </p:nvSpPr>
        <p:spPr>
          <a:xfrm>
            <a:off x="7902905" y="10958703"/>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202" name="object 202"/>
          <p:cNvSpPr/>
          <p:nvPr/>
        </p:nvSpPr>
        <p:spPr>
          <a:xfrm>
            <a:off x="266700"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203" name="object 203"/>
          <p:cNvSpPr/>
          <p:nvPr/>
        </p:nvSpPr>
        <p:spPr>
          <a:xfrm>
            <a:off x="266700"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204" name="object 204"/>
          <p:cNvSpPr/>
          <p:nvPr/>
        </p:nvSpPr>
        <p:spPr>
          <a:xfrm>
            <a:off x="7826705"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205" name="object 205"/>
          <p:cNvSpPr/>
          <p:nvPr/>
        </p:nvSpPr>
        <p:spPr>
          <a:xfrm>
            <a:off x="7826705"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209" name="object 209"/>
          <p:cNvSpPr/>
          <p:nvPr/>
        </p:nvSpPr>
        <p:spPr>
          <a:xfrm>
            <a:off x="5458166" y="2062238"/>
            <a:ext cx="136067" cy="136067"/>
          </a:xfrm>
          <a:prstGeom prst="rect">
            <a:avLst/>
          </a:prstGeom>
          <a:blipFill>
            <a:blip r:embed="rId13" cstate="print"/>
            <a:stretch>
              <a:fillRect/>
            </a:stretch>
          </a:blipFill>
        </p:spPr>
        <p:txBody>
          <a:bodyPr wrap="square" lIns="0" tIns="0" rIns="0" bIns="0" rtlCol="0"/>
          <a:lstStyle/>
          <a:p>
            <a:endParaRPr/>
          </a:p>
        </p:txBody>
      </p:sp>
      <p:sp>
        <p:nvSpPr>
          <p:cNvPr id="210" name="object 210"/>
          <p:cNvSpPr/>
          <p:nvPr/>
        </p:nvSpPr>
        <p:spPr>
          <a:xfrm>
            <a:off x="680311" y="3673094"/>
            <a:ext cx="136067" cy="136067"/>
          </a:xfrm>
          <a:prstGeom prst="rect">
            <a:avLst/>
          </a:prstGeom>
          <a:blipFill>
            <a:blip r:embed="rId14" cstate="print"/>
            <a:stretch>
              <a:fillRect/>
            </a:stretch>
          </a:blipFill>
        </p:spPr>
        <p:txBody>
          <a:bodyPr wrap="square" lIns="0" tIns="0" rIns="0" bIns="0" rtlCol="0"/>
          <a:lstStyle/>
          <a:p>
            <a:endParaRPr/>
          </a:p>
        </p:txBody>
      </p:sp>
      <p:sp>
        <p:nvSpPr>
          <p:cNvPr id="211" name="object 211"/>
          <p:cNvSpPr/>
          <p:nvPr/>
        </p:nvSpPr>
        <p:spPr>
          <a:xfrm>
            <a:off x="2877653" y="3626180"/>
            <a:ext cx="136067" cy="136067"/>
          </a:xfrm>
          <a:prstGeom prst="rect">
            <a:avLst/>
          </a:prstGeom>
          <a:blipFill>
            <a:blip r:embed="rId13" cstate="print"/>
            <a:stretch>
              <a:fillRect/>
            </a:stretch>
          </a:blipFill>
        </p:spPr>
        <p:txBody>
          <a:bodyPr wrap="square" lIns="0" tIns="0" rIns="0" bIns="0" rtlCol="0"/>
          <a:lstStyle/>
          <a:p>
            <a:endParaRPr/>
          </a:p>
        </p:txBody>
      </p:sp>
      <p:sp>
        <p:nvSpPr>
          <p:cNvPr id="212" name="object 212"/>
          <p:cNvSpPr/>
          <p:nvPr/>
        </p:nvSpPr>
        <p:spPr>
          <a:xfrm>
            <a:off x="5278309" y="3673094"/>
            <a:ext cx="136067" cy="136067"/>
          </a:xfrm>
          <a:prstGeom prst="rect">
            <a:avLst/>
          </a:prstGeom>
          <a:blipFill>
            <a:blip r:embed="rId13" cstate="print"/>
            <a:stretch>
              <a:fillRect/>
            </a:stretch>
          </a:blipFill>
        </p:spPr>
        <p:txBody>
          <a:bodyPr wrap="square" lIns="0" tIns="0" rIns="0" bIns="0" rtlCol="0"/>
          <a:lstStyle/>
          <a:p>
            <a:endParaRPr/>
          </a:p>
        </p:txBody>
      </p:sp>
      <p:sp>
        <p:nvSpPr>
          <p:cNvPr id="213" name="object 213"/>
          <p:cNvSpPr/>
          <p:nvPr/>
        </p:nvSpPr>
        <p:spPr>
          <a:xfrm>
            <a:off x="680311" y="5315229"/>
            <a:ext cx="136067" cy="136067"/>
          </a:xfrm>
          <a:prstGeom prst="rect">
            <a:avLst/>
          </a:prstGeom>
          <a:blipFill>
            <a:blip r:embed="rId14" cstate="print"/>
            <a:stretch>
              <a:fillRect/>
            </a:stretch>
          </a:blipFill>
        </p:spPr>
        <p:txBody>
          <a:bodyPr wrap="square" lIns="0" tIns="0" rIns="0" bIns="0" rtlCol="0"/>
          <a:lstStyle/>
          <a:p>
            <a:endParaRPr/>
          </a:p>
        </p:txBody>
      </p:sp>
      <p:sp>
        <p:nvSpPr>
          <p:cNvPr id="214" name="object 214"/>
          <p:cNvSpPr/>
          <p:nvPr/>
        </p:nvSpPr>
        <p:spPr>
          <a:xfrm>
            <a:off x="3002761" y="5237035"/>
            <a:ext cx="136067" cy="136067"/>
          </a:xfrm>
          <a:prstGeom prst="rect">
            <a:avLst/>
          </a:prstGeom>
          <a:blipFill>
            <a:blip r:embed="rId15" cstate="print"/>
            <a:stretch>
              <a:fillRect/>
            </a:stretch>
          </a:blipFill>
        </p:spPr>
        <p:txBody>
          <a:bodyPr wrap="square" lIns="0" tIns="0" rIns="0" bIns="0" rtlCol="0"/>
          <a:lstStyle/>
          <a:p>
            <a:endParaRPr/>
          </a:p>
        </p:txBody>
      </p:sp>
      <p:sp>
        <p:nvSpPr>
          <p:cNvPr id="215" name="object 215"/>
          <p:cNvSpPr/>
          <p:nvPr/>
        </p:nvSpPr>
        <p:spPr>
          <a:xfrm>
            <a:off x="5520714" y="5252682"/>
            <a:ext cx="136067" cy="136067"/>
          </a:xfrm>
          <a:prstGeom prst="rect">
            <a:avLst/>
          </a:prstGeom>
          <a:blipFill>
            <a:blip r:embed="rId16" cstate="print"/>
            <a:stretch>
              <a:fillRect/>
            </a:stretch>
          </a:blipFill>
        </p:spPr>
        <p:txBody>
          <a:bodyPr wrap="square" lIns="0" tIns="0" rIns="0" bIns="0" rtlCol="0"/>
          <a:lstStyle/>
          <a:p>
            <a:endParaRPr/>
          </a:p>
        </p:txBody>
      </p:sp>
      <p:sp>
        <p:nvSpPr>
          <p:cNvPr id="216" name="object 216"/>
          <p:cNvSpPr/>
          <p:nvPr/>
        </p:nvSpPr>
        <p:spPr>
          <a:xfrm>
            <a:off x="688130" y="6926097"/>
            <a:ext cx="136067" cy="136067"/>
          </a:xfrm>
          <a:prstGeom prst="rect">
            <a:avLst/>
          </a:prstGeom>
          <a:blipFill>
            <a:blip r:embed="rId13" cstate="print"/>
            <a:stretch>
              <a:fillRect/>
            </a:stretch>
          </a:blipFill>
        </p:spPr>
        <p:txBody>
          <a:bodyPr wrap="square" lIns="0" tIns="0" rIns="0" bIns="0" rtlCol="0"/>
          <a:lstStyle/>
          <a:p>
            <a:endParaRPr/>
          </a:p>
        </p:txBody>
      </p:sp>
      <p:sp>
        <p:nvSpPr>
          <p:cNvPr id="217" name="object 217"/>
          <p:cNvSpPr/>
          <p:nvPr/>
        </p:nvSpPr>
        <p:spPr>
          <a:xfrm>
            <a:off x="3096601" y="6926097"/>
            <a:ext cx="136067" cy="136067"/>
          </a:xfrm>
          <a:prstGeom prst="rect">
            <a:avLst/>
          </a:prstGeom>
          <a:blipFill>
            <a:blip r:embed="rId13" cstate="print"/>
            <a:stretch>
              <a:fillRect/>
            </a:stretch>
          </a:blipFill>
        </p:spPr>
        <p:txBody>
          <a:bodyPr wrap="square" lIns="0" tIns="0" rIns="0" bIns="0" rtlCol="0"/>
          <a:lstStyle/>
          <a:p>
            <a:endParaRPr/>
          </a:p>
        </p:txBody>
      </p:sp>
      <p:sp>
        <p:nvSpPr>
          <p:cNvPr id="218" name="object 218"/>
          <p:cNvSpPr/>
          <p:nvPr/>
        </p:nvSpPr>
        <p:spPr>
          <a:xfrm>
            <a:off x="844525" y="9185998"/>
            <a:ext cx="136067" cy="136067"/>
          </a:xfrm>
          <a:prstGeom prst="rect">
            <a:avLst/>
          </a:prstGeom>
          <a:blipFill>
            <a:blip r:embed="rId16" cstate="print"/>
            <a:stretch>
              <a:fillRect/>
            </a:stretch>
          </a:blipFill>
        </p:spPr>
        <p:txBody>
          <a:bodyPr wrap="square" lIns="0" tIns="0" rIns="0" bIns="0" rtlCol="0"/>
          <a:lstStyle/>
          <a:p>
            <a:endParaRPr/>
          </a:p>
        </p:txBody>
      </p:sp>
      <p:sp>
        <p:nvSpPr>
          <p:cNvPr id="219" name="object 219"/>
          <p:cNvSpPr txBox="1"/>
          <p:nvPr/>
        </p:nvSpPr>
        <p:spPr>
          <a:xfrm>
            <a:off x="645712" y="257993"/>
            <a:ext cx="5362575" cy="1545936"/>
          </a:xfrm>
          <a:prstGeom prst="rect">
            <a:avLst/>
          </a:prstGeom>
        </p:spPr>
        <p:txBody>
          <a:bodyPr vert="horz" wrap="square" lIns="0" tIns="12065" rIns="0" bIns="0" rtlCol="0">
            <a:spAutoFit/>
          </a:bodyPr>
          <a:lstStyle/>
          <a:p>
            <a:pPr marL="671830">
              <a:lnSpc>
                <a:spcPct val="100000"/>
              </a:lnSpc>
              <a:spcBef>
                <a:spcPts val="390"/>
              </a:spcBef>
            </a:pPr>
            <a:endParaRPr lang="es-ES" sz="2400" spc="150" dirty="0" smtClean="0">
              <a:solidFill>
                <a:srgbClr val="004689"/>
              </a:solidFill>
              <a:latin typeface="Garamond"/>
              <a:cs typeface="Garamond"/>
            </a:endParaRPr>
          </a:p>
          <a:p>
            <a:pPr marL="671830">
              <a:lnSpc>
                <a:spcPct val="100000"/>
              </a:lnSpc>
              <a:spcBef>
                <a:spcPts val="390"/>
              </a:spcBef>
            </a:pPr>
            <a:endParaRPr lang="es-ES" sz="2400" spc="150" dirty="0" smtClean="0">
              <a:solidFill>
                <a:srgbClr val="004689"/>
              </a:solidFill>
              <a:latin typeface="Garamond"/>
              <a:cs typeface="Garamond"/>
            </a:endParaRPr>
          </a:p>
          <a:p>
            <a:pPr marL="671830">
              <a:lnSpc>
                <a:spcPct val="100000"/>
              </a:lnSpc>
              <a:spcBef>
                <a:spcPts val="390"/>
              </a:spcBef>
            </a:pPr>
            <a:r>
              <a:rPr sz="2400" spc="150" dirty="0" smtClean="0">
                <a:solidFill>
                  <a:srgbClr val="004689"/>
                </a:solidFill>
                <a:latin typeface="Garamond"/>
                <a:cs typeface="Garamond"/>
              </a:rPr>
              <a:t>¿</a:t>
            </a:r>
            <a:r>
              <a:rPr sz="2400" spc="150" dirty="0" err="1" smtClean="0">
                <a:solidFill>
                  <a:srgbClr val="004689"/>
                </a:solidFill>
                <a:latin typeface="Garamond"/>
                <a:cs typeface="Garamond"/>
              </a:rPr>
              <a:t>Cuál</a:t>
            </a:r>
            <a:r>
              <a:rPr lang="es-ES" sz="2400" spc="150" dirty="0">
                <a:solidFill>
                  <a:srgbClr val="004689"/>
                </a:solidFill>
                <a:latin typeface="Garamond"/>
                <a:cs typeface="Garamond"/>
              </a:rPr>
              <a:t>e</a:t>
            </a:r>
            <a:r>
              <a:rPr sz="2400" spc="150" dirty="0" smtClean="0">
                <a:solidFill>
                  <a:srgbClr val="004689"/>
                </a:solidFill>
                <a:latin typeface="Garamond"/>
                <a:cs typeface="Garamond"/>
              </a:rPr>
              <a:t>s</a:t>
            </a:r>
            <a:r>
              <a:rPr sz="2400" spc="-5" dirty="0" smtClean="0">
                <a:solidFill>
                  <a:srgbClr val="004689"/>
                </a:solidFill>
                <a:latin typeface="Garamond"/>
                <a:cs typeface="Garamond"/>
              </a:rPr>
              <a:t> </a:t>
            </a:r>
            <a:r>
              <a:rPr sz="2400" spc="105" dirty="0">
                <a:solidFill>
                  <a:srgbClr val="004689"/>
                </a:solidFill>
                <a:latin typeface="Garamond"/>
                <a:cs typeface="Garamond"/>
              </a:rPr>
              <a:t>son</a:t>
            </a:r>
            <a:r>
              <a:rPr sz="2400" spc="-5" dirty="0">
                <a:solidFill>
                  <a:srgbClr val="004689"/>
                </a:solidFill>
                <a:latin typeface="Garamond"/>
                <a:cs typeface="Garamond"/>
              </a:rPr>
              <a:t> </a:t>
            </a:r>
            <a:r>
              <a:rPr sz="2400" spc="170" dirty="0">
                <a:solidFill>
                  <a:srgbClr val="004689"/>
                </a:solidFill>
                <a:latin typeface="Garamond"/>
                <a:cs typeface="Garamond"/>
              </a:rPr>
              <a:t>sus</a:t>
            </a:r>
            <a:r>
              <a:rPr sz="2400" spc="-5" dirty="0">
                <a:solidFill>
                  <a:srgbClr val="004689"/>
                </a:solidFill>
                <a:latin typeface="Garamond"/>
                <a:cs typeface="Garamond"/>
              </a:rPr>
              <a:t> </a:t>
            </a:r>
            <a:r>
              <a:rPr sz="2400" spc="85" dirty="0">
                <a:solidFill>
                  <a:srgbClr val="004689"/>
                </a:solidFill>
                <a:latin typeface="Garamond"/>
                <a:cs typeface="Garamond"/>
              </a:rPr>
              <a:t>objetivos</a:t>
            </a:r>
            <a:r>
              <a:rPr sz="2400" spc="-5" dirty="0">
                <a:solidFill>
                  <a:srgbClr val="004689"/>
                </a:solidFill>
                <a:latin typeface="Garamond"/>
                <a:cs typeface="Garamond"/>
              </a:rPr>
              <a:t> </a:t>
            </a:r>
            <a:r>
              <a:rPr sz="2400" spc="330" dirty="0">
                <a:solidFill>
                  <a:srgbClr val="004689"/>
                </a:solidFill>
                <a:latin typeface="Garamond"/>
                <a:cs typeface="Garamond"/>
              </a:rPr>
              <a:t>y</a:t>
            </a:r>
            <a:r>
              <a:rPr sz="2400" dirty="0">
                <a:solidFill>
                  <a:srgbClr val="004689"/>
                </a:solidFill>
                <a:latin typeface="Garamond"/>
                <a:cs typeface="Garamond"/>
              </a:rPr>
              <a:t> </a:t>
            </a:r>
            <a:r>
              <a:rPr sz="2400" spc="140" dirty="0">
                <a:solidFill>
                  <a:srgbClr val="004689"/>
                </a:solidFill>
                <a:latin typeface="Garamond"/>
                <a:cs typeface="Garamond"/>
              </a:rPr>
              <a:t>deseos?</a:t>
            </a:r>
            <a:endParaRPr sz="2400" dirty="0">
              <a:latin typeface="Garamond"/>
              <a:cs typeface="Garamond"/>
            </a:endParaRPr>
          </a:p>
          <a:p>
            <a:pPr marL="684530">
              <a:lnSpc>
                <a:spcPct val="100000"/>
              </a:lnSpc>
              <a:spcBef>
                <a:spcPts val="565"/>
              </a:spcBef>
            </a:pPr>
            <a:r>
              <a:rPr sz="1600" spc="120" dirty="0">
                <a:solidFill>
                  <a:srgbClr val="004689"/>
                </a:solidFill>
                <a:latin typeface="Garamond"/>
                <a:cs typeface="Garamond"/>
              </a:rPr>
              <a:t>Marque</a:t>
            </a:r>
            <a:r>
              <a:rPr sz="1600" dirty="0">
                <a:solidFill>
                  <a:srgbClr val="004689"/>
                </a:solidFill>
                <a:latin typeface="Garamond"/>
                <a:cs typeface="Garamond"/>
              </a:rPr>
              <a:t> </a:t>
            </a:r>
            <a:r>
              <a:rPr sz="1600" spc="50" dirty="0">
                <a:solidFill>
                  <a:srgbClr val="004689"/>
                </a:solidFill>
                <a:latin typeface="Garamond"/>
                <a:cs typeface="Garamond"/>
              </a:rPr>
              <a:t>con</a:t>
            </a:r>
            <a:r>
              <a:rPr sz="1600" dirty="0">
                <a:solidFill>
                  <a:srgbClr val="004689"/>
                </a:solidFill>
                <a:latin typeface="Garamond"/>
                <a:cs typeface="Garamond"/>
              </a:rPr>
              <a:t> </a:t>
            </a:r>
            <a:r>
              <a:rPr sz="1600" spc="150" dirty="0">
                <a:solidFill>
                  <a:srgbClr val="004689"/>
                </a:solidFill>
                <a:latin typeface="Garamond"/>
                <a:cs typeface="Garamond"/>
              </a:rPr>
              <a:t>una</a:t>
            </a:r>
            <a:r>
              <a:rPr sz="1600" dirty="0">
                <a:solidFill>
                  <a:srgbClr val="004689"/>
                </a:solidFill>
                <a:latin typeface="Garamond"/>
                <a:cs typeface="Garamond"/>
              </a:rPr>
              <a:t> </a:t>
            </a:r>
            <a:r>
              <a:rPr sz="1600" spc="120" dirty="0">
                <a:solidFill>
                  <a:srgbClr val="004689"/>
                </a:solidFill>
                <a:latin typeface="Garamond"/>
                <a:cs typeface="Garamond"/>
              </a:rPr>
              <a:t>cruz</a:t>
            </a:r>
            <a:r>
              <a:rPr sz="1600" dirty="0">
                <a:solidFill>
                  <a:srgbClr val="004689"/>
                </a:solidFill>
                <a:latin typeface="Garamond"/>
                <a:cs typeface="Garamond"/>
              </a:rPr>
              <a:t> </a:t>
            </a:r>
            <a:r>
              <a:rPr sz="1600" spc="114" dirty="0">
                <a:solidFill>
                  <a:srgbClr val="004689"/>
                </a:solidFill>
                <a:latin typeface="Garamond"/>
                <a:cs typeface="Garamond"/>
              </a:rPr>
              <a:t>la</a:t>
            </a:r>
            <a:r>
              <a:rPr sz="1600" dirty="0">
                <a:solidFill>
                  <a:srgbClr val="004689"/>
                </a:solidFill>
                <a:latin typeface="Garamond"/>
                <a:cs typeface="Garamond"/>
              </a:rPr>
              <a:t> </a:t>
            </a:r>
            <a:r>
              <a:rPr sz="1600" spc="100" dirty="0">
                <a:solidFill>
                  <a:srgbClr val="004689"/>
                </a:solidFill>
                <a:latin typeface="Garamond"/>
                <a:cs typeface="Garamond"/>
              </a:rPr>
              <a:t>casilla</a:t>
            </a:r>
            <a:r>
              <a:rPr sz="1600" dirty="0">
                <a:solidFill>
                  <a:srgbClr val="004689"/>
                </a:solidFill>
                <a:latin typeface="Garamond"/>
                <a:cs typeface="Garamond"/>
              </a:rPr>
              <a:t> </a:t>
            </a:r>
            <a:r>
              <a:rPr sz="1600" spc="75" dirty="0">
                <a:solidFill>
                  <a:srgbClr val="004689"/>
                </a:solidFill>
                <a:latin typeface="Garamond"/>
                <a:cs typeface="Garamond"/>
              </a:rPr>
              <a:t>correspondiente:</a:t>
            </a:r>
            <a:endParaRPr sz="1600" dirty="0">
              <a:latin typeface="Garamond"/>
              <a:cs typeface="Garamond"/>
            </a:endParaRPr>
          </a:p>
        </p:txBody>
      </p:sp>
      <p:sp>
        <p:nvSpPr>
          <p:cNvPr id="220" name="object 220"/>
          <p:cNvSpPr txBox="1"/>
          <p:nvPr/>
        </p:nvSpPr>
        <p:spPr>
          <a:xfrm>
            <a:off x="766680" y="1971788"/>
            <a:ext cx="1588770" cy="127635"/>
          </a:xfrm>
          <a:prstGeom prst="rect">
            <a:avLst/>
          </a:prstGeom>
        </p:spPr>
        <p:txBody>
          <a:bodyPr vert="horz" wrap="square" lIns="0" tIns="15240" rIns="0" bIns="0" rtlCol="0">
            <a:spAutoFit/>
          </a:bodyPr>
          <a:lstStyle/>
          <a:p>
            <a:pPr marL="12700">
              <a:lnSpc>
                <a:spcPct val="100000"/>
              </a:lnSpc>
              <a:spcBef>
                <a:spcPts val="120"/>
              </a:spcBef>
            </a:pPr>
            <a:r>
              <a:rPr sz="650" b="1" spc="10" dirty="0">
                <a:latin typeface="Arial"/>
                <a:cs typeface="Arial"/>
              </a:rPr>
              <a:t>¿Es </a:t>
            </a:r>
            <a:r>
              <a:rPr sz="650" b="1" spc="5" dirty="0">
                <a:latin typeface="Arial"/>
                <a:cs typeface="Arial"/>
              </a:rPr>
              <a:t>importante </a:t>
            </a:r>
            <a:r>
              <a:rPr sz="650" b="1" spc="10" dirty="0">
                <a:latin typeface="Arial"/>
                <a:cs typeface="Arial"/>
              </a:rPr>
              <a:t>para </a:t>
            </a:r>
            <a:r>
              <a:rPr sz="650" b="1" spc="5" dirty="0">
                <a:latin typeface="Arial"/>
                <a:cs typeface="Arial"/>
              </a:rPr>
              <a:t>ti </a:t>
            </a:r>
            <a:r>
              <a:rPr sz="650" b="1" spc="10" dirty="0">
                <a:latin typeface="Arial"/>
                <a:cs typeface="Arial"/>
              </a:rPr>
              <a:t>poder </a:t>
            </a:r>
            <a:r>
              <a:rPr sz="650" b="1" spc="5" dirty="0">
                <a:latin typeface="Arial"/>
                <a:cs typeface="Arial"/>
              </a:rPr>
              <a:t>tener</a:t>
            </a:r>
            <a:r>
              <a:rPr sz="650" b="1" spc="-25" dirty="0">
                <a:latin typeface="Arial"/>
                <a:cs typeface="Arial"/>
              </a:rPr>
              <a:t> </a:t>
            </a:r>
            <a:r>
              <a:rPr sz="650" b="1" spc="10" dirty="0">
                <a:latin typeface="Arial"/>
                <a:cs typeface="Arial"/>
              </a:rPr>
              <a:t>una</a:t>
            </a:r>
            <a:endParaRPr sz="650">
              <a:latin typeface="Arial"/>
              <a:cs typeface="Arial"/>
            </a:endParaRPr>
          </a:p>
        </p:txBody>
      </p:sp>
      <p:sp>
        <p:nvSpPr>
          <p:cNvPr id="221" name="object 221"/>
          <p:cNvSpPr txBox="1"/>
          <p:nvPr/>
        </p:nvSpPr>
        <p:spPr>
          <a:xfrm>
            <a:off x="766680" y="2073388"/>
            <a:ext cx="1607185" cy="229235"/>
          </a:xfrm>
          <a:prstGeom prst="rect">
            <a:avLst/>
          </a:prstGeom>
        </p:spPr>
        <p:txBody>
          <a:bodyPr vert="horz" wrap="square" lIns="0" tIns="15240" rIns="0" bIns="0" rtlCol="0">
            <a:spAutoFit/>
          </a:bodyPr>
          <a:lstStyle/>
          <a:p>
            <a:pPr marL="12700">
              <a:lnSpc>
                <a:spcPct val="100000"/>
              </a:lnSpc>
              <a:spcBef>
                <a:spcPts val="120"/>
              </a:spcBef>
            </a:pPr>
            <a:r>
              <a:rPr sz="650" b="1" spc="10" dirty="0">
                <a:latin typeface="Arial"/>
                <a:cs typeface="Arial"/>
              </a:rPr>
              <a:t>buena </a:t>
            </a:r>
            <a:r>
              <a:rPr sz="650" b="1" spc="5" dirty="0">
                <a:latin typeface="Arial"/>
                <a:cs typeface="Arial"/>
              </a:rPr>
              <a:t>calidad </a:t>
            </a:r>
            <a:r>
              <a:rPr sz="650" b="1" spc="10" dirty="0">
                <a:latin typeface="Arial"/>
                <a:cs typeface="Arial"/>
              </a:rPr>
              <a:t>de </a:t>
            </a:r>
            <a:r>
              <a:rPr sz="650" b="1" spc="5" dirty="0">
                <a:latin typeface="Arial"/>
                <a:cs typeface="Arial"/>
              </a:rPr>
              <a:t>vida </a:t>
            </a:r>
            <a:r>
              <a:rPr sz="650" b="1" spc="10" dirty="0">
                <a:latin typeface="Arial"/>
                <a:cs typeface="Arial"/>
              </a:rPr>
              <a:t>en </a:t>
            </a:r>
            <a:r>
              <a:rPr sz="650" b="1" spc="5" dirty="0">
                <a:latin typeface="Arial"/>
                <a:cs typeface="Arial"/>
              </a:rPr>
              <a:t>tu</a:t>
            </a:r>
            <a:r>
              <a:rPr sz="650" b="1" dirty="0">
                <a:latin typeface="Arial"/>
                <a:cs typeface="Arial"/>
              </a:rPr>
              <a:t> </a:t>
            </a:r>
            <a:r>
              <a:rPr sz="650" b="1" spc="5" dirty="0">
                <a:latin typeface="Arial"/>
                <a:cs typeface="Arial"/>
              </a:rPr>
              <a:t>jubilación?</a:t>
            </a:r>
            <a:endParaRPr sz="650" dirty="0">
              <a:latin typeface="Arial"/>
              <a:cs typeface="Arial"/>
            </a:endParaRPr>
          </a:p>
          <a:p>
            <a:pPr marL="12700">
              <a:lnSpc>
                <a:spcPct val="100000"/>
              </a:lnSpc>
              <a:spcBef>
                <a:spcPts val="20"/>
              </a:spcBef>
            </a:pPr>
            <a:r>
              <a:rPr sz="650" b="1" spc="10" dirty="0">
                <a:latin typeface="Arial"/>
                <a:cs typeface="Arial"/>
              </a:rPr>
              <a:t>¿Estás haciendo </a:t>
            </a:r>
            <a:r>
              <a:rPr sz="650" b="1" spc="5" dirty="0">
                <a:latin typeface="Arial"/>
                <a:cs typeface="Arial"/>
              </a:rPr>
              <a:t>algo al</a:t>
            </a:r>
            <a:r>
              <a:rPr sz="650" b="1" spc="-15" dirty="0">
                <a:latin typeface="Arial"/>
                <a:cs typeface="Arial"/>
              </a:rPr>
              <a:t> </a:t>
            </a:r>
            <a:r>
              <a:rPr sz="650" b="1" spc="5" dirty="0">
                <a:latin typeface="Arial"/>
                <a:cs typeface="Arial"/>
              </a:rPr>
              <a:t>respecto?</a:t>
            </a:r>
            <a:endParaRPr sz="650" dirty="0">
              <a:latin typeface="Arial"/>
              <a:cs typeface="Arial"/>
            </a:endParaRPr>
          </a:p>
        </p:txBody>
      </p:sp>
      <p:sp>
        <p:nvSpPr>
          <p:cNvPr id="222" name="object 222"/>
          <p:cNvSpPr txBox="1"/>
          <p:nvPr/>
        </p:nvSpPr>
        <p:spPr>
          <a:xfrm>
            <a:off x="5649620" y="2023782"/>
            <a:ext cx="1489710" cy="229235"/>
          </a:xfrm>
          <a:prstGeom prst="rect">
            <a:avLst/>
          </a:prstGeom>
        </p:spPr>
        <p:txBody>
          <a:bodyPr vert="horz" wrap="square" lIns="0" tIns="12065" rIns="0" bIns="0" rtlCol="0">
            <a:spAutoFit/>
          </a:bodyPr>
          <a:lstStyle/>
          <a:p>
            <a:pPr marL="12700" marR="5080">
              <a:lnSpc>
                <a:spcPct val="102600"/>
              </a:lnSpc>
              <a:spcBef>
                <a:spcPts val="95"/>
              </a:spcBef>
            </a:pPr>
            <a:r>
              <a:rPr sz="650" b="1" spc="-5" dirty="0">
                <a:latin typeface="Arial"/>
                <a:cs typeface="Arial"/>
              </a:rPr>
              <a:t>¿Tener </a:t>
            </a:r>
            <a:r>
              <a:rPr sz="650" b="1" spc="10" dirty="0">
                <a:latin typeface="Arial"/>
                <a:cs typeface="Arial"/>
              </a:rPr>
              <a:t>un </a:t>
            </a:r>
            <a:r>
              <a:rPr sz="650" b="1" spc="5" dirty="0">
                <a:latin typeface="Arial"/>
                <a:cs typeface="Arial"/>
              </a:rPr>
              <a:t>colchón </a:t>
            </a:r>
            <a:r>
              <a:rPr sz="650" b="1" spc="10" dirty="0">
                <a:latin typeface="Arial"/>
                <a:cs typeface="Arial"/>
              </a:rPr>
              <a:t>de </a:t>
            </a:r>
            <a:r>
              <a:rPr sz="650" b="1" spc="5" dirty="0">
                <a:latin typeface="Arial"/>
                <a:cs typeface="Arial"/>
              </a:rPr>
              <a:t>ahorro </a:t>
            </a:r>
            <a:r>
              <a:rPr sz="650" b="1" spc="10" dirty="0">
                <a:latin typeface="Arial"/>
                <a:cs typeface="Arial"/>
              </a:rPr>
              <a:t>para  hacer </a:t>
            </a:r>
            <a:r>
              <a:rPr sz="650" b="1" spc="5" dirty="0">
                <a:latin typeface="Arial"/>
                <a:cs typeface="Arial"/>
              </a:rPr>
              <a:t>frente </a:t>
            </a:r>
            <a:r>
              <a:rPr sz="650" b="1" spc="10" dirty="0">
                <a:latin typeface="Arial"/>
                <a:cs typeface="Arial"/>
              </a:rPr>
              <a:t>a </a:t>
            </a:r>
            <a:r>
              <a:rPr sz="650" b="1" spc="5" dirty="0">
                <a:latin typeface="Arial"/>
                <a:cs typeface="Arial"/>
              </a:rPr>
              <a:t>cualquier imprevisto?</a:t>
            </a:r>
            <a:endParaRPr sz="650" dirty="0">
              <a:latin typeface="Arial"/>
              <a:cs typeface="Arial"/>
            </a:endParaRPr>
          </a:p>
        </p:txBody>
      </p:sp>
      <p:sp>
        <p:nvSpPr>
          <p:cNvPr id="223" name="object 223"/>
          <p:cNvSpPr txBox="1"/>
          <p:nvPr/>
        </p:nvSpPr>
        <p:spPr>
          <a:xfrm>
            <a:off x="3081871" y="3510520"/>
            <a:ext cx="1944170" cy="321306"/>
          </a:xfrm>
          <a:prstGeom prst="rect">
            <a:avLst/>
          </a:prstGeom>
        </p:spPr>
        <p:txBody>
          <a:bodyPr vert="horz" wrap="square" lIns="0" tIns="12065" rIns="0" bIns="0" rtlCol="0">
            <a:spAutoFit/>
          </a:bodyPr>
          <a:lstStyle/>
          <a:p>
            <a:pPr marL="12700" marR="5080">
              <a:lnSpc>
                <a:spcPct val="102600"/>
              </a:lnSpc>
              <a:spcBef>
                <a:spcPts val="95"/>
              </a:spcBef>
              <a:tabLst>
                <a:tab pos="1619885" algn="l"/>
              </a:tabLst>
            </a:pPr>
            <a:r>
              <a:rPr sz="650" b="1" spc="5" dirty="0">
                <a:latin typeface="Arial"/>
                <a:cs typeface="Arial"/>
              </a:rPr>
              <a:t>¿Tienes </a:t>
            </a:r>
            <a:r>
              <a:rPr sz="650" b="1" spc="10" dirty="0">
                <a:latin typeface="Arial"/>
                <a:cs typeface="Arial"/>
              </a:rPr>
              <a:t>hipoteca? </a:t>
            </a:r>
            <a:r>
              <a:rPr sz="650" b="1" spc="5" dirty="0">
                <a:latin typeface="Arial"/>
                <a:cs typeface="Arial"/>
              </a:rPr>
              <a:t>Si la tienes, </a:t>
            </a:r>
            <a:r>
              <a:rPr sz="650" b="1" spc="10" dirty="0">
                <a:latin typeface="Arial"/>
                <a:cs typeface="Arial"/>
              </a:rPr>
              <a:t>¿qué </a:t>
            </a:r>
            <a:r>
              <a:rPr sz="650" b="1" spc="5" dirty="0">
                <a:latin typeface="Arial"/>
                <a:cs typeface="Arial"/>
              </a:rPr>
              <a:t>te parecería terminar  </a:t>
            </a:r>
            <a:r>
              <a:rPr sz="650" b="1" spc="10" dirty="0">
                <a:latin typeface="Arial"/>
                <a:cs typeface="Arial"/>
              </a:rPr>
              <a:t>de </a:t>
            </a:r>
            <a:r>
              <a:rPr sz="650" b="1" spc="5" dirty="0">
                <a:latin typeface="Arial"/>
                <a:cs typeface="Arial"/>
              </a:rPr>
              <a:t>paga</a:t>
            </a:r>
            <a:r>
              <a:rPr sz="650" b="1" u="dash" spc="5" dirty="0">
                <a:uFill>
                  <a:solidFill>
                    <a:srgbClr val="91A7D1"/>
                  </a:solidFill>
                </a:uFill>
                <a:latin typeface="Arial"/>
                <a:cs typeface="Arial"/>
              </a:rPr>
              <a:t>rla </a:t>
            </a:r>
            <a:r>
              <a:rPr sz="650" b="1" u="dash" spc="10" dirty="0">
                <a:uFill>
                  <a:solidFill>
                    <a:srgbClr val="91A7D1"/>
                  </a:solidFill>
                </a:uFill>
                <a:latin typeface="Arial"/>
                <a:cs typeface="Arial"/>
              </a:rPr>
              <a:t>antes de </a:t>
            </a:r>
            <a:r>
              <a:rPr sz="650" b="1" u="dash" spc="5" dirty="0">
                <a:uFill>
                  <a:solidFill>
                    <a:srgbClr val="91A7D1"/>
                  </a:solidFill>
                </a:uFill>
                <a:latin typeface="Arial"/>
                <a:cs typeface="Arial"/>
              </a:rPr>
              <a:t>lo</a:t>
            </a:r>
            <a:r>
              <a:rPr sz="650" b="1" u="dash" spc="-65" dirty="0">
                <a:uFill>
                  <a:solidFill>
                    <a:srgbClr val="91A7D1"/>
                  </a:solidFill>
                </a:uFill>
                <a:latin typeface="Arial"/>
                <a:cs typeface="Arial"/>
              </a:rPr>
              <a:t> </a:t>
            </a:r>
            <a:r>
              <a:rPr sz="650" b="1" u="dash" spc="10" dirty="0" err="1" smtClean="0">
                <a:uFill>
                  <a:solidFill>
                    <a:srgbClr val="91A7D1"/>
                  </a:solidFill>
                </a:uFill>
                <a:latin typeface="Arial"/>
                <a:cs typeface="Arial"/>
              </a:rPr>
              <a:t>pactad</a:t>
            </a:r>
            <a:r>
              <a:rPr lang="es-ES" sz="650" b="1" u="dash" spc="10" dirty="0" smtClean="0">
                <a:uFill>
                  <a:solidFill>
                    <a:srgbClr val="91A7D1"/>
                  </a:solidFill>
                </a:uFill>
                <a:latin typeface="Arial"/>
                <a:cs typeface="Arial"/>
              </a:rPr>
              <a:t>o </a:t>
            </a:r>
            <a:r>
              <a:rPr sz="650" b="1" spc="5" dirty="0" smtClean="0">
                <a:latin typeface="Arial"/>
                <a:cs typeface="Arial"/>
              </a:rPr>
              <a:t>sin </a:t>
            </a:r>
            <a:r>
              <a:rPr sz="650" b="1" spc="5" dirty="0">
                <a:latin typeface="Arial"/>
                <a:cs typeface="Arial"/>
              </a:rPr>
              <a:t>tener </a:t>
            </a:r>
            <a:r>
              <a:rPr sz="650" b="1" spc="10" dirty="0">
                <a:latin typeface="Arial"/>
                <a:cs typeface="Arial"/>
              </a:rPr>
              <a:t>que hacer un gran</a:t>
            </a:r>
            <a:r>
              <a:rPr sz="650" b="1" spc="-15" dirty="0">
                <a:latin typeface="Arial"/>
                <a:cs typeface="Arial"/>
              </a:rPr>
              <a:t> </a:t>
            </a:r>
            <a:r>
              <a:rPr sz="650" b="1" spc="5" dirty="0">
                <a:latin typeface="Arial"/>
                <a:cs typeface="Arial"/>
              </a:rPr>
              <a:t>esfuerzo?</a:t>
            </a:r>
            <a:endParaRPr sz="650" dirty="0">
              <a:latin typeface="Arial"/>
              <a:cs typeface="Arial"/>
            </a:endParaRPr>
          </a:p>
        </p:txBody>
      </p:sp>
      <p:sp>
        <p:nvSpPr>
          <p:cNvPr id="224" name="object 224"/>
          <p:cNvSpPr txBox="1"/>
          <p:nvPr/>
        </p:nvSpPr>
        <p:spPr>
          <a:xfrm>
            <a:off x="5534177" y="3203736"/>
            <a:ext cx="1721485" cy="547370"/>
          </a:xfrm>
          <a:prstGeom prst="rect">
            <a:avLst/>
          </a:prstGeom>
        </p:spPr>
        <p:txBody>
          <a:bodyPr vert="horz" wrap="square" lIns="0" tIns="12700" rIns="0" bIns="0" rtlCol="0">
            <a:spAutoFit/>
          </a:bodyPr>
          <a:lstStyle/>
          <a:p>
            <a:pPr marL="247650" marR="434340">
              <a:lnSpc>
                <a:spcPct val="111100"/>
              </a:lnSpc>
              <a:spcBef>
                <a:spcPts val="100"/>
              </a:spcBef>
            </a:pPr>
            <a:r>
              <a:rPr sz="900" spc="5" dirty="0">
                <a:solidFill>
                  <a:srgbClr val="6078AD"/>
                </a:solidFill>
                <a:latin typeface="Calibri"/>
                <a:cs typeface="Calibri"/>
              </a:rPr>
              <a:t>¿Crear </a:t>
            </a:r>
            <a:r>
              <a:rPr sz="900" spc="40" dirty="0">
                <a:solidFill>
                  <a:srgbClr val="6078AD"/>
                </a:solidFill>
                <a:latin typeface="Calibri"/>
                <a:cs typeface="Calibri"/>
              </a:rPr>
              <a:t>un </a:t>
            </a:r>
            <a:r>
              <a:rPr sz="900" spc="25" dirty="0">
                <a:solidFill>
                  <a:srgbClr val="6078AD"/>
                </a:solidFill>
                <a:latin typeface="Calibri"/>
                <a:cs typeface="Calibri"/>
              </a:rPr>
              <a:t>colchón</a:t>
            </a:r>
            <a:r>
              <a:rPr sz="900" spc="-120" dirty="0">
                <a:solidFill>
                  <a:srgbClr val="6078AD"/>
                </a:solidFill>
                <a:latin typeface="Calibri"/>
                <a:cs typeface="Calibri"/>
              </a:rPr>
              <a:t> </a:t>
            </a:r>
            <a:r>
              <a:rPr sz="900" spc="15" dirty="0">
                <a:solidFill>
                  <a:srgbClr val="6078AD"/>
                </a:solidFill>
                <a:latin typeface="Calibri"/>
                <a:cs typeface="Calibri"/>
              </a:rPr>
              <a:t>de  </a:t>
            </a:r>
            <a:r>
              <a:rPr sz="900" spc="20" dirty="0">
                <a:solidFill>
                  <a:srgbClr val="6078AD"/>
                </a:solidFill>
                <a:latin typeface="Calibri"/>
                <a:cs typeface="Calibri"/>
              </a:rPr>
              <a:t>seguridad?</a:t>
            </a:r>
            <a:endParaRPr sz="900" dirty="0">
              <a:latin typeface="Calibri"/>
              <a:cs typeface="Calibri"/>
            </a:endParaRPr>
          </a:p>
          <a:p>
            <a:pPr marL="12700">
              <a:lnSpc>
                <a:spcPct val="100000"/>
              </a:lnSpc>
              <a:spcBef>
                <a:spcPts val="925"/>
              </a:spcBef>
            </a:pPr>
            <a:r>
              <a:rPr sz="650" b="1" spc="10" dirty="0">
                <a:latin typeface="Arial"/>
                <a:cs typeface="Arial"/>
              </a:rPr>
              <a:t>¿Crear una </a:t>
            </a:r>
            <a:r>
              <a:rPr sz="650" b="1" spc="5" dirty="0">
                <a:latin typeface="Arial"/>
                <a:cs typeface="Arial"/>
              </a:rPr>
              <a:t>estratégia </a:t>
            </a:r>
            <a:r>
              <a:rPr sz="650" b="1" spc="10" dirty="0">
                <a:latin typeface="Arial"/>
                <a:cs typeface="Arial"/>
              </a:rPr>
              <a:t>para sacar </a:t>
            </a:r>
            <a:r>
              <a:rPr sz="650" b="1" spc="5" dirty="0">
                <a:latin typeface="Arial"/>
                <a:cs typeface="Arial"/>
              </a:rPr>
              <a:t>el</a:t>
            </a:r>
            <a:r>
              <a:rPr sz="650" b="1" spc="-55" dirty="0">
                <a:latin typeface="Arial"/>
                <a:cs typeface="Arial"/>
              </a:rPr>
              <a:t> </a:t>
            </a:r>
            <a:r>
              <a:rPr sz="650" b="1" spc="10" dirty="0">
                <a:latin typeface="Arial"/>
                <a:cs typeface="Arial"/>
              </a:rPr>
              <a:t>mayor</a:t>
            </a:r>
            <a:endParaRPr sz="650" dirty="0">
              <a:latin typeface="Arial"/>
              <a:cs typeface="Arial"/>
            </a:endParaRPr>
          </a:p>
        </p:txBody>
      </p:sp>
      <p:sp>
        <p:nvSpPr>
          <p:cNvPr id="225" name="object 225"/>
          <p:cNvSpPr txBox="1"/>
          <p:nvPr/>
        </p:nvSpPr>
        <p:spPr>
          <a:xfrm>
            <a:off x="5534177" y="3725201"/>
            <a:ext cx="1125855" cy="127635"/>
          </a:xfrm>
          <a:prstGeom prst="rect">
            <a:avLst/>
          </a:prstGeom>
        </p:spPr>
        <p:txBody>
          <a:bodyPr vert="horz" wrap="square" lIns="0" tIns="15240" rIns="0" bIns="0" rtlCol="0">
            <a:spAutoFit/>
          </a:bodyPr>
          <a:lstStyle/>
          <a:p>
            <a:pPr marL="12700">
              <a:lnSpc>
                <a:spcPct val="100000"/>
              </a:lnSpc>
              <a:spcBef>
                <a:spcPts val="120"/>
              </a:spcBef>
            </a:pPr>
            <a:r>
              <a:rPr sz="650" b="1" spc="5" dirty="0">
                <a:latin typeface="Arial"/>
                <a:cs typeface="Arial"/>
              </a:rPr>
              <a:t>rendimiento </a:t>
            </a:r>
            <a:r>
              <a:rPr sz="650" b="1" spc="10" dirty="0">
                <a:latin typeface="Arial"/>
                <a:cs typeface="Arial"/>
              </a:rPr>
              <a:t>a </a:t>
            </a:r>
            <a:r>
              <a:rPr sz="650" b="1" spc="5" dirty="0">
                <a:latin typeface="Arial"/>
                <a:cs typeface="Arial"/>
              </a:rPr>
              <a:t>tus</a:t>
            </a:r>
            <a:r>
              <a:rPr sz="650" b="1" spc="-30" dirty="0">
                <a:latin typeface="Arial"/>
                <a:cs typeface="Arial"/>
              </a:rPr>
              <a:t> </a:t>
            </a:r>
            <a:r>
              <a:rPr sz="650" b="1" spc="10" dirty="0">
                <a:latin typeface="Arial"/>
                <a:cs typeface="Arial"/>
              </a:rPr>
              <a:t>ahorros?</a:t>
            </a:r>
            <a:endParaRPr sz="650" dirty="0">
              <a:latin typeface="Arial"/>
              <a:cs typeface="Arial"/>
            </a:endParaRPr>
          </a:p>
        </p:txBody>
      </p:sp>
      <p:sp>
        <p:nvSpPr>
          <p:cNvPr id="226" name="object 226"/>
          <p:cNvSpPr txBox="1"/>
          <p:nvPr/>
        </p:nvSpPr>
        <p:spPr>
          <a:xfrm>
            <a:off x="918209" y="4834477"/>
            <a:ext cx="1508125" cy="641842"/>
          </a:xfrm>
          <a:prstGeom prst="rect">
            <a:avLst/>
          </a:prstGeom>
        </p:spPr>
        <p:txBody>
          <a:bodyPr vert="horz" wrap="square" lIns="0" tIns="12700" rIns="0" bIns="0" rtlCol="0">
            <a:spAutoFit/>
          </a:bodyPr>
          <a:lstStyle/>
          <a:p>
            <a:pPr marL="80645" marR="445134">
              <a:lnSpc>
                <a:spcPct val="111100"/>
              </a:lnSpc>
              <a:spcBef>
                <a:spcPts val="100"/>
              </a:spcBef>
            </a:pPr>
            <a:r>
              <a:rPr sz="900" spc="5" dirty="0">
                <a:solidFill>
                  <a:srgbClr val="6078AD"/>
                </a:solidFill>
                <a:latin typeface="Calibri"/>
                <a:cs typeface="Calibri"/>
              </a:rPr>
              <a:t>¿Su </a:t>
            </a:r>
            <a:r>
              <a:rPr sz="900" spc="20" dirty="0">
                <a:solidFill>
                  <a:srgbClr val="6078AD"/>
                </a:solidFill>
                <a:latin typeface="Calibri"/>
                <a:cs typeface="Calibri"/>
              </a:rPr>
              <a:t>propio piso </a:t>
            </a:r>
            <a:r>
              <a:rPr sz="900" spc="15" dirty="0">
                <a:solidFill>
                  <a:srgbClr val="6078AD"/>
                </a:solidFill>
                <a:latin typeface="Calibri"/>
                <a:cs typeface="Calibri"/>
              </a:rPr>
              <a:t>o</a:t>
            </a:r>
            <a:r>
              <a:rPr sz="900" spc="-145" dirty="0">
                <a:solidFill>
                  <a:srgbClr val="6078AD"/>
                </a:solidFill>
                <a:latin typeface="Calibri"/>
                <a:cs typeface="Calibri"/>
              </a:rPr>
              <a:t> </a:t>
            </a:r>
            <a:r>
              <a:rPr sz="900" spc="30" dirty="0">
                <a:solidFill>
                  <a:srgbClr val="6078AD"/>
                </a:solidFill>
                <a:latin typeface="Calibri"/>
                <a:cs typeface="Calibri"/>
              </a:rPr>
              <a:t>su  </a:t>
            </a:r>
            <a:r>
              <a:rPr sz="900" spc="20" dirty="0">
                <a:solidFill>
                  <a:srgbClr val="6078AD"/>
                </a:solidFill>
                <a:latin typeface="Calibri"/>
                <a:cs typeface="Calibri"/>
              </a:rPr>
              <a:t>propia</a:t>
            </a:r>
            <a:r>
              <a:rPr sz="900" spc="-10" dirty="0">
                <a:solidFill>
                  <a:srgbClr val="6078AD"/>
                </a:solidFill>
                <a:latin typeface="Calibri"/>
                <a:cs typeface="Calibri"/>
              </a:rPr>
              <a:t> </a:t>
            </a:r>
            <a:r>
              <a:rPr sz="900" spc="10" dirty="0">
                <a:solidFill>
                  <a:srgbClr val="6078AD"/>
                </a:solidFill>
                <a:latin typeface="Calibri"/>
                <a:cs typeface="Calibri"/>
              </a:rPr>
              <a:t>casa?</a:t>
            </a:r>
            <a:endParaRPr sz="900" dirty="0">
              <a:latin typeface="Calibri"/>
              <a:cs typeface="Calibri"/>
            </a:endParaRPr>
          </a:p>
          <a:p>
            <a:pPr marL="12700" marR="5080">
              <a:lnSpc>
                <a:spcPct val="102600"/>
              </a:lnSpc>
              <a:spcBef>
                <a:spcPts val="890"/>
              </a:spcBef>
            </a:pPr>
            <a:r>
              <a:rPr sz="650" b="1" spc="5" dirty="0">
                <a:latin typeface="Arial"/>
                <a:cs typeface="Arial"/>
              </a:rPr>
              <a:t>Si </a:t>
            </a:r>
            <a:r>
              <a:rPr sz="650" b="1" u="dash" spc="10" dirty="0">
                <a:uFill>
                  <a:solidFill>
                    <a:srgbClr val="91A7D1"/>
                  </a:solidFill>
                </a:uFill>
                <a:latin typeface="Arial"/>
                <a:cs typeface="Arial"/>
              </a:rPr>
              <a:t>a </a:t>
            </a:r>
            <a:r>
              <a:rPr sz="650" b="1" u="dash" spc="5" dirty="0">
                <a:uFill>
                  <a:solidFill>
                    <a:srgbClr val="91A7D1"/>
                  </a:solidFill>
                </a:uFill>
                <a:latin typeface="Arial"/>
                <a:cs typeface="Arial"/>
              </a:rPr>
              <a:t>ti te </a:t>
            </a:r>
            <a:r>
              <a:rPr sz="650" b="1" u="dash" spc="10" dirty="0">
                <a:uFill>
                  <a:solidFill>
                    <a:srgbClr val="91A7D1"/>
                  </a:solidFill>
                </a:uFill>
                <a:latin typeface="Arial"/>
                <a:cs typeface="Arial"/>
              </a:rPr>
              <a:t>pasase </a:t>
            </a:r>
            <a:r>
              <a:rPr sz="650" b="1" u="dash" spc="5" dirty="0">
                <a:uFill>
                  <a:solidFill>
                    <a:srgbClr val="91A7D1"/>
                  </a:solidFill>
                </a:uFill>
                <a:latin typeface="Arial"/>
                <a:cs typeface="Arial"/>
              </a:rPr>
              <a:t>algo, </a:t>
            </a:r>
            <a:r>
              <a:rPr sz="650" b="1" u="dash" spc="10" dirty="0" smtClean="0">
                <a:uFill>
                  <a:solidFill>
                    <a:srgbClr val="91A7D1"/>
                  </a:solidFill>
                </a:uFill>
                <a:latin typeface="Arial"/>
                <a:cs typeface="Arial"/>
              </a:rPr>
              <a:t>¿</a:t>
            </a:r>
            <a:r>
              <a:rPr lang="es-ES" sz="650" b="1" u="dash" spc="10" dirty="0" smtClean="0">
                <a:uFill>
                  <a:solidFill>
                    <a:srgbClr val="91A7D1"/>
                  </a:solidFill>
                </a:uFill>
                <a:latin typeface="Arial"/>
                <a:cs typeface="Arial"/>
              </a:rPr>
              <a:t>es importante </a:t>
            </a:r>
            <a:r>
              <a:rPr sz="650" b="1" u="dash" spc="10" dirty="0" smtClean="0">
                <a:uFill>
                  <a:solidFill>
                    <a:srgbClr val="91A7D1"/>
                  </a:solidFill>
                </a:uFill>
                <a:latin typeface="Arial"/>
                <a:cs typeface="Arial"/>
              </a:rPr>
              <a:t>que </a:t>
            </a:r>
            <a:r>
              <a:rPr sz="650" b="1" u="dash" spc="5" dirty="0" err="1">
                <a:uFill>
                  <a:solidFill>
                    <a:srgbClr val="91A7D1"/>
                  </a:solidFill>
                </a:uFill>
                <a:latin typeface="Arial"/>
                <a:cs typeface="Arial"/>
              </a:rPr>
              <a:t>tu</a:t>
            </a:r>
            <a:r>
              <a:rPr sz="650" b="1" u="dash" spc="-30" dirty="0">
                <a:uFill>
                  <a:solidFill>
                    <a:srgbClr val="91A7D1"/>
                  </a:solidFill>
                </a:uFill>
                <a:latin typeface="Arial"/>
                <a:cs typeface="Arial"/>
              </a:rPr>
              <a:t> </a:t>
            </a:r>
            <a:r>
              <a:rPr sz="650" b="1" u="dash" spc="5" dirty="0" err="1" smtClean="0">
                <a:uFill>
                  <a:solidFill>
                    <a:srgbClr val="91A7D1"/>
                  </a:solidFill>
                </a:uFill>
                <a:latin typeface="Arial"/>
                <a:cs typeface="Arial"/>
              </a:rPr>
              <a:t>fam</a:t>
            </a:r>
            <a:r>
              <a:rPr sz="650" b="1" spc="5" dirty="0" err="1" smtClean="0">
                <a:latin typeface="Arial"/>
                <a:cs typeface="Arial"/>
              </a:rPr>
              <a:t>ilia</a:t>
            </a:r>
            <a:r>
              <a:rPr lang="es-ES" sz="650" b="1" spc="5" dirty="0">
                <a:latin typeface="Arial"/>
                <a:cs typeface="Arial"/>
              </a:rPr>
              <a:t> </a:t>
            </a:r>
            <a:r>
              <a:rPr sz="650" b="1" spc="5" dirty="0" err="1" smtClean="0">
                <a:latin typeface="Arial"/>
                <a:cs typeface="Arial"/>
              </a:rPr>
              <a:t>estuviese</a:t>
            </a:r>
            <a:r>
              <a:rPr sz="650" b="1" spc="5" dirty="0" smtClean="0">
                <a:latin typeface="Arial"/>
                <a:cs typeface="Arial"/>
              </a:rPr>
              <a:t> </a:t>
            </a:r>
            <a:r>
              <a:rPr sz="650" b="1" spc="5" dirty="0" err="1" smtClean="0">
                <a:latin typeface="Arial"/>
                <a:cs typeface="Arial"/>
              </a:rPr>
              <a:t>protegida</a:t>
            </a:r>
            <a:r>
              <a:rPr sz="650" b="1" spc="10" dirty="0" smtClean="0">
                <a:latin typeface="Arial"/>
                <a:cs typeface="Arial"/>
              </a:rPr>
              <a:t>?</a:t>
            </a:r>
            <a:endParaRPr sz="650" dirty="0">
              <a:latin typeface="Arial"/>
              <a:cs typeface="Arial"/>
            </a:endParaRPr>
          </a:p>
        </p:txBody>
      </p:sp>
      <p:sp>
        <p:nvSpPr>
          <p:cNvPr id="227" name="object 227"/>
          <p:cNvSpPr txBox="1"/>
          <p:nvPr/>
        </p:nvSpPr>
        <p:spPr>
          <a:xfrm>
            <a:off x="3213480" y="4834477"/>
            <a:ext cx="1786889" cy="650875"/>
          </a:xfrm>
          <a:prstGeom prst="rect">
            <a:avLst/>
          </a:prstGeom>
        </p:spPr>
        <p:txBody>
          <a:bodyPr vert="horz" wrap="square" lIns="0" tIns="12700" rIns="0" bIns="0" rtlCol="0">
            <a:spAutoFit/>
          </a:bodyPr>
          <a:lstStyle/>
          <a:p>
            <a:pPr marL="177165" marR="377190">
              <a:lnSpc>
                <a:spcPct val="111100"/>
              </a:lnSpc>
              <a:spcBef>
                <a:spcPts val="100"/>
              </a:spcBef>
            </a:pPr>
            <a:r>
              <a:rPr sz="900" spc="15" dirty="0">
                <a:solidFill>
                  <a:srgbClr val="6078AD"/>
                </a:solidFill>
                <a:latin typeface="Calibri"/>
                <a:cs typeface="Calibri"/>
              </a:rPr>
              <a:t>¿Cómo </a:t>
            </a:r>
            <a:r>
              <a:rPr sz="900" spc="25" dirty="0">
                <a:solidFill>
                  <a:srgbClr val="6078AD"/>
                </a:solidFill>
                <a:latin typeface="Calibri"/>
                <a:cs typeface="Calibri"/>
              </a:rPr>
              <a:t>puedo acortar</a:t>
            </a:r>
            <a:r>
              <a:rPr sz="900" spc="-90" dirty="0">
                <a:solidFill>
                  <a:srgbClr val="6078AD"/>
                </a:solidFill>
                <a:latin typeface="Calibri"/>
                <a:cs typeface="Calibri"/>
              </a:rPr>
              <a:t> </a:t>
            </a:r>
            <a:r>
              <a:rPr sz="900" spc="40" dirty="0">
                <a:solidFill>
                  <a:srgbClr val="6078AD"/>
                </a:solidFill>
                <a:latin typeface="Calibri"/>
                <a:cs typeface="Calibri"/>
              </a:rPr>
              <a:t>mi  </a:t>
            </a:r>
            <a:r>
              <a:rPr sz="900" spc="15" dirty="0">
                <a:solidFill>
                  <a:srgbClr val="6078AD"/>
                </a:solidFill>
                <a:latin typeface="Calibri"/>
                <a:cs typeface="Calibri"/>
              </a:rPr>
              <a:t>hipoteca?</a:t>
            </a:r>
            <a:endParaRPr sz="900" dirty="0">
              <a:latin typeface="Calibri"/>
              <a:cs typeface="Calibri"/>
            </a:endParaRPr>
          </a:p>
          <a:p>
            <a:pPr marL="12700" marR="5080">
              <a:lnSpc>
                <a:spcPct val="102600"/>
              </a:lnSpc>
              <a:spcBef>
                <a:spcPts val="120"/>
              </a:spcBef>
            </a:pPr>
            <a:r>
              <a:rPr lang="es-ES" sz="650" b="1" spc="5" dirty="0" smtClean="0">
                <a:latin typeface="Arial"/>
                <a:cs typeface="Arial"/>
              </a:rPr>
              <a:t>(</a:t>
            </a:r>
            <a:r>
              <a:rPr sz="650" b="1" spc="5" dirty="0" smtClean="0">
                <a:latin typeface="Arial"/>
                <a:cs typeface="Arial"/>
              </a:rPr>
              <a:t>Si </a:t>
            </a:r>
            <a:r>
              <a:rPr sz="650" b="1" spc="10" dirty="0">
                <a:latin typeface="Arial"/>
                <a:cs typeface="Arial"/>
              </a:rPr>
              <a:t>son </a:t>
            </a:r>
            <a:r>
              <a:rPr sz="650" b="1" spc="10" dirty="0" err="1" smtClean="0">
                <a:latin typeface="Arial"/>
                <a:cs typeface="Arial"/>
              </a:rPr>
              <a:t>autónomos</a:t>
            </a:r>
            <a:r>
              <a:rPr lang="es-ES" sz="650" b="1" spc="10" dirty="0" smtClean="0">
                <a:latin typeface="Arial"/>
                <a:cs typeface="Arial"/>
              </a:rPr>
              <a:t>)</a:t>
            </a:r>
            <a:r>
              <a:rPr sz="650" b="1" spc="10" dirty="0" smtClean="0">
                <a:latin typeface="Arial"/>
                <a:cs typeface="Arial"/>
              </a:rPr>
              <a:t> </a:t>
            </a:r>
            <a:r>
              <a:rPr sz="650" b="1" spc="5" dirty="0">
                <a:latin typeface="Arial"/>
                <a:cs typeface="Arial"/>
              </a:rPr>
              <a:t>Si </a:t>
            </a:r>
            <a:r>
              <a:rPr sz="650" b="1" spc="10" dirty="0">
                <a:latin typeface="Arial"/>
                <a:cs typeface="Arial"/>
              </a:rPr>
              <a:t>no </a:t>
            </a:r>
            <a:r>
              <a:rPr sz="650" b="1" spc="5" dirty="0">
                <a:latin typeface="Arial"/>
                <a:cs typeface="Arial"/>
              </a:rPr>
              <a:t>pudieras trabajar  </a:t>
            </a:r>
            <a:r>
              <a:rPr sz="650" b="1" spc="10" dirty="0">
                <a:latin typeface="Arial"/>
                <a:cs typeface="Arial"/>
              </a:rPr>
              <a:t>dura</a:t>
            </a:r>
            <a:r>
              <a:rPr sz="650" b="1" u="dash" spc="10" dirty="0">
                <a:uFill>
                  <a:solidFill>
                    <a:srgbClr val="91A7D1"/>
                  </a:solidFill>
                </a:uFill>
                <a:latin typeface="Arial"/>
                <a:cs typeface="Arial"/>
              </a:rPr>
              <a:t>nte un </a:t>
            </a:r>
            <a:r>
              <a:rPr sz="650" b="1" u="dash" spc="5" dirty="0">
                <a:uFill>
                  <a:solidFill>
                    <a:srgbClr val="91A7D1"/>
                  </a:solidFill>
                </a:uFill>
                <a:latin typeface="Arial"/>
                <a:cs typeface="Arial"/>
              </a:rPr>
              <a:t>tiempo </a:t>
            </a:r>
            <a:r>
              <a:rPr sz="650" b="1" u="dash" spc="10" dirty="0">
                <a:uFill>
                  <a:solidFill>
                    <a:srgbClr val="91A7D1"/>
                  </a:solidFill>
                </a:uFill>
                <a:latin typeface="Arial"/>
                <a:cs typeface="Arial"/>
              </a:rPr>
              <a:t>prolongado, </a:t>
            </a:r>
            <a:r>
              <a:rPr sz="650" b="1" u="dash" spc="5" dirty="0">
                <a:uFill>
                  <a:solidFill>
                    <a:srgbClr val="91A7D1"/>
                  </a:solidFill>
                </a:uFill>
                <a:latin typeface="Arial"/>
                <a:cs typeface="Arial"/>
              </a:rPr>
              <a:t>¿te</a:t>
            </a:r>
            <a:r>
              <a:rPr sz="650" b="1" u="dash" spc="-35" dirty="0">
                <a:uFill>
                  <a:solidFill>
                    <a:srgbClr val="91A7D1"/>
                  </a:solidFill>
                </a:uFill>
                <a:latin typeface="Arial"/>
                <a:cs typeface="Arial"/>
              </a:rPr>
              <a:t> </a:t>
            </a:r>
            <a:r>
              <a:rPr sz="650" b="1" u="dash" spc="5" dirty="0">
                <a:uFill>
                  <a:solidFill>
                    <a:srgbClr val="91A7D1"/>
                  </a:solidFill>
                </a:uFill>
                <a:latin typeface="Arial"/>
                <a:cs typeface="Arial"/>
              </a:rPr>
              <a:t>g</a:t>
            </a:r>
            <a:r>
              <a:rPr sz="650" b="1" spc="5" dirty="0">
                <a:latin typeface="Arial"/>
                <a:cs typeface="Arial"/>
              </a:rPr>
              <a:t>ustaría  tener tus ingresos cubiertos?</a:t>
            </a:r>
            <a:endParaRPr sz="650" dirty="0">
              <a:latin typeface="Arial"/>
              <a:cs typeface="Arial"/>
            </a:endParaRPr>
          </a:p>
        </p:txBody>
      </p:sp>
      <p:sp>
        <p:nvSpPr>
          <p:cNvPr id="228" name="object 228"/>
          <p:cNvSpPr txBox="1"/>
          <p:nvPr/>
        </p:nvSpPr>
        <p:spPr>
          <a:xfrm>
            <a:off x="918751" y="6465229"/>
            <a:ext cx="1649730" cy="647700"/>
          </a:xfrm>
          <a:prstGeom prst="rect">
            <a:avLst/>
          </a:prstGeom>
        </p:spPr>
        <p:txBody>
          <a:bodyPr vert="horz" wrap="square" lIns="0" tIns="12700" rIns="0" bIns="0" rtlCol="0">
            <a:spAutoFit/>
          </a:bodyPr>
          <a:lstStyle/>
          <a:p>
            <a:pPr marL="80010" marR="447040">
              <a:lnSpc>
                <a:spcPct val="111100"/>
              </a:lnSpc>
              <a:spcBef>
                <a:spcPts val="100"/>
              </a:spcBef>
            </a:pPr>
            <a:r>
              <a:rPr sz="900" spc="20" dirty="0">
                <a:solidFill>
                  <a:srgbClr val="6078AD"/>
                </a:solidFill>
                <a:latin typeface="Calibri"/>
                <a:cs typeface="Calibri"/>
              </a:rPr>
              <a:t>¿Seguridad</a:t>
            </a:r>
            <a:r>
              <a:rPr sz="900" spc="-45" dirty="0">
                <a:solidFill>
                  <a:srgbClr val="6078AD"/>
                </a:solidFill>
                <a:latin typeface="Calibri"/>
                <a:cs typeface="Calibri"/>
              </a:rPr>
              <a:t> </a:t>
            </a:r>
            <a:r>
              <a:rPr sz="900" spc="25" dirty="0">
                <a:solidFill>
                  <a:srgbClr val="6078AD"/>
                </a:solidFill>
                <a:latin typeface="Calibri"/>
                <a:cs typeface="Calibri"/>
              </a:rPr>
              <a:t>económica  para </a:t>
            </a:r>
            <a:r>
              <a:rPr sz="900" spc="30" dirty="0">
                <a:solidFill>
                  <a:srgbClr val="6078AD"/>
                </a:solidFill>
                <a:latin typeface="Calibri"/>
                <a:cs typeface="Calibri"/>
              </a:rPr>
              <a:t>su</a:t>
            </a:r>
            <a:r>
              <a:rPr sz="900" spc="-45" dirty="0">
                <a:solidFill>
                  <a:srgbClr val="6078AD"/>
                </a:solidFill>
                <a:latin typeface="Calibri"/>
                <a:cs typeface="Calibri"/>
              </a:rPr>
              <a:t> </a:t>
            </a:r>
            <a:r>
              <a:rPr sz="900" spc="20" dirty="0">
                <a:solidFill>
                  <a:srgbClr val="6078AD"/>
                </a:solidFill>
                <a:latin typeface="Calibri"/>
                <a:cs typeface="Calibri"/>
              </a:rPr>
              <a:t>familia?</a:t>
            </a:r>
            <a:endParaRPr sz="900">
              <a:latin typeface="Calibri"/>
              <a:cs typeface="Calibri"/>
            </a:endParaRPr>
          </a:p>
          <a:p>
            <a:pPr marL="12700" marR="5080">
              <a:lnSpc>
                <a:spcPct val="102600"/>
              </a:lnSpc>
              <a:spcBef>
                <a:spcPts val="894"/>
              </a:spcBef>
            </a:pPr>
            <a:r>
              <a:rPr sz="650" b="1" spc="10" dirty="0">
                <a:latin typeface="Arial"/>
                <a:cs typeface="Arial"/>
              </a:rPr>
              <a:t>¿E</a:t>
            </a:r>
            <a:r>
              <a:rPr sz="650" b="1" u="dash" spc="10" dirty="0">
                <a:uFill>
                  <a:solidFill>
                    <a:srgbClr val="91A7D1"/>
                  </a:solidFill>
                </a:uFill>
                <a:latin typeface="Arial"/>
                <a:cs typeface="Arial"/>
              </a:rPr>
              <a:t>s </a:t>
            </a:r>
            <a:r>
              <a:rPr sz="650" b="1" u="dash" spc="5" dirty="0">
                <a:uFill>
                  <a:solidFill>
                    <a:srgbClr val="91A7D1"/>
                  </a:solidFill>
                </a:uFill>
                <a:latin typeface="Arial"/>
                <a:cs typeface="Arial"/>
              </a:rPr>
              <a:t>importante </a:t>
            </a:r>
            <a:r>
              <a:rPr sz="650" b="1" u="dash" spc="10" dirty="0">
                <a:uFill>
                  <a:solidFill>
                    <a:srgbClr val="91A7D1"/>
                  </a:solidFill>
                </a:uFill>
                <a:latin typeface="Arial"/>
                <a:cs typeface="Arial"/>
              </a:rPr>
              <a:t>para </a:t>
            </a:r>
            <a:r>
              <a:rPr sz="650" b="1" u="dash" spc="5" dirty="0">
                <a:uFill>
                  <a:solidFill>
                    <a:srgbClr val="91A7D1"/>
                  </a:solidFill>
                </a:uFill>
                <a:latin typeface="Arial"/>
                <a:cs typeface="Arial"/>
              </a:rPr>
              <a:t>ti </a:t>
            </a:r>
            <a:r>
              <a:rPr sz="650" b="1" u="dash" spc="10" dirty="0">
                <a:uFill>
                  <a:solidFill>
                    <a:srgbClr val="91A7D1"/>
                  </a:solidFill>
                </a:uFill>
                <a:latin typeface="Arial"/>
                <a:cs typeface="Arial"/>
              </a:rPr>
              <a:t>conseguir</a:t>
            </a:r>
            <a:r>
              <a:rPr sz="650" b="1" u="dash" spc="-50" dirty="0">
                <a:uFill>
                  <a:solidFill>
                    <a:srgbClr val="91A7D1"/>
                  </a:solidFill>
                </a:uFill>
                <a:latin typeface="Arial"/>
                <a:cs typeface="Arial"/>
              </a:rPr>
              <a:t> </a:t>
            </a:r>
            <a:r>
              <a:rPr sz="650" b="1" u="dash" spc="10" dirty="0">
                <a:uFill>
                  <a:solidFill>
                    <a:srgbClr val="91A7D1"/>
                  </a:solidFill>
                </a:uFill>
                <a:latin typeface="Arial"/>
                <a:cs typeface="Arial"/>
              </a:rPr>
              <a:t>a</a:t>
            </a:r>
            <a:r>
              <a:rPr sz="650" b="1" spc="10" dirty="0">
                <a:latin typeface="Arial"/>
                <a:cs typeface="Arial"/>
              </a:rPr>
              <a:t>lguna  desgravación o </a:t>
            </a:r>
            <a:r>
              <a:rPr sz="650" b="1" spc="5" dirty="0">
                <a:latin typeface="Arial"/>
                <a:cs typeface="Arial"/>
              </a:rPr>
              <a:t>ventaja</a:t>
            </a:r>
            <a:r>
              <a:rPr sz="650" b="1" spc="-15" dirty="0">
                <a:latin typeface="Arial"/>
                <a:cs typeface="Arial"/>
              </a:rPr>
              <a:t> </a:t>
            </a:r>
            <a:r>
              <a:rPr sz="650" b="1" spc="5" dirty="0">
                <a:latin typeface="Arial"/>
                <a:cs typeface="Arial"/>
              </a:rPr>
              <a:t>fiscal?</a:t>
            </a:r>
            <a:endParaRPr sz="650">
              <a:latin typeface="Arial"/>
              <a:cs typeface="Arial"/>
            </a:endParaRPr>
          </a:p>
        </p:txBody>
      </p:sp>
      <p:sp>
        <p:nvSpPr>
          <p:cNvPr id="229" name="object 229"/>
          <p:cNvSpPr txBox="1"/>
          <p:nvPr/>
        </p:nvSpPr>
        <p:spPr>
          <a:xfrm>
            <a:off x="980350" y="8900402"/>
            <a:ext cx="2952115" cy="402590"/>
          </a:xfrm>
          <a:prstGeom prst="rect">
            <a:avLst/>
          </a:prstGeom>
        </p:spPr>
        <p:txBody>
          <a:bodyPr vert="horz" wrap="square" lIns="0" tIns="12700" rIns="0" bIns="0" rtlCol="0">
            <a:spAutoFit/>
          </a:bodyPr>
          <a:lstStyle/>
          <a:p>
            <a:pPr marL="12700">
              <a:lnSpc>
                <a:spcPct val="100000"/>
              </a:lnSpc>
              <a:spcBef>
                <a:spcPts val="100"/>
              </a:spcBef>
            </a:pPr>
            <a:r>
              <a:rPr sz="1100" spc="25" dirty="0">
                <a:solidFill>
                  <a:srgbClr val="6078AD"/>
                </a:solidFill>
                <a:latin typeface="Calibri"/>
                <a:cs typeface="Calibri"/>
              </a:rPr>
              <a:t>Otros</a:t>
            </a:r>
            <a:r>
              <a:rPr sz="1100" spc="-10" dirty="0">
                <a:solidFill>
                  <a:srgbClr val="6078AD"/>
                </a:solidFill>
                <a:latin typeface="Calibri"/>
                <a:cs typeface="Calibri"/>
              </a:rPr>
              <a:t> </a:t>
            </a:r>
            <a:r>
              <a:rPr sz="1100" spc="10" dirty="0">
                <a:solidFill>
                  <a:srgbClr val="6078AD"/>
                </a:solidFill>
                <a:latin typeface="Calibri"/>
                <a:cs typeface="Calibri"/>
              </a:rPr>
              <a:t>objetivos:</a:t>
            </a:r>
            <a:endParaRPr sz="1100">
              <a:latin typeface="Calibri"/>
              <a:cs typeface="Calibri"/>
            </a:endParaRPr>
          </a:p>
          <a:p>
            <a:pPr marL="90805">
              <a:lnSpc>
                <a:spcPct val="100000"/>
              </a:lnSpc>
              <a:spcBef>
                <a:spcPts val="860"/>
              </a:spcBef>
            </a:pPr>
            <a:r>
              <a:rPr sz="650" b="1" spc="10" dirty="0">
                <a:latin typeface="Arial"/>
                <a:cs typeface="Arial"/>
              </a:rPr>
              <a:t>¿Hay algún aspecto más en </a:t>
            </a:r>
            <a:r>
              <a:rPr sz="650" b="1" spc="5" dirty="0">
                <a:latin typeface="Arial"/>
                <a:cs typeface="Arial"/>
              </a:rPr>
              <a:t>el </a:t>
            </a:r>
            <a:r>
              <a:rPr sz="650" b="1" spc="10" dirty="0">
                <a:latin typeface="Arial"/>
                <a:cs typeface="Arial"/>
              </a:rPr>
              <a:t>que creas que puedes </a:t>
            </a:r>
            <a:r>
              <a:rPr sz="650" b="1" spc="5" dirty="0">
                <a:latin typeface="Arial"/>
                <a:cs typeface="Arial"/>
              </a:rPr>
              <a:t>necesitar</a:t>
            </a:r>
            <a:r>
              <a:rPr sz="650" b="1" spc="-55" dirty="0">
                <a:latin typeface="Arial"/>
                <a:cs typeface="Arial"/>
              </a:rPr>
              <a:t> </a:t>
            </a:r>
            <a:r>
              <a:rPr sz="650" b="1" spc="10" dirty="0">
                <a:latin typeface="Arial"/>
                <a:cs typeface="Arial"/>
              </a:rPr>
              <a:t>ayuda?</a:t>
            </a:r>
            <a:endParaRPr sz="650">
              <a:latin typeface="Arial"/>
              <a:cs typeface="Arial"/>
            </a:endParaRPr>
          </a:p>
        </p:txBody>
      </p:sp>
      <p:sp>
        <p:nvSpPr>
          <p:cNvPr id="230" name="object 230"/>
          <p:cNvSpPr txBox="1"/>
          <p:nvPr/>
        </p:nvSpPr>
        <p:spPr>
          <a:xfrm>
            <a:off x="3259457" y="2026498"/>
            <a:ext cx="1417320" cy="227329"/>
          </a:xfrm>
          <a:prstGeom prst="rect">
            <a:avLst/>
          </a:prstGeom>
        </p:spPr>
        <p:txBody>
          <a:bodyPr vert="horz" wrap="square" lIns="0" tIns="10795" rIns="0" bIns="0" rtlCol="0">
            <a:spAutoFit/>
          </a:bodyPr>
          <a:lstStyle/>
          <a:p>
            <a:pPr marL="12700" marR="5080">
              <a:lnSpc>
                <a:spcPct val="102600"/>
              </a:lnSpc>
              <a:spcBef>
                <a:spcPts val="85"/>
              </a:spcBef>
            </a:pPr>
            <a:r>
              <a:rPr sz="650" b="1" dirty="0">
                <a:latin typeface="Arial"/>
                <a:cs typeface="Arial"/>
              </a:rPr>
              <a:t>¿Es importante para ti ahorrar</a:t>
            </a:r>
            <a:r>
              <a:rPr sz="650" b="1" spc="-20" dirty="0">
                <a:latin typeface="Arial"/>
                <a:cs typeface="Arial"/>
              </a:rPr>
              <a:t> </a:t>
            </a:r>
            <a:r>
              <a:rPr sz="650" b="1" dirty="0">
                <a:latin typeface="Arial"/>
                <a:cs typeface="Arial"/>
              </a:rPr>
              <a:t>para  el futuro de tus</a:t>
            </a:r>
            <a:r>
              <a:rPr sz="650" b="1" spc="-10" dirty="0">
                <a:latin typeface="Arial"/>
                <a:cs typeface="Arial"/>
              </a:rPr>
              <a:t> </a:t>
            </a:r>
            <a:r>
              <a:rPr sz="650" b="1" dirty="0">
                <a:latin typeface="Arial"/>
                <a:cs typeface="Arial"/>
              </a:rPr>
              <a:t>hijos?</a:t>
            </a:r>
            <a:endParaRPr sz="650" dirty="0">
              <a:latin typeface="Arial"/>
              <a:cs typeface="Arial"/>
            </a:endParaRPr>
          </a:p>
        </p:txBody>
      </p:sp>
      <p:sp>
        <p:nvSpPr>
          <p:cNvPr id="231" name="object 231"/>
          <p:cNvSpPr txBox="1"/>
          <p:nvPr/>
        </p:nvSpPr>
        <p:spPr>
          <a:xfrm>
            <a:off x="933125" y="3203736"/>
            <a:ext cx="1282065" cy="546100"/>
          </a:xfrm>
          <a:prstGeom prst="rect">
            <a:avLst/>
          </a:prstGeom>
        </p:spPr>
        <p:txBody>
          <a:bodyPr vert="horz" wrap="square" lIns="0" tIns="12700" rIns="0" bIns="0" rtlCol="0">
            <a:spAutoFit/>
          </a:bodyPr>
          <a:lstStyle/>
          <a:p>
            <a:pPr marL="66040" marR="120650">
              <a:lnSpc>
                <a:spcPct val="111100"/>
              </a:lnSpc>
              <a:spcBef>
                <a:spcPts val="100"/>
              </a:spcBef>
            </a:pPr>
            <a:r>
              <a:rPr sz="900" spc="15" dirty="0">
                <a:solidFill>
                  <a:srgbClr val="6078AD"/>
                </a:solidFill>
                <a:latin typeface="Calibri"/>
                <a:cs typeface="Calibri"/>
              </a:rPr>
              <a:t>¿Calidad de </a:t>
            </a:r>
            <a:r>
              <a:rPr sz="900" spc="25" dirty="0">
                <a:solidFill>
                  <a:srgbClr val="6078AD"/>
                </a:solidFill>
                <a:latin typeface="Calibri"/>
                <a:cs typeface="Calibri"/>
              </a:rPr>
              <a:t>vida </a:t>
            </a:r>
            <a:r>
              <a:rPr sz="900" spc="20" dirty="0">
                <a:solidFill>
                  <a:srgbClr val="6078AD"/>
                </a:solidFill>
                <a:latin typeface="Calibri"/>
                <a:cs typeface="Calibri"/>
              </a:rPr>
              <a:t>en</a:t>
            </a:r>
            <a:r>
              <a:rPr sz="900" spc="-114" dirty="0">
                <a:solidFill>
                  <a:srgbClr val="6078AD"/>
                </a:solidFill>
                <a:latin typeface="Calibri"/>
                <a:cs typeface="Calibri"/>
              </a:rPr>
              <a:t> </a:t>
            </a:r>
            <a:r>
              <a:rPr sz="900" spc="30" dirty="0">
                <a:solidFill>
                  <a:srgbClr val="6078AD"/>
                </a:solidFill>
                <a:latin typeface="Calibri"/>
                <a:cs typeface="Calibri"/>
              </a:rPr>
              <a:t>su  </a:t>
            </a:r>
            <a:r>
              <a:rPr sz="900" spc="15" dirty="0">
                <a:solidFill>
                  <a:srgbClr val="6078AD"/>
                </a:solidFill>
                <a:latin typeface="Calibri"/>
                <a:cs typeface="Calibri"/>
              </a:rPr>
              <a:t>jubilación?</a:t>
            </a:r>
            <a:endParaRPr sz="900">
              <a:latin typeface="Calibri"/>
              <a:cs typeface="Calibri"/>
            </a:endParaRPr>
          </a:p>
          <a:p>
            <a:pPr marL="12700">
              <a:lnSpc>
                <a:spcPct val="100000"/>
              </a:lnSpc>
              <a:spcBef>
                <a:spcPts val="920"/>
              </a:spcBef>
            </a:pPr>
            <a:r>
              <a:rPr sz="650" b="1" dirty="0">
                <a:latin typeface="Arial"/>
                <a:cs typeface="Arial"/>
              </a:rPr>
              <a:t>¿Tienes vivienda propia o</a:t>
            </a:r>
            <a:r>
              <a:rPr sz="650" b="1" spc="-40" dirty="0">
                <a:latin typeface="Arial"/>
                <a:cs typeface="Arial"/>
              </a:rPr>
              <a:t> </a:t>
            </a:r>
            <a:r>
              <a:rPr sz="650" b="1" dirty="0">
                <a:latin typeface="Arial"/>
                <a:cs typeface="Arial"/>
              </a:rPr>
              <a:t>estás</a:t>
            </a:r>
            <a:endParaRPr sz="650">
              <a:latin typeface="Arial"/>
              <a:cs typeface="Arial"/>
            </a:endParaRPr>
          </a:p>
        </p:txBody>
      </p:sp>
      <p:sp>
        <p:nvSpPr>
          <p:cNvPr id="232" name="object 232"/>
          <p:cNvSpPr txBox="1"/>
          <p:nvPr/>
        </p:nvSpPr>
        <p:spPr>
          <a:xfrm>
            <a:off x="933125" y="3726140"/>
            <a:ext cx="1014730" cy="125730"/>
          </a:xfrm>
          <a:prstGeom prst="rect">
            <a:avLst/>
          </a:prstGeom>
        </p:spPr>
        <p:txBody>
          <a:bodyPr vert="horz" wrap="square" lIns="0" tIns="13335" rIns="0" bIns="0" rtlCol="0">
            <a:spAutoFit/>
          </a:bodyPr>
          <a:lstStyle/>
          <a:p>
            <a:pPr marL="12700">
              <a:lnSpc>
                <a:spcPct val="100000"/>
              </a:lnSpc>
              <a:spcBef>
                <a:spcPts val="105"/>
              </a:spcBef>
            </a:pPr>
            <a:r>
              <a:rPr sz="650" b="1" dirty="0">
                <a:latin typeface="Arial"/>
                <a:cs typeface="Arial"/>
              </a:rPr>
              <a:t>pensando en</a:t>
            </a:r>
            <a:r>
              <a:rPr sz="650" b="1" spc="-35" dirty="0">
                <a:latin typeface="Arial"/>
                <a:cs typeface="Arial"/>
              </a:rPr>
              <a:t> </a:t>
            </a:r>
            <a:r>
              <a:rPr sz="650" b="1" spc="-5" dirty="0">
                <a:latin typeface="Arial"/>
                <a:cs typeface="Arial"/>
              </a:rPr>
              <a:t>comprarla?</a:t>
            </a:r>
            <a:endParaRPr sz="650" dirty="0">
              <a:latin typeface="Arial"/>
              <a:cs typeface="Arial"/>
            </a:endParaRPr>
          </a:p>
        </p:txBody>
      </p:sp>
      <p:sp>
        <p:nvSpPr>
          <p:cNvPr id="233" name="object 233"/>
          <p:cNvSpPr txBox="1"/>
          <p:nvPr/>
        </p:nvSpPr>
        <p:spPr>
          <a:xfrm>
            <a:off x="5764546" y="5257352"/>
            <a:ext cx="1445260" cy="125730"/>
          </a:xfrm>
          <a:prstGeom prst="rect">
            <a:avLst/>
          </a:prstGeom>
        </p:spPr>
        <p:txBody>
          <a:bodyPr vert="horz" wrap="square" lIns="0" tIns="13335" rIns="0" bIns="0" rtlCol="0">
            <a:spAutoFit/>
          </a:bodyPr>
          <a:lstStyle/>
          <a:p>
            <a:pPr marL="12700">
              <a:lnSpc>
                <a:spcPct val="100000"/>
              </a:lnSpc>
              <a:spcBef>
                <a:spcPts val="105"/>
              </a:spcBef>
            </a:pPr>
            <a:r>
              <a:rPr sz="650" b="1" dirty="0">
                <a:latin typeface="Arial"/>
                <a:cs typeface="Arial"/>
              </a:rPr>
              <a:t>S</a:t>
            </a:r>
            <a:r>
              <a:rPr sz="650" b="1" u="dash" dirty="0">
                <a:uFill>
                  <a:solidFill>
                    <a:srgbClr val="91A7D1"/>
                  </a:solidFill>
                </a:uFill>
                <a:latin typeface="Arial"/>
                <a:cs typeface="Arial"/>
              </a:rPr>
              <a:t>eguros de hogar… luego lo</a:t>
            </a:r>
            <a:r>
              <a:rPr sz="650" b="1" u="dash" spc="-20" dirty="0">
                <a:uFill>
                  <a:solidFill>
                    <a:srgbClr val="91A7D1"/>
                  </a:solidFill>
                </a:uFill>
                <a:latin typeface="Arial"/>
                <a:cs typeface="Arial"/>
              </a:rPr>
              <a:t> </a:t>
            </a:r>
            <a:r>
              <a:rPr sz="650" b="1" u="dash" dirty="0">
                <a:uFill>
                  <a:solidFill>
                    <a:srgbClr val="91A7D1"/>
                  </a:solidFill>
                </a:uFill>
                <a:latin typeface="Arial"/>
                <a:cs typeface="Arial"/>
              </a:rPr>
              <a:t>vem</a:t>
            </a:r>
            <a:r>
              <a:rPr sz="650" b="1" dirty="0">
                <a:latin typeface="Arial"/>
                <a:cs typeface="Arial"/>
              </a:rPr>
              <a:t>os</a:t>
            </a:r>
            <a:endParaRPr sz="650">
              <a:latin typeface="Arial"/>
              <a:cs typeface="Arial"/>
            </a:endParaRPr>
          </a:p>
        </p:txBody>
      </p:sp>
      <p:sp>
        <p:nvSpPr>
          <p:cNvPr id="234" name="object 234"/>
          <p:cNvSpPr txBox="1"/>
          <p:nvPr/>
        </p:nvSpPr>
        <p:spPr>
          <a:xfrm>
            <a:off x="5769657" y="6465229"/>
            <a:ext cx="1337310" cy="545465"/>
          </a:xfrm>
          <a:prstGeom prst="rect">
            <a:avLst/>
          </a:prstGeom>
        </p:spPr>
        <p:txBody>
          <a:bodyPr vert="horz" wrap="square" lIns="0" tIns="12700" rIns="0" bIns="0" rtlCol="0">
            <a:spAutoFit/>
          </a:bodyPr>
          <a:lstStyle/>
          <a:p>
            <a:pPr marL="12700" marR="355600">
              <a:lnSpc>
                <a:spcPct val="111100"/>
              </a:lnSpc>
              <a:spcBef>
                <a:spcPts val="100"/>
              </a:spcBef>
            </a:pPr>
            <a:r>
              <a:rPr sz="900" spc="10" dirty="0">
                <a:solidFill>
                  <a:srgbClr val="6078AD"/>
                </a:solidFill>
                <a:latin typeface="Calibri"/>
                <a:cs typeface="Calibri"/>
              </a:rPr>
              <a:t>¿Protección </a:t>
            </a:r>
            <a:r>
              <a:rPr sz="900" spc="25" dirty="0">
                <a:solidFill>
                  <a:srgbClr val="6078AD"/>
                </a:solidFill>
                <a:latin typeface="Calibri"/>
                <a:cs typeface="Calibri"/>
              </a:rPr>
              <a:t>para</a:t>
            </a:r>
            <a:r>
              <a:rPr sz="900" spc="-60" dirty="0">
                <a:solidFill>
                  <a:srgbClr val="6078AD"/>
                </a:solidFill>
                <a:latin typeface="Calibri"/>
                <a:cs typeface="Calibri"/>
              </a:rPr>
              <a:t> </a:t>
            </a:r>
            <a:r>
              <a:rPr sz="900" spc="30" dirty="0">
                <a:solidFill>
                  <a:srgbClr val="6078AD"/>
                </a:solidFill>
                <a:latin typeface="Calibri"/>
                <a:cs typeface="Calibri"/>
              </a:rPr>
              <a:t>su  </a:t>
            </a:r>
            <a:r>
              <a:rPr sz="900" spc="20" dirty="0">
                <a:solidFill>
                  <a:srgbClr val="6078AD"/>
                </a:solidFill>
                <a:latin typeface="Calibri"/>
                <a:cs typeface="Calibri"/>
              </a:rPr>
              <a:t>patrimonio?</a:t>
            </a:r>
            <a:endParaRPr sz="900">
              <a:latin typeface="Calibri"/>
              <a:cs typeface="Calibri"/>
            </a:endParaRPr>
          </a:p>
          <a:p>
            <a:pPr marL="38100">
              <a:lnSpc>
                <a:spcPct val="100000"/>
              </a:lnSpc>
              <a:spcBef>
                <a:spcPts val="910"/>
              </a:spcBef>
              <a:tabLst>
                <a:tab pos="1323340" algn="l"/>
              </a:tabLst>
            </a:pPr>
            <a:r>
              <a:rPr sz="650" b="1" u="dash" dirty="0">
                <a:uFill>
                  <a:solidFill>
                    <a:srgbClr val="91A7D1"/>
                  </a:solidFill>
                </a:uFill>
                <a:latin typeface="Arial"/>
                <a:cs typeface="Arial"/>
              </a:rPr>
              <a:t> 	</a:t>
            </a:r>
            <a:endParaRPr sz="650">
              <a:latin typeface="Arial"/>
              <a:cs typeface="Arial"/>
            </a:endParaRPr>
          </a:p>
        </p:txBody>
      </p:sp>
      <p:sp>
        <p:nvSpPr>
          <p:cNvPr id="235" name="object 235"/>
          <p:cNvSpPr txBox="1"/>
          <p:nvPr/>
        </p:nvSpPr>
        <p:spPr>
          <a:xfrm>
            <a:off x="3345830" y="6885164"/>
            <a:ext cx="1680210" cy="227329"/>
          </a:xfrm>
          <a:prstGeom prst="rect">
            <a:avLst/>
          </a:prstGeom>
        </p:spPr>
        <p:txBody>
          <a:bodyPr vert="horz" wrap="square" lIns="0" tIns="13335" rIns="0" bIns="0" rtlCol="0">
            <a:spAutoFit/>
          </a:bodyPr>
          <a:lstStyle/>
          <a:p>
            <a:pPr marL="12700">
              <a:lnSpc>
                <a:spcPct val="100000"/>
              </a:lnSpc>
              <a:spcBef>
                <a:spcPts val="105"/>
              </a:spcBef>
            </a:pPr>
            <a:r>
              <a:rPr sz="650" b="1" spc="-10" dirty="0">
                <a:latin typeface="Arial"/>
                <a:cs typeface="Arial"/>
              </a:rPr>
              <a:t>¿</a:t>
            </a:r>
            <a:r>
              <a:rPr sz="650" b="1" u="dash" spc="-10" dirty="0">
                <a:uFill>
                  <a:solidFill>
                    <a:srgbClr val="91A7D1"/>
                  </a:solidFill>
                </a:uFill>
                <a:latin typeface="Arial"/>
                <a:cs typeface="Arial"/>
              </a:rPr>
              <a:t>Trabajas </a:t>
            </a:r>
            <a:r>
              <a:rPr sz="650" b="1" u="dash" spc="-5" dirty="0">
                <a:uFill>
                  <a:solidFill>
                    <a:srgbClr val="91A7D1"/>
                  </a:solidFill>
                </a:uFill>
                <a:latin typeface="Arial"/>
                <a:cs typeface="Arial"/>
              </a:rPr>
              <a:t>con sanidad </a:t>
            </a:r>
            <a:r>
              <a:rPr sz="650" b="1" u="dash" dirty="0">
                <a:uFill>
                  <a:solidFill>
                    <a:srgbClr val="91A7D1"/>
                  </a:solidFill>
                </a:uFill>
                <a:latin typeface="Arial"/>
                <a:cs typeface="Arial"/>
              </a:rPr>
              <a:t>pública o</a:t>
            </a:r>
            <a:r>
              <a:rPr sz="650" b="1" u="dash" spc="45" dirty="0">
                <a:uFill>
                  <a:solidFill>
                    <a:srgbClr val="91A7D1"/>
                  </a:solidFill>
                </a:uFill>
                <a:latin typeface="Arial"/>
                <a:cs typeface="Arial"/>
              </a:rPr>
              <a:t> </a:t>
            </a:r>
            <a:r>
              <a:rPr sz="650" b="1" u="dash" dirty="0">
                <a:uFill>
                  <a:solidFill>
                    <a:srgbClr val="91A7D1"/>
                  </a:solidFill>
                </a:uFill>
                <a:latin typeface="Arial"/>
                <a:cs typeface="Arial"/>
              </a:rPr>
              <a:t>p</a:t>
            </a:r>
            <a:r>
              <a:rPr sz="650" b="1" dirty="0">
                <a:latin typeface="Arial"/>
                <a:cs typeface="Arial"/>
              </a:rPr>
              <a:t>rivada?</a:t>
            </a:r>
            <a:endParaRPr sz="650">
              <a:latin typeface="Arial"/>
              <a:cs typeface="Arial"/>
            </a:endParaRPr>
          </a:p>
          <a:p>
            <a:pPr marL="35560">
              <a:lnSpc>
                <a:spcPct val="100000"/>
              </a:lnSpc>
              <a:spcBef>
                <a:spcPts val="20"/>
              </a:spcBef>
            </a:pPr>
            <a:r>
              <a:rPr sz="650" b="1" spc="-15" dirty="0">
                <a:latin typeface="Arial"/>
                <a:cs typeface="Arial"/>
              </a:rPr>
              <a:t>¿Te </a:t>
            </a:r>
            <a:r>
              <a:rPr sz="650" b="1" dirty="0">
                <a:latin typeface="Arial"/>
                <a:cs typeface="Arial"/>
              </a:rPr>
              <a:t>gustaría mejorar tu servicio médico?</a:t>
            </a:r>
            <a:endParaRPr sz="650">
              <a:latin typeface="Arial"/>
              <a:cs typeface="Arial"/>
            </a:endParaRPr>
          </a:p>
        </p:txBody>
      </p:sp>
      <p:sp>
        <p:nvSpPr>
          <p:cNvPr id="236" name="object 236"/>
          <p:cNvSpPr txBox="1"/>
          <p:nvPr/>
        </p:nvSpPr>
        <p:spPr>
          <a:xfrm>
            <a:off x="4608096" y="3951268"/>
            <a:ext cx="953769" cy="102400"/>
          </a:xfrm>
          <a:prstGeom prst="rect">
            <a:avLst/>
          </a:prstGeom>
        </p:spPr>
        <p:txBody>
          <a:bodyPr vert="horz" wrap="square" lIns="0" tIns="0" rIns="0" bIns="0" rtlCol="0">
            <a:spAutoFit/>
          </a:bodyPr>
          <a:lstStyle/>
          <a:p>
            <a:pPr marL="12700">
              <a:lnSpc>
                <a:spcPts val="730"/>
              </a:lnSpc>
            </a:pPr>
            <a:r>
              <a:rPr sz="1200" b="1" i="1" spc="-7" baseline="-10416" dirty="0" smtClean="0">
                <a:solidFill>
                  <a:srgbClr val="004689"/>
                </a:solidFill>
                <a:latin typeface="Arial"/>
                <a:cs typeface="Arial"/>
              </a:rPr>
              <a:t>3</a:t>
            </a:r>
            <a:endParaRPr sz="450" dirty="0">
              <a:latin typeface="Arial"/>
              <a:cs typeface="Arial"/>
            </a:endParaRPr>
          </a:p>
        </p:txBody>
      </p:sp>
      <p:sp>
        <p:nvSpPr>
          <p:cNvPr id="237" name="CuadroTexto 236"/>
          <p:cNvSpPr txBox="1"/>
          <p:nvPr/>
        </p:nvSpPr>
        <p:spPr>
          <a:xfrm>
            <a:off x="502039" y="315751"/>
            <a:ext cx="7587861" cy="753540"/>
          </a:xfrm>
          <a:prstGeom prst="rect">
            <a:avLst/>
          </a:prstGeom>
          <a:noFill/>
        </p:spPr>
        <p:txBody>
          <a:bodyPr wrap="square" rtlCol="0">
            <a:spAutoFit/>
          </a:bodyPr>
          <a:lstStyle/>
          <a:p>
            <a:pPr marL="12700" marR="2782570">
              <a:lnSpc>
                <a:spcPct val="102600"/>
              </a:lnSpc>
              <a:spcBef>
                <a:spcPts val="95"/>
              </a:spcBef>
            </a:pPr>
            <a:r>
              <a:rPr lang="es-ES" sz="800" b="1" spc="10" dirty="0" smtClean="0">
                <a:latin typeface="Arial"/>
                <a:cs typeface="Arial"/>
              </a:rPr>
              <a:t>Lo primero de </a:t>
            </a:r>
            <a:r>
              <a:rPr lang="es-ES" sz="800" b="1" spc="5" dirty="0" smtClean="0">
                <a:latin typeface="Arial"/>
                <a:cs typeface="Arial"/>
              </a:rPr>
              <a:t>todo, te </a:t>
            </a:r>
            <a:r>
              <a:rPr lang="es-ES" sz="800" b="1" spc="10" dirty="0" smtClean="0">
                <a:latin typeface="Arial"/>
                <a:cs typeface="Arial"/>
              </a:rPr>
              <a:t>voy a hacer unas </a:t>
            </a:r>
            <a:r>
              <a:rPr lang="es-ES" sz="800" b="1" spc="5" dirty="0" smtClean="0">
                <a:latin typeface="Arial"/>
                <a:cs typeface="Arial"/>
              </a:rPr>
              <a:t>preguntas </a:t>
            </a:r>
            <a:r>
              <a:rPr lang="es-ES" sz="800" b="1" spc="10" dirty="0" smtClean="0">
                <a:latin typeface="Arial"/>
                <a:cs typeface="Arial"/>
              </a:rPr>
              <a:t>para</a:t>
            </a:r>
            <a:r>
              <a:rPr lang="es-ES" sz="800" b="1" spc="-45" dirty="0" smtClean="0">
                <a:latin typeface="Arial"/>
                <a:cs typeface="Arial"/>
              </a:rPr>
              <a:t> </a:t>
            </a:r>
            <a:r>
              <a:rPr lang="es-ES" sz="800" b="1" spc="10" dirty="0" smtClean="0">
                <a:latin typeface="Arial"/>
                <a:cs typeface="Arial"/>
              </a:rPr>
              <a:t>poder  </a:t>
            </a:r>
            <a:r>
              <a:rPr lang="es-ES" sz="800" b="1" spc="5" dirty="0" smtClean="0">
                <a:latin typeface="Arial"/>
                <a:cs typeface="Arial"/>
              </a:rPr>
              <a:t>valorar </a:t>
            </a:r>
            <a:r>
              <a:rPr lang="es-ES" sz="800" b="1" spc="10" dirty="0" smtClean="0">
                <a:latin typeface="Arial"/>
                <a:cs typeface="Arial"/>
              </a:rPr>
              <a:t>qué </a:t>
            </a:r>
            <a:r>
              <a:rPr lang="es-ES" sz="800" b="1" spc="5" dirty="0" smtClean="0">
                <a:latin typeface="Arial"/>
                <a:cs typeface="Arial"/>
              </a:rPr>
              <a:t>aspectos </a:t>
            </a:r>
            <a:r>
              <a:rPr lang="es-ES" sz="800" b="1" spc="10" dirty="0" smtClean="0">
                <a:latin typeface="Arial"/>
                <a:cs typeface="Arial"/>
              </a:rPr>
              <a:t>son </a:t>
            </a:r>
            <a:r>
              <a:rPr lang="es-ES" sz="800" b="1" spc="5" dirty="0" smtClean="0">
                <a:latin typeface="Arial"/>
                <a:cs typeface="Arial"/>
              </a:rPr>
              <a:t>importantes </a:t>
            </a:r>
            <a:r>
              <a:rPr lang="es-ES" sz="800" b="1" spc="10" dirty="0" smtClean="0">
                <a:latin typeface="Arial"/>
                <a:cs typeface="Arial"/>
              </a:rPr>
              <a:t>para </a:t>
            </a:r>
            <a:r>
              <a:rPr lang="es-ES" sz="800" b="1" spc="5" dirty="0" smtClean="0">
                <a:latin typeface="Arial"/>
                <a:cs typeface="Arial"/>
              </a:rPr>
              <a:t>ti </a:t>
            </a:r>
            <a:r>
              <a:rPr lang="es-ES" sz="800" b="1" spc="10" dirty="0" smtClean="0">
                <a:latin typeface="Arial"/>
                <a:cs typeface="Arial"/>
              </a:rPr>
              <a:t>con </a:t>
            </a:r>
            <a:r>
              <a:rPr lang="es-ES" sz="800" b="1" spc="5" dirty="0" smtClean="0">
                <a:latin typeface="Arial"/>
                <a:cs typeface="Arial"/>
              </a:rPr>
              <a:t>el</a:t>
            </a:r>
            <a:r>
              <a:rPr lang="es-ES" sz="800" b="1" spc="25" dirty="0" smtClean="0">
                <a:latin typeface="Arial"/>
                <a:cs typeface="Arial"/>
              </a:rPr>
              <a:t> </a:t>
            </a:r>
            <a:r>
              <a:rPr lang="es-ES" sz="800" b="1" spc="5" dirty="0" smtClean="0">
                <a:latin typeface="Arial"/>
                <a:cs typeface="Arial"/>
              </a:rPr>
              <a:t>objetivo</a:t>
            </a:r>
            <a:r>
              <a:rPr lang="es-ES" sz="800" dirty="0">
                <a:latin typeface="Arial"/>
                <a:cs typeface="Arial"/>
              </a:rPr>
              <a:t> </a:t>
            </a:r>
            <a:r>
              <a:rPr lang="es-ES" sz="800" b="1" spc="10" dirty="0" smtClean="0">
                <a:latin typeface="Arial"/>
                <a:cs typeface="Arial"/>
              </a:rPr>
              <a:t>de adaptarme </a:t>
            </a:r>
            <a:r>
              <a:rPr lang="es-ES" sz="800" b="1" spc="5" dirty="0" smtClean="0">
                <a:latin typeface="Arial"/>
                <a:cs typeface="Arial"/>
              </a:rPr>
              <a:t>lo </a:t>
            </a:r>
            <a:r>
              <a:rPr lang="es-ES" sz="800" b="1" spc="10" dirty="0" smtClean="0">
                <a:latin typeface="Arial"/>
                <a:cs typeface="Arial"/>
              </a:rPr>
              <a:t>más </a:t>
            </a:r>
            <a:r>
              <a:rPr lang="es-ES" sz="800" b="1" spc="5" dirty="0" smtClean="0">
                <a:latin typeface="Arial"/>
                <a:cs typeface="Arial"/>
              </a:rPr>
              <a:t>posible </a:t>
            </a:r>
            <a:r>
              <a:rPr lang="es-ES" sz="800" b="1" spc="10" dirty="0" smtClean="0">
                <a:latin typeface="Arial"/>
                <a:cs typeface="Arial"/>
              </a:rPr>
              <a:t>a </a:t>
            </a:r>
            <a:r>
              <a:rPr lang="es-ES" sz="800" b="1" spc="5" dirty="0" smtClean="0">
                <a:latin typeface="Arial"/>
                <a:cs typeface="Arial"/>
              </a:rPr>
              <a:t>tus </a:t>
            </a:r>
            <a:r>
              <a:rPr lang="es-ES" sz="800" b="1" spc="10" dirty="0" smtClean="0">
                <a:latin typeface="Arial"/>
                <a:cs typeface="Arial"/>
              </a:rPr>
              <a:t>necesidades, valorando con</a:t>
            </a:r>
            <a:r>
              <a:rPr lang="es-ES" sz="800" b="1" spc="-30" dirty="0" smtClean="0">
                <a:latin typeface="Arial"/>
                <a:cs typeface="Arial"/>
              </a:rPr>
              <a:t> </a:t>
            </a:r>
            <a:r>
              <a:rPr lang="es-ES" sz="800" b="1" spc="10" dirty="0" smtClean="0">
                <a:latin typeface="Arial"/>
                <a:cs typeface="Arial"/>
              </a:rPr>
              <a:t>un</a:t>
            </a:r>
            <a:r>
              <a:rPr lang="es-ES" sz="800" dirty="0">
                <a:latin typeface="Arial"/>
                <a:cs typeface="Arial"/>
              </a:rPr>
              <a:t> </a:t>
            </a:r>
            <a:r>
              <a:rPr lang="es-ES" sz="800" b="1" spc="10" dirty="0" smtClean="0">
                <a:latin typeface="Arial"/>
                <a:cs typeface="Arial"/>
              </a:rPr>
              <a:t>3 </a:t>
            </a:r>
            <a:r>
              <a:rPr lang="es-ES" sz="800" b="1" spc="5" dirty="0" smtClean="0">
                <a:latin typeface="Arial"/>
                <a:cs typeface="Arial"/>
              </a:rPr>
              <a:t>lo </a:t>
            </a:r>
            <a:r>
              <a:rPr lang="es-ES" sz="800" b="1" spc="10" dirty="0" smtClean="0">
                <a:latin typeface="Arial"/>
                <a:cs typeface="Arial"/>
              </a:rPr>
              <a:t>que consideres muy </a:t>
            </a:r>
            <a:r>
              <a:rPr lang="es-ES" sz="800" b="1" spc="5" dirty="0" smtClean="0">
                <a:latin typeface="Arial"/>
                <a:cs typeface="Arial"/>
              </a:rPr>
              <a:t>importante, </a:t>
            </a:r>
            <a:r>
              <a:rPr lang="es-ES" sz="800" b="1" spc="10" dirty="0" smtClean="0">
                <a:latin typeface="Arial"/>
                <a:cs typeface="Arial"/>
              </a:rPr>
              <a:t>2 </a:t>
            </a:r>
            <a:r>
              <a:rPr lang="es-ES" sz="800" b="1" spc="5" dirty="0" smtClean="0">
                <a:latin typeface="Arial"/>
                <a:cs typeface="Arial"/>
              </a:rPr>
              <a:t>importante, </a:t>
            </a:r>
            <a:r>
              <a:rPr lang="es-ES" sz="800" b="1" spc="10" dirty="0" smtClean="0">
                <a:latin typeface="Arial"/>
                <a:cs typeface="Arial"/>
              </a:rPr>
              <a:t>1 poco </a:t>
            </a:r>
            <a:r>
              <a:rPr lang="es-ES" sz="800" b="1" spc="5" dirty="0" smtClean="0">
                <a:latin typeface="Arial"/>
                <a:cs typeface="Arial"/>
              </a:rPr>
              <a:t>importante</a:t>
            </a:r>
            <a:r>
              <a:rPr lang="es-ES" sz="800" b="1" spc="-25" dirty="0" smtClean="0">
                <a:latin typeface="Arial"/>
                <a:cs typeface="Arial"/>
              </a:rPr>
              <a:t> </a:t>
            </a:r>
            <a:r>
              <a:rPr lang="es-ES" sz="800" b="1" spc="10" dirty="0" smtClean="0">
                <a:latin typeface="Arial"/>
                <a:cs typeface="Arial"/>
              </a:rPr>
              <a:t>y</a:t>
            </a:r>
            <a:r>
              <a:rPr lang="es-ES" sz="800" dirty="0">
                <a:latin typeface="Arial"/>
                <a:cs typeface="Arial"/>
              </a:rPr>
              <a:t> </a:t>
            </a:r>
            <a:r>
              <a:rPr lang="es-ES" sz="800" b="1" spc="10" dirty="0" smtClean="0">
                <a:latin typeface="Arial"/>
                <a:cs typeface="Arial"/>
              </a:rPr>
              <a:t>con un 0 </a:t>
            </a:r>
            <a:r>
              <a:rPr lang="es-ES" sz="800" b="1" spc="5" dirty="0" smtClean="0">
                <a:latin typeface="Arial"/>
                <a:cs typeface="Arial"/>
              </a:rPr>
              <a:t>lo </a:t>
            </a:r>
            <a:r>
              <a:rPr lang="es-ES" sz="800" b="1" spc="10" dirty="0" smtClean="0">
                <a:latin typeface="Arial"/>
                <a:cs typeface="Arial"/>
              </a:rPr>
              <a:t>que consideres que no </a:t>
            </a:r>
            <a:r>
              <a:rPr lang="es-ES" sz="800" b="1" spc="5" dirty="0" smtClean="0">
                <a:latin typeface="Arial"/>
                <a:cs typeface="Arial"/>
              </a:rPr>
              <a:t>tiene importancia </a:t>
            </a:r>
            <a:r>
              <a:rPr lang="es-ES" sz="800" b="1" spc="10" dirty="0" smtClean="0">
                <a:latin typeface="Arial"/>
                <a:cs typeface="Arial"/>
              </a:rPr>
              <a:t>para </a:t>
            </a:r>
            <a:r>
              <a:rPr lang="es-ES" sz="800" b="1" dirty="0" smtClean="0">
                <a:latin typeface="Arial"/>
                <a:cs typeface="Arial"/>
              </a:rPr>
              <a:t>ti. </a:t>
            </a:r>
            <a:r>
              <a:rPr lang="es-ES" sz="800" b="1" spc="-10" dirty="0" smtClean="0">
                <a:latin typeface="Arial"/>
                <a:cs typeface="Arial"/>
              </a:rPr>
              <a:t>¿Te </a:t>
            </a:r>
            <a:r>
              <a:rPr lang="es-ES" sz="800" b="1" spc="10" dirty="0" smtClean="0">
                <a:latin typeface="Arial"/>
                <a:cs typeface="Arial"/>
              </a:rPr>
              <a:t>parece</a:t>
            </a:r>
            <a:r>
              <a:rPr lang="es-ES" sz="800" b="1" spc="-15" dirty="0" smtClean="0">
                <a:latin typeface="Arial"/>
                <a:cs typeface="Arial"/>
              </a:rPr>
              <a:t> </a:t>
            </a:r>
            <a:r>
              <a:rPr lang="es-ES" sz="800" b="1" spc="10" dirty="0" smtClean="0">
                <a:latin typeface="Arial"/>
                <a:cs typeface="Arial"/>
              </a:rPr>
              <a:t>bien?</a:t>
            </a:r>
            <a:endParaRPr lang="es-ES" sz="800" dirty="0" smtClean="0">
              <a:latin typeface="Arial"/>
              <a:cs typeface="Arial"/>
            </a:endParaRPr>
          </a:p>
          <a:p>
            <a:endParaRPr lang="es-ES" sz="1000" dirty="0"/>
          </a:p>
        </p:txBody>
      </p:sp>
      <p:sp>
        <p:nvSpPr>
          <p:cNvPr id="238" name="object 209"/>
          <p:cNvSpPr/>
          <p:nvPr/>
        </p:nvSpPr>
        <p:spPr>
          <a:xfrm>
            <a:off x="3069582" y="2062237"/>
            <a:ext cx="136067" cy="136067"/>
          </a:xfrm>
          <a:prstGeom prst="rect">
            <a:avLst/>
          </a:prstGeom>
          <a:blipFill>
            <a:blip r:embed="rId13" cstate="print"/>
            <a:stretch>
              <a:fillRect/>
            </a:stretch>
          </a:blipFill>
        </p:spPr>
        <p:txBody>
          <a:bodyPr wrap="square" lIns="0" tIns="0" rIns="0" bIns="0" rtlCol="0"/>
          <a:lstStyle/>
          <a:p>
            <a:endParaRPr/>
          </a:p>
        </p:txBody>
      </p:sp>
      <p:sp>
        <p:nvSpPr>
          <p:cNvPr id="239" name="object 209"/>
          <p:cNvSpPr/>
          <p:nvPr/>
        </p:nvSpPr>
        <p:spPr>
          <a:xfrm>
            <a:off x="579089" y="2062237"/>
            <a:ext cx="136067" cy="136067"/>
          </a:xfrm>
          <a:prstGeom prst="rect">
            <a:avLst/>
          </a:prstGeom>
          <a:blipFill>
            <a:blip r:embed="rId13" cstate="print"/>
            <a:stretch>
              <a:fillRect/>
            </a:stretch>
          </a:blipFill>
        </p:spPr>
        <p:txBody>
          <a:bodyPr wrap="square" lIns="0" tIns="0" rIns="0" bIns="0" rtlCol="0"/>
          <a:lstStyle/>
          <a:p>
            <a:endParaRPr/>
          </a:p>
        </p:txBody>
      </p:sp>
      <p:sp>
        <p:nvSpPr>
          <p:cNvPr id="240" name="object 209"/>
          <p:cNvSpPr/>
          <p:nvPr/>
        </p:nvSpPr>
        <p:spPr>
          <a:xfrm>
            <a:off x="190500" y="431800"/>
            <a:ext cx="338107" cy="304800"/>
          </a:xfrm>
          <a:prstGeom prst="rect">
            <a:avLst/>
          </a:prstGeom>
          <a:blipFill>
            <a:blip r:embed="rId13" cstate="print"/>
            <a:stretch>
              <a:fillRect/>
            </a:stretch>
          </a:blipFill>
        </p:spPr>
        <p:txBody>
          <a:bodyPr wrap="square" lIns="0" tIns="0" rIns="0" bIns="0" rtlCol="0"/>
          <a:lstStyle/>
          <a:p>
            <a:endParaRPr/>
          </a:p>
        </p:txBody>
      </p:sp>
      <p:sp>
        <p:nvSpPr>
          <p:cNvPr id="242" name="CuadroTexto 241"/>
          <p:cNvSpPr txBox="1"/>
          <p:nvPr/>
        </p:nvSpPr>
        <p:spPr>
          <a:xfrm>
            <a:off x="4660105" y="3886985"/>
            <a:ext cx="1207748" cy="271869"/>
          </a:xfrm>
          <a:prstGeom prst="rect">
            <a:avLst/>
          </a:prstGeom>
          <a:noFill/>
        </p:spPr>
        <p:txBody>
          <a:bodyPr wrap="square" rtlCol="0">
            <a:spAutoFit/>
          </a:bodyPr>
          <a:lstStyle/>
          <a:p>
            <a:pPr marL="12700">
              <a:lnSpc>
                <a:spcPts val="730"/>
              </a:lnSpc>
            </a:pPr>
            <a:r>
              <a:rPr lang="es-ES" sz="600" b="1" spc="10" dirty="0" smtClean="0">
                <a:latin typeface="Arial"/>
                <a:cs typeface="Arial"/>
              </a:rPr>
              <a:t>*Si tiene</a:t>
            </a:r>
            <a:r>
              <a:rPr lang="es-ES" sz="600" b="1" spc="25" dirty="0" smtClean="0">
                <a:latin typeface="Arial"/>
                <a:cs typeface="Arial"/>
              </a:rPr>
              <a:t> </a:t>
            </a:r>
            <a:r>
              <a:rPr lang="es-ES" sz="600" b="1" spc="10" dirty="0" smtClean="0">
                <a:latin typeface="Arial"/>
                <a:cs typeface="Arial"/>
              </a:rPr>
              <a:t>hipoteca,</a:t>
            </a:r>
            <a:r>
              <a:rPr lang="es-ES" sz="600" b="1" dirty="0">
                <a:latin typeface="Arial"/>
                <a:cs typeface="Arial"/>
              </a:rPr>
              <a:t> </a:t>
            </a:r>
            <a:r>
              <a:rPr lang="es-ES" sz="600" b="1" spc="10" dirty="0" smtClean="0">
                <a:latin typeface="Arial"/>
                <a:cs typeface="Arial"/>
              </a:rPr>
              <a:t>recoger datos </a:t>
            </a:r>
            <a:r>
              <a:rPr lang="es-ES" sz="600" b="1" spc="15" dirty="0" smtClean="0">
                <a:latin typeface="Arial"/>
                <a:cs typeface="Arial"/>
              </a:rPr>
              <a:t>en </a:t>
            </a:r>
            <a:r>
              <a:rPr lang="es-ES" sz="600" b="1" spc="10" dirty="0" smtClean="0">
                <a:latin typeface="Arial"/>
                <a:cs typeface="Arial"/>
              </a:rPr>
              <a:t>página</a:t>
            </a:r>
            <a:r>
              <a:rPr lang="es-ES" sz="600" b="1" spc="-35" dirty="0" smtClean="0">
                <a:latin typeface="Arial"/>
                <a:cs typeface="Arial"/>
              </a:rPr>
              <a:t> </a:t>
            </a:r>
            <a:r>
              <a:rPr lang="es-ES" sz="600" b="1" spc="10" dirty="0" smtClean="0">
                <a:latin typeface="Arial"/>
                <a:cs typeface="Arial"/>
              </a:rPr>
              <a:t>16</a:t>
            </a:r>
            <a:endParaRPr lang="es-ES" sz="600" b="1" dirty="0">
              <a:latin typeface="Arial"/>
              <a:cs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3998" y="903635"/>
            <a:ext cx="4703445" cy="391160"/>
          </a:xfrm>
          <a:prstGeom prst="rect">
            <a:avLst/>
          </a:prstGeom>
        </p:spPr>
        <p:txBody>
          <a:bodyPr vert="horz" wrap="square" lIns="0" tIns="12700" rIns="0" bIns="0" rtlCol="0">
            <a:spAutoFit/>
          </a:bodyPr>
          <a:lstStyle/>
          <a:p>
            <a:pPr marL="12700">
              <a:lnSpc>
                <a:spcPct val="100000"/>
              </a:lnSpc>
              <a:spcBef>
                <a:spcPts val="100"/>
              </a:spcBef>
            </a:pPr>
            <a:r>
              <a:rPr spc="150" dirty="0"/>
              <a:t>¿Cuáles</a:t>
            </a:r>
            <a:r>
              <a:rPr spc="-5" dirty="0"/>
              <a:t> </a:t>
            </a:r>
            <a:r>
              <a:rPr spc="105" dirty="0"/>
              <a:t>son</a:t>
            </a:r>
            <a:r>
              <a:rPr spc="-5" dirty="0"/>
              <a:t> </a:t>
            </a:r>
            <a:r>
              <a:rPr spc="170" dirty="0"/>
              <a:t>sus</a:t>
            </a:r>
            <a:r>
              <a:rPr spc="-5" dirty="0"/>
              <a:t> </a:t>
            </a:r>
            <a:r>
              <a:rPr spc="85" dirty="0"/>
              <a:t>objetivos</a:t>
            </a:r>
            <a:r>
              <a:rPr spc="-5" dirty="0"/>
              <a:t> </a:t>
            </a:r>
            <a:r>
              <a:rPr spc="330" dirty="0"/>
              <a:t>y</a:t>
            </a:r>
            <a:r>
              <a:rPr dirty="0"/>
              <a:t> </a:t>
            </a:r>
            <a:r>
              <a:rPr spc="140" dirty="0"/>
              <a:t>deseos?</a:t>
            </a:r>
          </a:p>
        </p:txBody>
      </p:sp>
      <p:sp>
        <p:nvSpPr>
          <p:cNvPr id="3" name="object 3"/>
          <p:cNvSpPr/>
          <p:nvPr/>
        </p:nvSpPr>
        <p:spPr>
          <a:xfrm>
            <a:off x="2179726" y="2821762"/>
            <a:ext cx="144145" cy="144145"/>
          </a:xfrm>
          <a:custGeom>
            <a:avLst/>
            <a:gdLst/>
            <a:ahLst/>
            <a:cxnLst/>
            <a:rect l="l" t="t" r="r" b="b"/>
            <a:pathLst>
              <a:path w="144144" h="144144">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4" name="object 4"/>
          <p:cNvSpPr/>
          <p:nvPr/>
        </p:nvSpPr>
        <p:spPr>
          <a:xfrm>
            <a:off x="2179726" y="2821762"/>
            <a:ext cx="144145" cy="144145"/>
          </a:xfrm>
          <a:custGeom>
            <a:avLst/>
            <a:gdLst/>
            <a:ahLst/>
            <a:cxnLst/>
            <a:rect l="l" t="t" r="r" b="b"/>
            <a:pathLst>
              <a:path w="144144" h="144144">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5" name="object 5"/>
          <p:cNvSpPr/>
          <p:nvPr/>
        </p:nvSpPr>
        <p:spPr>
          <a:xfrm>
            <a:off x="1024860" y="3519436"/>
            <a:ext cx="1285875" cy="0"/>
          </a:xfrm>
          <a:custGeom>
            <a:avLst/>
            <a:gdLst/>
            <a:ahLst/>
            <a:cxnLst/>
            <a:rect l="l" t="t" r="r" b="b"/>
            <a:pathLst>
              <a:path w="1285875">
                <a:moveTo>
                  <a:pt x="0" y="0"/>
                </a:moveTo>
                <a:lnTo>
                  <a:pt x="1285824" y="0"/>
                </a:lnTo>
              </a:path>
            </a:pathLst>
          </a:custGeom>
          <a:ln w="12700">
            <a:solidFill>
              <a:srgbClr val="91A7D1"/>
            </a:solidFill>
            <a:prstDash val="dot"/>
          </a:ln>
        </p:spPr>
        <p:txBody>
          <a:bodyPr wrap="square" lIns="0" tIns="0" rIns="0" bIns="0" rtlCol="0"/>
          <a:lstStyle/>
          <a:p>
            <a:endParaRPr/>
          </a:p>
        </p:txBody>
      </p:sp>
      <p:sp>
        <p:nvSpPr>
          <p:cNvPr id="6" name="object 6"/>
          <p:cNvSpPr/>
          <p:nvPr/>
        </p:nvSpPr>
        <p:spPr>
          <a:xfrm>
            <a:off x="999398" y="3519436"/>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7" name="object 7"/>
          <p:cNvSpPr/>
          <p:nvPr/>
        </p:nvSpPr>
        <p:spPr>
          <a:xfrm>
            <a:off x="2323411" y="3519436"/>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8" name="object 8"/>
          <p:cNvSpPr txBox="1"/>
          <p:nvPr/>
        </p:nvSpPr>
        <p:spPr>
          <a:xfrm>
            <a:off x="986688" y="2989046"/>
            <a:ext cx="1112520" cy="330200"/>
          </a:xfrm>
          <a:prstGeom prst="rect">
            <a:avLst/>
          </a:prstGeom>
        </p:spPr>
        <p:txBody>
          <a:bodyPr vert="horz" wrap="square" lIns="0" tIns="12700" rIns="0" bIns="0" rtlCol="0">
            <a:spAutoFit/>
          </a:bodyPr>
          <a:lstStyle/>
          <a:p>
            <a:pPr marL="12700" marR="5080">
              <a:lnSpc>
                <a:spcPct val="111100"/>
              </a:lnSpc>
              <a:spcBef>
                <a:spcPts val="100"/>
              </a:spcBef>
            </a:pPr>
            <a:r>
              <a:rPr sz="900" spc="15" dirty="0">
                <a:solidFill>
                  <a:srgbClr val="6078AD"/>
                </a:solidFill>
                <a:latin typeface="Calibri"/>
                <a:cs typeface="Calibri"/>
              </a:rPr>
              <a:t>¿Calidad de </a:t>
            </a:r>
            <a:r>
              <a:rPr sz="900" spc="25" dirty="0">
                <a:solidFill>
                  <a:srgbClr val="6078AD"/>
                </a:solidFill>
                <a:latin typeface="Calibri"/>
                <a:cs typeface="Calibri"/>
              </a:rPr>
              <a:t>vida </a:t>
            </a:r>
            <a:r>
              <a:rPr sz="900" spc="20" dirty="0">
                <a:solidFill>
                  <a:srgbClr val="6078AD"/>
                </a:solidFill>
                <a:latin typeface="Calibri"/>
                <a:cs typeface="Calibri"/>
              </a:rPr>
              <a:t>en</a:t>
            </a:r>
            <a:r>
              <a:rPr sz="900" spc="-114" dirty="0">
                <a:solidFill>
                  <a:srgbClr val="6078AD"/>
                </a:solidFill>
                <a:latin typeface="Calibri"/>
                <a:cs typeface="Calibri"/>
              </a:rPr>
              <a:t> </a:t>
            </a:r>
            <a:r>
              <a:rPr sz="900" spc="30" dirty="0">
                <a:solidFill>
                  <a:srgbClr val="6078AD"/>
                </a:solidFill>
                <a:latin typeface="Calibri"/>
                <a:cs typeface="Calibri"/>
              </a:rPr>
              <a:t>su  </a:t>
            </a:r>
            <a:r>
              <a:rPr sz="900" spc="15" dirty="0">
                <a:solidFill>
                  <a:srgbClr val="6078AD"/>
                </a:solidFill>
                <a:latin typeface="Calibri"/>
                <a:cs typeface="Calibri"/>
              </a:rPr>
              <a:t>jubilación?</a:t>
            </a:r>
            <a:endParaRPr sz="900">
              <a:latin typeface="Calibri"/>
              <a:cs typeface="Calibri"/>
            </a:endParaRPr>
          </a:p>
        </p:txBody>
      </p:sp>
      <p:sp>
        <p:nvSpPr>
          <p:cNvPr id="9" name="object 9"/>
          <p:cNvSpPr/>
          <p:nvPr/>
        </p:nvSpPr>
        <p:spPr>
          <a:xfrm>
            <a:off x="2179726" y="6083236"/>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10" name="object 10"/>
          <p:cNvSpPr/>
          <p:nvPr/>
        </p:nvSpPr>
        <p:spPr>
          <a:xfrm>
            <a:off x="2179726" y="6083236"/>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11" name="object 11"/>
          <p:cNvSpPr/>
          <p:nvPr/>
        </p:nvSpPr>
        <p:spPr>
          <a:xfrm>
            <a:off x="1024860" y="6780924"/>
            <a:ext cx="1285875" cy="0"/>
          </a:xfrm>
          <a:custGeom>
            <a:avLst/>
            <a:gdLst/>
            <a:ahLst/>
            <a:cxnLst/>
            <a:rect l="l" t="t" r="r" b="b"/>
            <a:pathLst>
              <a:path w="1285875">
                <a:moveTo>
                  <a:pt x="0" y="0"/>
                </a:moveTo>
                <a:lnTo>
                  <a:pt x="1285824" y="0"/>
                </a:lnTo>
              </a:path>
            </a:pathLst>
          </a:custGeom>
          <a:ln w="12700">
            <a:solidFill>
              <a:srgbClr val="91A7D1"/>
            </a:solidFill>
            <a:prstDash val="dot"/>
          </a:ln>
        </p:spPr>
        <p:txBody>
          <a:bodyPr wrap="square" lIns="0" tIns="0" rIns="0" bIns="0" rtlCol="0"/>
          <a:lstStyle/>
          <a:p>
            <a:endParaRPr/>
          </a:p>
        </p:txBody>
      </p:sp>
      <p:sp>
        <p:nvSpPr>
          <p:cNvPr id="12" name="object 12"/>
          <p:cNvSpPr/>
          <p:nvPr/>
        </p:nvSpPr>
        <p:spPr>
          <a:xfrm>
            <a:off x="999398" y="6780924"/>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3" name="object 13"/>
          <p:cNvSpPr/>
          <p:nvPr/>
        </p:nvSpPr>
        <p:spPr>
          <a:xfrm>
            <a:off x="2323411" y="6780924"/>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4" name="object 14"/>
          <p:cNvSpPr txBox="1"/>
          <p:nvPr/>
        </p:nvSpPr>
        <p:spPr>
          <a:xfrm>
            <a:off x="986688" y="6250528"/>
            <a:ext cx="1139825" cy="330200"/>
          </a:xfrm>
          <a:prstGeom prst="rect">
            <a:avLst/>
          </a:prstGeom>
        </p:spPr>
        <p:txBody>
          <a:bodyPr vert="horz" wrap="square" lIns="0" tIns="12700" rIns="0" bIns="0" rtlCol="0">
            <a:spAutoFit/>
          </a:bodyPr>
          <a:lstStyle/>
          <a:p>
            <a:pPr marL="12700" marR="5080">
              <a:lnSpc>
                <a:spcPct val="111100"/>
              </a:lnSpc>
              <a:spcBef>
                <a:spcPts val="100"/>
              </a:spcBef>
            </a:pPr>
            <a:r>
              <a:rPr sz="900" spc="20" dirty="0">
                <a:solidFill>
                  <a:srgbClr val="6078AD"/>
                </a:solidFill>
                <a:latin typeface="Calibri"/>
                <a:cs typeface="Calibri"/>
              </a:rPr>
              <a:t>¿Seguridad</a:t>
            </a:r>
            <a:r>
              <a:rPr sz="900" spc="-45" dirty="0">
                <a:solidFill>
                  <a:srgbClr val="6078AD"/>
                </a:solidFill>
                <a:latin typeface="Calibri"/>
                <a:cs typeface="Calibri"/>
              </a:rPr>
              <a:t> </a:t>
            </a:r>
            <a:r>
              <a:rPr sz="900" spc="25" dirty="0">
                <a:solidFill>
                  <a:srgbClr val="6078AD"/>
                </a:solidFill>
                <a:latin typeface="Calibri"/>
                <a:cs typeface="Calibri"/>
              </a:rPr>
              <a:t>económica  para </a:t>
            </a:r>
            <a:r>
              <a:rPr sz="900" spc="30" dirty="0">
                <a:solidFill>
                  <a:srgbClr val="6078AD"/>
                </a:solidFill>
                <a:latin typeface="Calibri"/>
                <a:cs typeface="Calibri"/>
              </a:rPr>
              <a:t>su</a:t>
            </a:r>
            <a:r>
              <a:rPr sz="900" spc="-45" dirty="0">
                <a:solidFill>
                  <a:srgbClr val="6078AD"/>
                </a:solidFill>
                <a:latin typeface="Calibri"/>
                <a:cs typeface="Calibri"/>
              </a:rPr>
              <a:t> </a:t>
            </a:r>
            <a:r>
              <a:rPr sz="900" spc="20" dirty="0">
                <a:solidFill>
                  <a:srgbClr val="6078AD"/>
                </a:solidFill>
                <a:latin typeface="Calibri"/>
                <a:cs typeface="Calibri"/>
              </a:rPr>
              <a:t>familia?</a:t>
            </a:r>
            <a:endParaRPr sz="900">
              <a:latin typeface="Calibri"/>
              <a:cs typeface="Calibri"/>
            </a:endParaRPr>
          </a:p>
        </p:txBody>
      </p:sp>
      <p:sp>
        <p:nvSpPr>
          <p:cNvPr id="15" name="object 15"/>
          <p:cNvSpPr/>
          <p:nvPr/>
        </p:nvSpPr>
        <p:spPr>
          <a:xfrm>
            <a:off x="2179726" y="4452505"/>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16" name="object 16"/>
          <p:cNvSpPr/>
          <p:nvPr/>
        </p:nvSpPr>
        <p:spPr>
          <a:xfrm>
            <a:off x="2179726" y="4452505"/>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17" name="object 17"/>
          <p:cNvSpPr/>
          <p:nvPr/>
        </p:nvSpPr>
        <p:spPr>
          <a:xfrm>
            <a:off x="1024860" y="5150180"/>
            <a:ext cx="1285875" cy="0"/>
          </a:xfrm>
          <a:custGeom>
            <a:avLst/>
            <a:gdLst/>
            <a:ahLst/>
            <a:cxnLst/>
            <a:rect l="l" t="t" r="r" b="b"/>
            <a:pathLst>
              <a:path w="1285875">
                <a:moveTo>
                  <a:pt x="0" y="0"/>
                </a:moveTo>
                <a:lnTo>
                  <a:pt x="1285824" y="0"/>
                </a:lnTo>
              </a:path>
            </a:pathLst>
          </a:custGeom>
          <a:ln w="12700">
            <a:solidFill>
              <a:srgbClr val="91A7D1"/>
            </a:solidFill>
            <a:prstDash val="dot"/>
          </a:ln>
        </p:spPr>
        <p:txBody>
          <a:bodyPr wrap="square" lIns="0" tIns="0" rIns="0" bIns="0" rtlCol="0"/>
          <a:lstStyle/>
          <a:p>
            <a:endParaRPr/>
          </a:p>
        </p:txBody>
      </p:sp>
      <p:sp>
        <p:nvSpPr>
          <p:cNvPr id="18" name="object 18"/>
          <p:cNvSpPr/>
          <p:nvPr/>
        </p:nvSpPr>
        <p:spPr>
          <a:xfrm>
            <a:off x="999398" y="515018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9" name="object 19"/>
          <p:cNvSpPr/>
          <p:nvPr/>
        </p:nvSpPr>
        <p:spPr>
          <a:xfrm>
            <a:off x="2323411" y="515018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20" name="object 20"/>
          <p:cNvSpPr txBox="1"/>
          <p:nvPr/>
        </p:nvSpPr>
        <p:spPr>
          <a:xfrm>
            <a:off x="986688" y="4619787"/>
            <a:ext cx="999490" cy="330200"/>
          </a:xfrm>
          <a:prstGeom prst="rect">
            <a:avLst/>
          </a:prstGeom>
        </p:spPr>
        <p:txBody>
          <a:bodyPr vert="horz" wrap="square" lIns="0" tIns="12700" rIns="0" bIns="0" rtlCol="0">
            <a:spAutoFit/>
          </a:bodyPr>
          <a:lstStyle/>
          <a:p>
            <a:pPr marL="12700" marR="5080">
              <a:lnSpc>
                <a:spcPct val="111100"/>
              </a:lnSpc>
              <a:spcBef>
                <a:spcPts val="100"/>
              </a:spcBef>
            </a:pPr>
            <a:r>
              <a:rPr sz="900" spc="5" dirty="0">
                <a:solidFill>
                  <a:srgbClr val="6078AD"/>
                </a:solidFill>
                <a:latin typeface="Calibri"/>
                <a:cs typeface="Calibri"/>
              </a:rPr>
              <a:t>¿Su </a:t>
            </a:r>
            <a:r>
              <a:rPr sz="900" spc="20" dirty="0">
                <a:solidFill>
                  <a:srgbClr val="6078AD"/>
                </a:solidFill>
                <a:latin typeface="Calibri"/>
                <a:cs typeface="Calibri"/>
              </a:rPr>
              <a:t>propio piso </a:t>
            </a:r>
            <a:r>
              <a:rPr sz="900" spc="15" dirty="0">
                <a:solidFill>
                  <a:srgbClr val="6078AD"/>
                </a:solidFill>
                <a:latin typeface="Calibri"/>
                <a:cs typeface="Calibri"/>
              </a:rPr>
              <a:t>o</a:t>
            </a:r>
            <a:r>
              <a:rPr sz="900" spc="-145" dirty="0">
                <a:solidFill>
                  <a:srgbClr val="6078AD"/>
                </a:solidFill>
                <a:latin typeface="Calibri"/>
                <a:cs typeface="Calibri"/>
              </a:rPr>
              <a:t> </a:t>
            </a:r>
            <a:r>
              <a:rPr sz="900" spc="30" dirty="0">
                <a:solidFill>
                  <a:srgbClr val="6078AD"/>
                </a:solidFill>
                <a:latin typeface="Calibri"/>
                <a:cs typeface="Calibri"/>
              </a:rPr>
              <a:t>su  </a:t>
            </a:r>
            <a:r>
              <a:rPr sz="900" spc="20" dirty="0">
                <a:solidFill>
                  <a:srgbClr val="6078AD"/>
                </a:solidFill>
                <a:latin typeface="Calibri"/>
                <a:cs typeface="Calibri"/>
              </a:rPr>
              <a:t>propia</a:t>
            </a:r>
            <a:r>
              <a:rPr sz="900" spc="-10" dirty="0">
                <a:solidFill>
                  <a:srgbClr val="6078AD"/>
                </a:solidFill>
                <a:latin typeface="Calibri"/>
                <a:cs typeface="Calibri"/>
              </a:rPr>
              <a:t> </a:t>
            </a:r>
            <a:r>
              <a:rPr sz="900" spc="10" dirty="0">
                <a:solidFill>
                  <a:srgbClr val="6078AD"/>
                </a:solidFill>
                <a:latin typeface="Calibri"/>
                <a:cs typeface="Calibri"/>
              </a:rPr>
              <a:t>casa?</a:t>
            </a:r>
            <a:endParaRPr sz="900">
              <a:latin typeface="Calibri"/>
              <a:cs typeface="Calibri"/>
            </a:endParaRPr>
          </a:p>
        </p:txBody>
      </p:sp>
      <p:sp>
        <p:nvSpPr>
          <p:cNvPr id="21" name="object 21"/>
          <p:cNvSpPr/>
          <p:nvPr/>
        </p:nvSpPr>
        <p:spPr>
          <a:xfrm>
            <a:off x="2179726" y="7713980"/>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22" name="object 22"/>
          <p:cNvSpPr/>
          <p:nvPr/>
        </p:nvSpPr>
        <p:spPr>
          <a:xfrm>
            <a:off x="2179726" y="7713980"/>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23" name="object 23"/>
          <p:cNvSpPr/>
          <p:nvPr/>
        </p:nvSpPr>
        <p:spPr>
          <a:xfrm>
            <a:off x="1024860" y="8411667"/>
            <a:ext cx="1285875" cy="0"/>
          </a:xfrm>
          <a:custGeom>
            <a:avLst/>
            <a:gdLst/>
            <a:ahLst/>
            <a:cxnLst/>
            <a:rect l="l" t="t" r="r" b="b"/>
            <a:pathLst>
              <a:path w="1285875">
                <a:moveTo>
                  <a:pt x="0" y="0"/>
                </a:moveTo>
                <a:lnTo>
                  <a:pt x="1285824" y="0"/>
                </a:lnTo>
              </a:path>
            </a:pathLst>
          </a:custGeom>
          <a:ln w="12700">
            <a:solidFill>
              <a:srgbClr val="91A7D1"/>
            </a:solidFill>
            <a:prstDash val="dot"/>
          </a:ln>
        </p:spPr>
        <p:txBody>
          <a:bodyPr wrap="square" lIns="0" tIns="0" rIns="0" bIns="0" rtlCol="0"/>
          <a:lstStyle/>
          <a:p>
            <a:endParaRPr/>
          </a:p>
        </p:txBody>
      </p:sp>
      <p:sp>
        <p:nvSpPr>
          <p:cNvPr id="24" name="object 24"/>
          <p:cNvSpPr/>
          <p:nvPr/>
        </p:nvSpPr>
        <p:spPr>
          <a:xfrm>
            <a:off x="999398" y="841166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25" name="object 25"/>
          <p:cNvSpPr/>
          <p:nvPr/>
        </p:nvSpPr>
        <p:spPr>
          <a:xfrm>
            <a:off x="2323411" y="841166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26" name="object 26"/>
          <p:cNvSpPr txBox="1"/>
          <p:nvPr/>
        </p:nvSpPr>
        <p:spPr>
          <a:xfrm>
            <a:off x="986688" y="7881280"/>
            <a:ext cx="1013460" cy="330200"/>
          </a:xfrm>
          <a:prstGeom prst="rect">
            <a:avLst/>
          </a:prstGeom>
        </p:spPr>
        <p:txBody>
          <a:bodyPr vert="horz" wrap="square" lIns="0" tIns="27939" rIns="0" bIns="0" rtlCol="0">
            <a:spAutoFit/>
          </a:bodyPr>
          <a:lstStyle/>
          <a:p>
            <a:pPr marL="12700">
              <a:lnSpc>
                <a:spcPct val="100000"/>
              </a:lnSpc>
              <a:spcBef>
                <a:spcPts val="219"/>
              </a:spcBef>
            </a:pPr>
            <a:r>
              <a:rPr sz="900" spc="20" dirty="0">
                <a:solidFill>
                  <a:srgbClr val="6078AD"/>
                </a:solidFill>
                <a:latin typeface="Calibri"/>
                <a:cs typeface="Calibri"/>
              </a:rPr>
              <a:t>¿Conseguir</a:t>
            </a:r>
            <a:r>
              <a:rPr sz="900" spc="-60" dirty="0">
                <a:solidFill>
                  <a:srgbClr val="6078AD"/>
                </a:solidFill>
                <a:latin typeface="Calibri"/>
                <a:cs typeface="Calibri"/>
              </a:rPr>
              <a:t> </a:t>
            </a:r>
            <a:r>
              <a:rPr sz="900" spc="25" dirty="0">
                <a:solidFill>
                  <a:srgbClr val="6078AD"/>
                </a:solidFill>
                <a:latin typeface="Calibri"/>
                <a:cs typeface="Calibri"/>
              </a:rPr>
              <a:t>ventajas</a:t>
            </a:r>
            <a:endParaRPr sz="900">
              <a:latin typeface="Calibri"/>
              <a:cs typeface="Calibri"/>
            </a:endParaRPr>
          </a:p>
          <a:p>
            <a:pPr marL="12700">
              <a:lnSpc>
                <a:spcPct val="100000"/>
              </a:lnSpc>
              <a:spcBef>
                <a:spcPts val="120"/>
              </a:spcBef>
            </a:pPr>
            <a:r>
              <a:rPr sz="900" spc="15" dirty="0">
                <a:solidFill>
                  <a:srgbClr val="6078AD"/>
                </a:solidFill>
                <a:latin typeface="Calibri"/>
                <a:cs typeface="Calibri"/>
              </a:rPr>
              <a:t>fiscales?</a:t>
            </a:r>
            <a:endParaRPr sz="900">
              <a:latin typeface="Calibri"/>
              <a:cs typeface="Calibri"/>
            </a:endParaRPr>
          </a:p>
        </p:txBody>
      </p:sp>
      <p:sp>
        <p:nvSpPr>
          <p:cNvPr id="27" name="object 27"/>
          <p:cNvSpPr/>
          <p:nvPr/>
        </p:nvSpPr>
        <p:spPr>
          <a:xfrm>
            <a:off x="4571212" y="2821762"/>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28" name="object 28"/>
          <p:cNvSpPr/>
          <p:nvPr/>
        </p:nvSpPr>
        <p:spPr>
          <a:xfrm>
            <a:off x="4571212" y="2821762"/>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29" name="object 29"/>
          <p:cNvSpPr/>
          <p:nvPr/>
        </p:nvSpPr>
        <p:spPr>
          <a:xfrm>
            <a:off x="3416350" y="3519436"/>
            <a:ext cx="1285875" cy="0"/>
          </a:xfrm>
          <a:custGeom>
            <a:avLst/>
            <a:gdLst/>
            <a:ahLst/>
            <a:cxnLst/>
            <a:rect l="l" t="t" r="r" b="b"/>
            <a:pathLst>
              <a:path w="1285875">
                <a:moveTo>
                  <a:pt x="0" y="0"/>
                </a:moveTo>
                <a:lnTo>
                  <a:pt x="1285824" y="0"/>
                </a:lnTo>
              </a:path>
            </a:pathLst>
          </a:custGeom>
          <a:ln w="12700">
            <a:solidFill>
              <a:srgbClr val="91A7D1"/>
            </a:solidFill>
            <a:prstDash val="dot"/>
          </a:ln>
        </p:spPr>
        <p:txBody>
          <a:bodyPr wrap="square" lIns="0" tIns="0" rIns="0" bIns="0" rtlCol="0"/>
          <a:lstStyle/>
          <a:p>
            <a:endParaRPr/>
          </a:p>
        </p:txBody>
      </p:sp>
      <p:sp>
        <p:nvSpPr>
          <p:cNvPr id="30" name="object 30"/>
          <p:cNvSpPr/>
          <p:nvPr/>
        </p:nvSpPr>
        <p:spPr>
          <a:xfrm>
            <a:off x="3390887" y="3519436"/>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1" name="object 31"/>
          <p:cNvSpPr/>
          <p:nvPr/>
        </p:nvSpPr>
        <p:spPr>
          <a:xfrm>
            <a:off x="4714900" y="3519436"/>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2" name="object 32"/>
          <p:cNvSpPr txBox="1"/>
          <p:nvPr/>
        </p:nvSpPr>
        <p:spPr>
          <a:xfrm>
            <a:off x="3378169" y="3004248"/>
            <a:ext cx="1199515" cy="162560"/>
          </a:xfrm>
          <a:prstGeom prst="rect">
            <a:avLst/>
          </a:prstGeom>
        </p:spPr>
        <p:txBody>
          <a:bodyPr vert="horz" wrap="square" lIns="0" tIns="12700" rIns="0" bIns="0" rtlCol="0">
            <a:spAutoFit/>
          </a:bodyPr>
          <a:lstStyle/>
          <a:p>
            <a:pPr marL="12700">
              <a:lnSpc>
                <a:spcPct val="100000"/>
              </a:lnSpc>
              <a:spcBef>
                <a:spcPts val="100"/>
              </a:spcBef>
            </a:pPr>
            <a:r>
              <a:rPr sz="900" spc="15" dirty="0">
                <a:solidFill>
                  <a:srgbClr val="6078AD"/>
                </a:solidFill>
                <a:latin typeface="Calibri"/>
                <a:cs typeface="Calibri"/>
              </a:rPr>
              <a:t>¿Ahorrar </a:t>
            </a:r>
            <a:r>
              <a:rPr sz="900" spc="25" dirty="0">
                <a:solidFill>
                  <a:srgbClr val="6078AD"/>
                </a:solidFill>
                <a:latin typeface="Calibri"/>
                <a:cs typeface="Calibri"/>
              </a:rPr>
              <a:t>para sus</a:t>
            </a:r>
            <a:r>
              <a:rPr sz="900" spc="-110" dirty="0">
                <a:solidFill>
                  <a:srgbClr val="6078AD"/>
                </a:solidFill>
                <a:latin typeface="Calibri"/>
                <a:cs typeface="Calibri"/>
              </a:rPr>
              <a:t> </a:t>
            </a:r>
            <a:r>
              <a:rPr sz="900" spc="10" dirty="0">
                <a:solidFill>
                  <a:srgbClr val="6078AD"/>
                </a:solidFill>
                <a:latin typeface="Calibri"/>
                <a:cs typeface="Calibri"/>
              </a:rPr>
              <a:t>hijos?</a:t>
            </a:r>
            <a:endParaRPr sz="900">
              <a:latin typeface="Calibri"/>
              <a:cs typeface="Calibri"/>
            </a:endParaRPr>
          </a:p>
        </p:txBody>
      </p:sp>
      <p:sp>
        <p:nvSpPr>
          <p:cNvPr id="33" name="object 33"/>
          <p:cNvSpPr/>
          <p:nvPr/>
        </p:nvSpPr>
        <p:spPr>
          <a:xfrm>
            <a:off x="4571212" y="6083236"/>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34" name="object 34"/>
          <p:cNvSpPr/>
          <p:nvPr/>
        </p:nvSpPr>
        <p:spPr>
          <a:xfrm>
            <a:off x="4571212" y="6083236"/>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35" name="object 35"/>
          <p:cNvSpPr/>
          <p:nvPr/>
        </p:nvSpPr>
        <p:spPr>
          <a:xfrm>
            <a:off x="3416350" y="6780924"/>
            <a:ext cx="1285875" cy="0"/>
          </a:xfrm>
          <a:custGeom>
            <a:avLst/>
            <a:gdLst/>
            <a:ahLst/>
            <a:cxnLst/>
            <a:rect l="l" t="t" r="r" b="b"/>
            <a:pathLst>
              <a:path w="1285875">
                <a:moveTo>
                  <a:pt x="0" y="0"/>
                </a:moveTo>
                <a:lnTo>
                  <a:pt x="1285824" y="0"/>
                </a:lnTo>
              </a:path>
            </a:pathLst>
          </a:custGeom>
          <a:ln w="12700">
            <a:solidFill>
              <a:srgbClr val="91A7D1"/>
            </a:solidFill>
            <a:prstDash val="dot"/>
          </a:ln>
        </p:spPr>
        <p:txBody>
          <a:bodyPr wrap="square" lIns="0" tIns="0" rIns="0" bIns="0" rtlCol="0"/>
          <a:lstStyle/>
          <a:p>
            <a:endParaRPr/>
          </a:p>
        </p:txBody>
      </p:sp>
      <p:sp>
        <p:nvSpPr>
          <p:cNvPr id="36" name="object 36"/>
          <p:cNvSpPr/>
          <p:nvPr/>
        </p:nvSpPr>
        <p:spPr>
          <a:xfrm>
            <a:off x="3390887" y="6780924"/>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7" name="object 37"/>
          <p:cNvSpPr/>
          <p:nvPr/>
        </p:nvSpPr>
        <p:spPr>
          <a:xfrm>
            <a:off x="4714900" y="6780924"/>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8" name="object 38"/>
          <p:cNvSpPr txBox="1"/>
          <p:nvPr/>
        </p:nvSpPr>
        <p:spPr>
          <a:xfrm>
            <a:off x="3378169" y="6265730"/>
            <a:ext cx="1172210" cy="162560"/>
          </a:xfrm>
          <a:prstGeom prst="rect">
            <a:avLst/>
          </a:prstGeom>
        </p:spPr>
        <p:txBody>
          <a:bodyPr vert="horz" wrap="square" lIns="0" tIns="12700" rIns="0" bIns="0" rtlCol="0">
            <a:spAutoFit/>
          </a:bodyPr>
          <a:lstStyle/>
          <a:p>
            <a:pPr marL="12700">
              <a:lnSpc>
                <a:spcPct val="100000"/>
              </a:lnSpc>
              <a:spcBef>
                <a:spcPts val="100"/>
              </a:spcBef>
            </a:pPr>
            <a:r>
              <a:rPr sz="900" spc="10" dirty="0">
                <a:solidFill>
                  <a:srgbClr val="6078AD"/>
                </a:solidFill>
                <a:latin typeface="Calibri"/>
                <a:cs typeface="Calibri"/>
              </a:rPr>
              <a:t>¿Proteger </a:t>
            </a:r>
            <a:r>
              <a:rPr sz="900" spc="25" dirty="0">
                <a:solidFill>
                  <a:srgbClr val="6078AD"/>
                </a:solidFill>
                <a:latin typeface="Calibri"/>
                <a:cs typeface="Calibri"/>
              </a:rPr>
              <a:t>sus</a:t>
            </a:r>
            <a:r>
              <a:rPr sz="900" spc="-75" dirty="0">
                <a:solidFill>
                  <a:srgbClr val="6078AD"/>
                </a:solidFill>
                <a:latin typeface="Calibri"/>
                <a:cs typeface="Calibri"/>
              </a:rPr>
              <a:t> </a:t>
            </a:r>
            <a:r>
              <a:rPr sz="900" spc="15" dirty="0">
                <a:solidFill>
                  <a:srgbClr val="6078AD"/>
                </a:solidFill>
                <a:latin typeface="Calibri"/>
                <a:cs typeface="Calibri"/>
              </a:rPr>
              <a:t>ingresos?</a:t>
            </a:r>
            <a:endParaRPr sz="900">
              <a:latin typeface="Calibri"/>
              <a:cs typeface="Calibri"/>
            </a:endParaRPr>
          </a:p>
        </p:txBody>
      </p:sp>
      <p:sp>
        <p:nvSpPr>
          <p:cNvPr id="39" name="object 39"/>
          <p:cNvSpPr/>
          <p:nvPr/>
        </p:nvSpPr>
        <p:spPr>
          <a:xfrm>
            <a:off x="4571212" y="4452505"/>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40" name="object 40"/>
          <p:cNvSpPr/>
          <p:nvPr/>
        </p:nvSpPr>
        <p:spPr>
          <a:xfrm>
            <a:off x="4571212" y="4452505"/>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41" name="object 41"/>
          <p:cNvSpPr/>
          <p:nvPr/>
        </p:nvSpPr>
        <p:spPr>
          <a:xfrm>
            <a:off x="3416350" y="5150180"/>
            <a:ext cx="1285875" cy="0"/>
          </a:xfrm>
          <a:custGeom>
            <a:avLst/>
            <a:gdLst/>
            <a:ahLst/>
            <a:cxnLst/>
            <a:rect l="l" t="t" r="r" b="b"/>
            <a:pathLst>
              <a:path w="1285875">
                <a:moveTo>
                  <a:pt x="0" y="0"/>
                </a:moveTo>
                <a:lnTo>
                  <a:pt x="1285824" y="0"/>
                </a:lnTo>
              </a:path>
            </a:pathLst>
          </a:custGeom>
          <a:ln w="12700">
            <a:solidFill>
              <a:srgbClr val="91A7D1"/>
            </a:solidFill>
            <a:prstDash val="dot"/>
          </a:ln>
        </p:spPr>
        <p:txBody>
          <a:bodyPr wrap="square" lIns="0" tIns="0" rIns="0" bIns="0" rtlCol="0"/>
          <a:lstStyle/>
          <a:p>
            <a:endParaRPr/>
          </a:p>
        </p:txBody>
      </p:sp>
      <p:sp>
        <p:nvSpPr>
          <p:cNvPr id="42" name="object 42"/>
          <p:cNvSpPr/>
          <p:nvPr/>
        </p:nvSpPr>
        <p:spPr>
          <a:xfrm>
            <a:off x="3390887" y="515018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3" name="object 43"/>
          <p:cNvSpPr/>
          <p:nvPr/>
        </p:nvSpPr>
        <p:spPr>
          <a:xfrm>
            <a:off x="4714900" y="515018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4" name="object 44"/>
          <p:cNvSpPr txBox="1"/>
          <p:nvPr/>
        </p:nvSpPr>
        <p:spPr>
          <a:xfrm>
            <a:off x="3378169" y="4619787"/>
            <a:ext cx="1249045" cy="330200"/>
          </a:xfrm>
          <a:prstGeom prst="rect">
            <a:avLst/>
          </a:prstGeom>
        </p:spPr>
        <p:txBody>
          <a:bodyPr vert="horz" wrap="square" lIns="0" tIns="12700" rIns="0" bIns="0" rtlCol="0">
            <a:spAutoFit/>
          </a:bodyPr>
          <a:lstStyle/>
          <a:p>
            <a:pPr marL="12700" marR="5080">
              <a:lnSpc>
                <a:spcPct val="111100"/>
              </a:lnSpc>
              <a:spcBef>
                <a:spcPts val="100"/>
              </a:spcBef>
            </a:pPr>
            <a:r>
              <a:rPr sz="900" spc="15" dirty="0">
                <a:solidFill>
                  <a:srgbClr val="6078AD"/>
                </a:solidFill>
                <a:latin typeface="Calibri"/>
                <a:cs typeface="Calibri"/>
              </a:rPr>
              <a:t>¿Cómo </a:t>
            </a:r>
            <a:r>
              <a:rPr sz="900" spc="25" dirty="0">
                <a:solidFill>
                  <a:srgbClr val="6078AD"/>
                </a:solidFill>
                <a:latin typeface="Calibri"/>
                <a:cs typeface="Calibri"/>
              </a:rPr>
              <a:t>puedo acortar</a:t>
            </a:r>
            <a:r>
              <a:rPr sz="900" spc="-90" dirty="0">
                <a:solidFill>
                  <a:srgbClr val="6078AD"/>
                </a:solidFill>
                <a:latin typeface="Calibri"/>
                <a:cs typeface="Calibri"/>
              </a:rPr>
              <a:t> </a:t>
            </a:r>
            <a:r>
              <a:rPr sz="900" spc="40" dirty="0">
                <a:solidFill>
                  <a:srgbClr val="6078AD"/>
                </a:solidFill>
                <a:latin typeface="Calibri"/>
                <a:cs typeface="Calibri"/>
              </a:rPr>
              <a:t>mi  </a:t>
            </a:r>
            <a:r>
              <a:rPr sz="900" spc="15" dirty="0">
                <a:solidFill>
                  <a:srgbClr val="6078AD"/>
                </a:solidFill>
                <a:latin typeface="Calibri"/>
                <a:cs typeface="Calibri"/>
              </a:rPr>
              <a:t>hipoteca?</a:t>
            </a:r>
            <a:endParaRPr sz="900">
              <a:latin typeface="Calibri"/>
              <a:cs typeface="Calibri"/>
            </a:endParaRPr>
          </a:p>
        </p:txBody>
      </p:sp>
      <p:sp>
        <p:nvSpPr>
          <p:cNvPr id="45" name="object 45"/>
          <p:cNvSpPr/>
          <p:nvPr/>
        </p:nvSpPr>
        <p:spPr>
          <a:xfrm>
            <a:off x="4571212" y="7713980"/>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46" name="object 46"/>
          <p:cNvSpPr/>
          <p:nvPr/>
        </p:nvSpPr>
        <p:spPr>
          <a:xfrm>
            <a:off x="4571212" y="7713980"/>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47" name="object 47"/>
          <p:cNvSpPr/>
          <p:nvPr/>
        </p:nvSpPr>
        <p:spPr>
          <a:xfrm>
            <a:off x="3416350" y="8411667"/>
            <a:ext cx="1285875" cy="0"/>
          </a:xfrm>
          <a:custGeom>
            <a:avLst/>
            <a:gdLst/>
            <a:ahLst/>
            <a:cxnLst/>
            <a:rect l="l" t="t" r="r" b="b"/>
            <a:pathLst>
              <a:path w="1285875">
                <a:moveTo>
                  <a:pt x="0" y="0"/>
                </a:moveTo>
                <a:lnTo>
                  <a:pt x="1285824" y="0"/>
                </a:lnTo>
              </a:path>
            </a:pathLst>
          </a:custGeom>
          <a:ln w="12700">
            <a:solidFill>
              <a:srgbClr val="91A7D1"/>
            </a:solidFill>
            <a:prstDash val="dot"/>
          </a:ln>
        </p:spPr>
        <p:txBody>
          <a:bodyPr wrap="square" lIns="0" tIns="0" rIns="0" bIns="0" rtlCol="0"/>
          <a:lstStyle/>
          <a:p>
            <a:endParaRPr/>
          </a:p>
        </p:txBody>
      </p:sp>
      <p:sp>
        <p:nvSpPr>
          <p:cNvPr id="48" name="object 48"/>
          <p:cNvSpPr/>
          <p:nvPr/>
        </p:nvSpPr>
        <p:spPr>
          <a:xfrm>
            <a:off x="3390887" y="841166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9" name="object 49"/>
          <p:cNvSpPr/>
          <p:nvPr/>
        </p:nvSpPr>
        <p:spPr>
          <a:xfrm>
            <a:off x="4714900" y="841166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0" name="object 50"/>
          <p:cNvSpPr txBox="1"/>
          <p:nvPr/>
        </p:nvSpPr>
        <p:spPr>
          <a:xfrm>
            <a:off x="3378169" y="7881280"/>
            <a:ext cx="1013460" cy="330200"/>
          </a:xfrm>
          <a:prstGeom prst="rect">
            <a:avLst/>
          </a:prstGeom>
        </p:spPr>
        <p:txBody>
          <a:bodyPr vert="horz" wrap="square" lIns="0" tIns="12700" rIns="0" bIns="0" rtlCol="0">
            <a:spAutoFit/>
          </a:bodyPr>
          <a:lstStyle/>
          <a:p>
            <a:pPr marL="12700" marR="5080">
              <a:lnSpc>
                <a:spcPct val="111100"/>
              </a:lnSpc>
              <a:spcBef>
                <a:spcPts val="100"/>
              </a:spcBef>
            </a:pPr>
            <a:r>
              <a:rPr sz="900" spc="10" dirty="0">
                <a:solidFill>
                  <a:srgbClr val="6078AD"/>
                </a:solidFill>
                <a:latin typeface="Calibri"/>
                <a:cs typeface="Calibri"/>
              </a:rPr>
              <a:t>¿Mejorar </a:t>
            </a:r>
            <a:r>
              <a:rPr sz="900" spc="30" dirty="0">
                <a:solidFill>
                  <a:srgbClr val="6078AD"/>
                </a:solidFill>
                <a:latin typeface="Calibri"/>
                <a:cs typeface="Calibri"/>
              </a:rPr>
              <a:t>su</a:t>
            </a:r>
            <a:r>
              <a:rPr sz="900" spc="-70" dirty="0">
                <a:solidFill>
                  <a:srgbClr val="6078AD"/>
                </a:solidFill>
                <a:latin typeface="Calibri"/>
                <a:cs typeface="Calibri"/>
              </a:rPr>
              <a:t> </a:t>
            </a:r>
            <a:r>
              <a:rPr sz="900" spc="20" dirty="0">
                <a:solidFill>
                  <a:srgbClr val="6078AD"/>
                </a:solidFill>
                <a:latin typeface="Calibri"/>
                <a:cs typeface="Calibri"/>
              </a:rPr>
              <a:t>servicio  </a:t>
            </a:r>
            <a:r>
              <a:rPr sz="900" spc="15" dirty="0">
                <a:solidFill>
                  <a:srgbClr val="6078AD"/>
                </a:solidFill>
                <a:latin typeface="Calibri"/>
                <a:cs typeface="Calibri"/>
              </a:rPr>
              <a:t>médico?</a:t>
            </a:r>
            <a:endParaRPr sz="900">
              <a:latin typeface="Calibri"/>
              <a:cs typeface="Calibri"/>
            </a:endParaRPr>
          </a:p>
        </p:txBody>
      </p:sp>
      <p:sp>
        <p:nvSpPr>
          <p:cNvPr id="51" name="object 51"/>
          <p:cNvSpPr/>
          <p:nvPr/>
        </p:nvSpPr>
        <p:spPr>
          <a:xfrm>
            <a:off x="6962699" y="2821762"/>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52" name="object 52"/>
          <p:cNvSpPr/>
          <p:nvPr/>
        </p:nvSpPr>
        <p:spPr>
          <a:xfrm>
            <a:off x="6962699" y="2821762"/>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53" name="object 53"/>
          <p:cNvSpPr/>
          <p:nvPr/>
        </p:nvSpPr>
        <p:spPr>
          <a:xfrm>
            <a:off x="5807836" y="3519436"/>
            <a:ext cx="1285875" cy="0"/>
          </a:xfrm>
          <a:custGeom>
            <a:avLst/>
            <a:gdLst/>
            <a:ahLst/>
            <a:cxnLst/>
            <a:rect l="l" t="t" r="r" b="b"/>
            <a:pathLst>
              <a:path w="1285875">
                <a:moveTo>
                  <a:pt x="0" y="0"/>
                </a:moveTo>
                <a:lnTo>
                  <a:pt x="1285824" y="0"/>
                </a:lnTo>
              </a:path>
            </a:pathLst>
          </a:custGeom>
          <a:ln w="12700">
            <a:solidFill>
              <a:srgbClr val="91A7D1"/>
            </a:solidFill>
            <a:prstDash val="dot"/>
          </a:ln>
        </p:spPr>
        <p:txBody>
          <a:bodyPr wrap="square" lIns="0" tIns="0" rIns="0" bIns="0" rtlCol="0"/>
          <a:lstStyle/>
          <a:p>
            <a:endParaRPr/>
          </a:p>
        </p:txBody>
      </p:sp>
      <p:sp>
        <p:nvSpPr>
          <p:cNvPr id="54" name="object 54"/>
          <p:cNvSpPr/>
          <p:nvPr/>
        </p:nvSpPr>
        <p:spPr>
          <a:xfrm>
            <a:off x="5782373" y="3519436"/>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5" name="object 55"/>
          <p:cNvSpPr/>
          <p:nvPr/>
        </p:nvSpPr>
        <p:spPr>
          <a:xfrm>
            <a:off x="7106386" y="3519436"/>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6" name="object 56"/>
          <p:cNvSpPr txBox="1"/>
          <p:nvPr/>
        </p:nvSpPr>
        <p:spPr>
          <a:xfrm>
            <a:off x="5769657" y="2989046"/>
            <a:ext cx="1056005" cy="330200"/>
          </a:xfrm>
          <a:prstGeom prst="rect">
            <a:avLst/>
          </a:prstGeom>
        </p:spPr>
        <p:txBody>
          <a:bodyPr vert="horz" wrap="square" lIns="0" tIns="12700" rIns="0" bIns="0" rtlCol="0">
            <a:spAutoFit/>
          </a:bodyPr>
          <a:lstStyle/>
          <a:p>
            <a:pPr marL="12700" marR="5080">
              <a:lnSpc>
                <a:spcPct val="111100"/>
              </a:lnSpc>
              <a:spcBef>
                <a:spcPts val="100"/>
              </a:spcBef>
            </a:pPr>
            <a:r>
              <a:rPr sz="900" spc="5" dirty="0">
                <a:solidFill>
                  <a:srgbClr val="6078AD"/>
                </a:solidFill>
                <a:latin typeface="Calibri"/>
                <a:cs typeface="Calibri"/>
              </a:rPr>
              <a:t>¿Crear </a:t>
            </a:r>
            <a:r>
              <a:rPr sz="900" spc="40" dirty="0">
                <a:solidFill>
                  <a:srgbClr val="6078AD"/>
                </a:solidFill>
                <a:latin typeface="Calibri"/>
                <a:cs typeface="Calibri"/>
              </a:rPr>
              <a:t>un </a:t>
            </a:r>
            <a:r>
              <a:rPr sz="900" spc="25" dirty="0">
                <a:solidFill>
                  <a:srgbClr val="6078AD"/>
                </a:solidFill>
                <a:latin typeface="Calibri"/>
                <a:cs typeface="Calibri"/>
              </a:rPr>
              <a:t>colchón</a:t>
            </a:r>
            <a:r>
              <a:rPr sz="900" spc="-125" dirty="0">
                <a:solidFill>
                  <a:srgbClr val="6078AD"/>
                </a:solidFill>
                <a:latin typeface="Calibri"/>
                <a:cs typeface="Calibri"/>
              </a:rPr>
              <a:t> </a:t>
            </a:r>
            <a:r>
              <a:rPr sz="900" spc="15" dirty="0">
                <a:solidFill>
                  <a:srgbClr val="6078AD"/>
                </a:solidFill>
                <a:latin typeface="Calibri"/>
                <a:cs typeface="Calibri"/>
              </a:rPr>
              <a:t>de  </a:t>
            </a:r>
            <a:r>
              <a:rPr sz="900" spc="20" dirty="0">
                <a:solidFill>
                  <a:srgbClr val="6078AD"/>
                </a:solidFill>
                <a:latin typeface="Calibri"/>
                <a:cs typeface="Calibri"/>
              </a:rPr>
              <a:t>seguridad?</a:t>
            </a:r>
            <a:endParaRPr sz="900">
              <a:latin typeface="Calibri"/>
              <a:cs typeface="Calibri"/>
            </a:endParaRPr>
          </a:p>
        </p:txBody>
      </p:sp>
      <p:sp>
        <p:nvSpPr>
          <p:cNvPr id="57" name="object 57"/>
          <p:cNvSpPr/>
          <p:nvPr/>
        </p:nvSpPr>
        <p:spPr>
          <a:xfrm>
            <a:off x="6962699" y="6083236"/>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58" name="object 58"/>
          <p:cNvSpPr/>
          <p:nvPr/>
        </p:nvSpPr>
        <p:spPr>
          <a:xfrm>
            <a:off x="6962699" y="6083236"/>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59" name="object 59"/>
          <p:cNvSpPr/>
          <p:nvPr/>
        </p:nvSpPr>
        <p:spPr>
          <a:xfrm>
            <a:off x="5807836" y="6780924"/>
            <a:ext cx="1285875" cy="0"/>
          </a:xfrm>
          <a:custGeom>
            <a:avLst/>
            <a:gdLst/>
            <a:ahLst/>
            <a:cxnLst/>
            <a:rect l="l" t="t" r="r" b="b"/>
            <a:pathLst>
              <a:path w="1285875">
                <a:moveTo>
                  <a:pt x="0" y="0"/>
                </a:moveTo>
                <a:lnTo>
                  <a:pt x="1285824" y="0"/>
                </a:lnTo>
              </a:path>
            </a:pathLst>
          </a:custGeom>
          <a:ln w="12700">
            <a:solidFill>
              <a:srgbClr val="91A7D1"/>
            </a:solidFill>
            <a:prstDash val="dot"/>
          </a:ln>
        </p:spPr>
        <p:txBody>
          <a:bodyPr wrap="square" lIns="0" tIns="0" rIns="0" bIns="0" rtlCol="0"/>
          <a:lstStyle/>
          <a:p>
            <a:endParaRPr/>
          </a:p>
        </p:txBody>
      </p:sp>
      <p:sp>
        <p:nvSpPr>
          <p:cNvPr id="60" name="object 60"/>
          <p:cNvSpPr/>
          <p:nvPr/>
        </p:nvSpPr>
        <p:spPr>
          <a:xfrm>
            <a:off x="5782373" y="6780924"/>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1" name="object 61"/>
          <p:cNvSpPr/>
          <p:nvPr/>
        </p:nvSpPr>
        <p:spPr>
          <a:xfrm>
            <a:off x="7106386" y="6780924"/>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2" name="object 62"/>
          <p:cNvSpPr txBox="1"/>
          <p:nvPr/>
        </p:nvSpPr>
        <p:spPr>
          <a:xfrm>
            <a:off x="5769657" y="6250528"/>
            <a:ext cx="986155" cy="330200"/>
          </a:xfrm>
          <a:prstGeom prst="rect">
            <a:avLst/>
          </a:prstGeom>
        </p:spPr>
        <p:txBody>
          <a:bodyPr vert="horz" wrap="square" lIns="0" tIns="12700" rIns="0" bIns="0" rtlCol="0">
            <a:spAutoFit/>
          </a:bodyPr>
          <a:lstStyle/>
          <a:p>
            <a:pPr marL="12700" marR="5080">
              <a:lnSpc>
                <a:spcPct val="111100"/>
              </a:lnSpc>
              <a:spcBef>
                <a:spcPts val="100"/>
              </a:spcBef>
            </a:pPr>
            <a:r>
              <a:rPr sz="900" spc="10" dirty="0">
                <a:solidFill>
                  <a:srgbClr val="6078AD"/>
                </a:solidFill>
                <a:latin typeface="Calibri"/>
                <a:cs typeface="Calibri"/>
              </a:rPr>
              <a:t>¿Protección </a:t>
            </a:r>
            <a:r>
              <a:rPr sz="900" spc="25" dirty="0">
                <a:solidFill>
                  <a:srgbClr val="6078AD"/>
                </a:solidFill>
                <a:latin typeface="Calibri"/>
                <a:cs typeface="Calibri"/>
              </a:rPr>
              <a:t>para</a:t>
            </a:r>
            <a:r>
              <a:rPr sz="900" spc="-60" dirty="0">
                <a:solidFill>
                  <a:srgbClr val="6078AD"/>
                </a:solidFill>
                <a:latin typeface="Calibri"/>
                <a:cs typeface="Calibri"/>
              </a:rPr>
              <a:t> </a:t>
            </a:r>
            <a:r>
              <a:rPr sz="900" spc="30" dirty="0">
                <a:solidFill>
                  <a:srgbClr val="6078AD"/>
                </a:solidFill>
                <a:latin typeface="Calibri"/>
                <a:cs typeface="Calibri"/>
              </a:rPr>
              <a:t>su  </a:t>
            </a:r>
            <a:r>
              <a:rPr sz="900" spc="20" dirty="0">
                <a:solidFill>
                  <a:srgbClr val="6078AD"/>
                </a:solidFill>
                <a:latin typeface="Calibri"/>
                <a:cs typeface="Calibri"/>
              </a:rPr>
              <a:t>patrimonio?</a:t>
            </a:r>
            <a:endParaRPr sz="900">
              <a:latin typeface="Calibri"/>
              <a:cs typeface="Calibri"/>
            </a:endParaRPr>
          </a:p>
        </p:txBody>
      </p:sp>
      <p:sp>
        <p:nvSpPr>
          <p:cNvPr id="63" name="object 63"/>
          <p:cNvSpPr/>
          <p:nvPr/>
        </p:nvSpPr>
        <p:spPr>
          <a:xfrm>
            <a:off x="6962699" y="4452505"/>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64" name="object 64"/>
          <p:cNvSpPr/>
          <p:nvPr/>
        </p:nvSpPr>
        <p:spPr>
          <a:xfrm>
            <a:off x="6962699" y="4452505"/>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65" name="object 65"/>
          <p:cNvSpPr/>
          <p:nvPr/>
        </p:nvSpPr>
        <p:spPr>
          <a:xfrm>
            <a:off x="5807836" y="5150180"/>
            <a:ext cx="1285875" cy="0"/>
          </a:xfrm>
          <a:custGeom>
            <a:avLst/>
            <a:gdLst/>
            <a:ahLst/>
            <a:cxnLst/>
            <a:rect l="l" t="t" r="r" b="b"/>
            <a:pathLst>
              <a:path w="1285875">
                <a:moveTo>
                  <a:pt x="0" y="0"/>
                </a:moveTo>
                <a:lnTo>
                  <a:pt x="1285824" y="0"/>
                </a:lnTo>
              </a:path>
            </a:pathLst>
          </a:custGeom>
          <a:ln w="12700">
            <a:solidFill>
              <a:srgbClr val="91A7D1"/>
            </a:solidFill>
            <a:prstDash val="dot"/>
          </a:ln>
        </p:spPr>
        <p:txBody>
          <a:bodyPr wrap="square" lIns="0" tIns="0" rIns="0" bIns="0" rtlCol="0"/>
          <a:lstStyle/>
          <a:p>
            <a:endParaRPr/>
          </a:p>
        </p:txBody>
      </p:sp>
      <p:sp>
        <p:nvSpPr>
          <p:cNvPr id="66" name="object 66"/>
          <p:cNvSpPr/>
          <p:nvPr/>
        </p:nvSpPr>
        <p:spPr>
          <a:xfrm>
            <a:off x="5782373" y="515018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7" name="object 67"/>
          <p:cNvSpPr/>
          <p:nvPr/>
        </p:nvSpPr>
        <p:spPr>
          <a:xfrm>
            <a:off x="7106386" y="515018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8" name="object 68"/>
          <p:cNvSpPr txBox="1"/>
          <p:nvPr/>
        </p:nvSpPr>
        <p:spPr>
          <a:xfrm>
            <a:off x="5769657" y="4619787"/>
            <a:ext cx="1195070" cy="330200"/>
          </a:xfrm>
          <a:prstGeom prst="rect">
            <a:avLst/>
          </a:prstGeom>
        </p:spPr>
        <p:txBody>
          <a:bodyPr vert="horz" wrap="square" lIns="0" tIns="12700" rIns="0" bIns="0" rtlCol="0">
            <a:spAutoFit/>
          </a:bodyPr>
          <a:lstStyle/>
          <a:p>
            <a:pPr marL="12700" marR="5080">
              <a:lnSpc>
                <a:spcPct val="111100"/>
              </a:lnSpc>
              <a:spcBef>
                <a:spcPts val="100"/>
              </a:spcBef>
            </a:pPr>
            <a:r>
              <a:rPr sz="900" spc="20" dirty="0">
                <a:solidFill>
                  <a:srgbClr val="6078AD"/>
                </a:solidFill>
                <a:latin typeface="Calibri"/>
                <a:cs typeface="Calibri"/>
              </a:rPr>
              <a:t>¿Conseguir </a:t>
            </a:r>
            <a:r>
              <a:rPr sz="900" spc="35" dirty="0">
                <a:solidFill>
                  <a:srgbClr val="6078AD"/>
                </a:solidFill>
                <a:latin typeface="Calibri"/>
                <a:cs typeface="Calibri"/>
              </a:rPr>
              <a:t>una </a:t>
            </a:r>
            <a:r>
              <a:rPr sz="900" spc="30" dirty="0">
                <a:solidFill>
                  <a:srgbClr val="6078AD"/>
                </a:solidFill>
                <a:latin typeface="Calibri"/>
                <a:cs typeface="Calibri"/>
              </a:rPr>
              <a:t>gestión  optima </a:t>
            </a:r>
            <a:r>
              <a:rPr sz="900" spc="15" dirty="0">
                <a:solidFill>
                  <a:srgbClr val="6078AD"/>
                </a:solidFill>
                <a:latin typeface="Calibri"/>
                <a:cs typeface="Calibri"/>
              </a:rPr>
              <a:t>de </a:t>
            </a:r>
            <a:r>
              <a:rPr sz="900" spc="30" dirty="0">
                <a:solidFill>
                  <a:srgbClr val="6078AD"/>
                </a:solidFill>
                <a:latin typeface="Calibri"/>
                <a:cs typeface="Calibri"/>
              </a:rPr>
              <a:t>su</a:t>
            </a:r>
            <a:r>
              <a:rPr sz="900" spc="-85" dirty="0">
                <a:solidFill>
                  <a:srgbClr val="6078AD"/>
                </a:solidFill>
                <a:latin typeface="Calibri"/>
                <a:cs typeface="Calibri"/>
              </a:rPr>
              <a:t> </a:t>
            </a:r>
            <a:r>
              <a:rPr sz="900" spc="10" dirty="0">
                <a:solidFill>
                  <a:srgbClr val="6078AD"/>
                </a:solidFill>
                <a:latin typeface="Calibri"/>
                <a:cs typeface="Calibri"/>
              </a:rPr>
              <a:t>inversión?</a:t>
            </a:r>
            <a:endParaRPr sz="900">
              <a:latin typeface="Calibri"/>
              <a:cs typeface="Calibri"/>
            </a:endParaRPr>
          </a:p>
        </p:txBody>
      </p:sp>
      <p:sp>
        <p:nvSpPr>
          <p:cNvPr id="69" name="object 69"/>
          <p:cNvSpPr txBox="1"/>
          <p:nvPr/>
        </p:nvSpPr>
        <p:spPr>
          <a:xfrm>
            <a:off x="974000" y="1295100"/>
            <a:ext cx="5271770" cy="610870"/>
          </a:xfrm>
          <a:prstGeom prst="rect">
            <a:avLst/>
          </a:prstGeom>
        </p:spPr>
        <p:txBody>
          <a:bodyPr vert="horz" wrap="square" lIns="0" tIns="12700" rIns="0" bIns="0" rtlCol="0">
            <a:spAutoFit/>
          </a:bodyPr>
          <a:lstStyle/>
          <a:p>
            <a:pPr marL="12700">
              <a:lnSpc>
                <a:spcPct val="100000"/>
              </a:lnSpc>
              <a:spcBef>
                <a:spcPts val="100"/>
              </a:spcBef>
            </a:pPr>
            <a:r>
              <a:rPr sz="1600" spc="95" dirty="0">
                <a:solidFill>
                  <a:srgbClr val="004689"/>
                </a:solidFill>
                <a:latin typeface="Garamond"/>
                <a:cs typeface="Garamond"/>
              </a:rPr>
              <a:t>¿Qué</a:t>
            </a:r>
            <a:r>
              <a:rPr sz="1600" spc="5" dirty="0">
                <a:solidFill>
                  <a:srgbClr val="004689"/>
                </a:solidFill>
                <a:latin typeface="Garamond"/>
                <a:cs typeface="Garamond"/>
              </a:rPr>
              <a:t> </a:t>
            </a:r>
            <a:r>
              <a:rPr sz="1600" spc="60" dirty="0">
                <a:solidFill>
                  <a:srgbClr val="004689"/>
                </a:solidFill>
                <a:latin typeface="Garamond"/>
                <a:cs typeface="Garamond"/>
              </a:rPr>
              <a:t>objetivos</a:t>
            </a:r>
            <a:r>
              <a:rPr sz="1600" spc="5" dirty="0">
                <a:solidFill>
                  <a:srgbClr val="004689"/>
                </a:solidFill>
                <a:latin typeface="Garamond"/>
                <a:cs typeface="Garamond"/>
              </a:rPr>
              <a:t> </a:t>
            </a:r>
            <a:r>
              <a:rPr sz="1600" spc="110" dirty="0">
                <a:solidFill>
                  <a:srgbClr val="004689"/>
                </a:solidFill>
                <a:latin typeface="Garamond"/>
                <a:cs typeface="Garamond"/>
              </a:rPr>
              <a:t>desearía</a:t>
            </a:r>
            <a:r>
              <a:rPr sz="1600" spc="10" dirty="0">
                <a:solidFill>
                  <a:srgbClr val="004689"/>
                </a:solidFill>
                <a:latin typeface="Garamond"/>
                <a:cs typeface="Garamond"/>
              </a:rPr>
              <a:t> </a:t>
            </a:r>
            <a:r>
              <a:rPr sz="1600" spc="110" dirty="0">
                <a:solidFill>
                  <a:srgbClr val="004689"/>
                </a:solidFill>
                <a:latin typeface="Garamond"/>
                <a:cs typeface="Garamond"/>
              </a:rPr>
              <a:t>alcanzar</a:t>
            </a:r>
            <a:r>
              <a:rPr sz="1600" spc="5" dirty="0">
                <a:solidFill>
                  <a:srgbClr val="004689"/>
                </a:solidFill>
                <a:latin typeface="Garamond"/>
                <a:cs typeface="Garamond"/>
              </a:rPr>
              <a:t> </a:t>
            </a:r>
            <a:r>
              <a:rPr sz="1600" spc="220" dirty="0">
                <a:solidFill>
                  <a:srgbClr val="004689"/>
                </a:solidFill>
                <a:latin typeface="Garamond"/>
                <a:cs typeface="Garamond"/>
              </a:rPr>
              <a:t>y</a:t>
            </a:r>
            <a:r>
              <a:rPr sz="1600" spc="5" dirty="0">
                <a:solidFill>
                  <a:srgbClr val="004689"/>
                </a:solidFill>
                <a:latin typeface="Garamond"/>
                <a:cs typeface="Garamond"/>
              </a:rPr>
              <a:t> </a:t>
            </a:r>
            <a:r>
              <a:rPr sz="1600" spc="60" dirty="0">
                <a:solidFill>
                  <a:srgbClr val="004689"/>
                </a:solidFill>
                <a:latin typeface="Garamond"/>
                <a:cs typeface="Garamond"/>
              </a:rPr>
              <a:t>cómo</a:t>
            </a:r>
            <a:r>
              <a:rPr sz="1600" spc="10" dirty="0">
                <a:solidFill>
                  <a:srgbClr val="004689"/>
                </a:solidFill>
                <a:latin typeface="Garamond"/>
                <a:cs typeface="Garamond"/>
              </a:rPr>
              <a:t> </a:t>
            </a:r>
            <a:r>
              <a:rPr sz="1600" spc="70" dirty="0">
                <a:solidFill>
                  <a:srgbClr val="004689"/>
                </a:solidFill>
                <a:latin typeface="Garamond"/>
                <a:cs typeface="Garamond"/>
              </a:rPr>
              <a:t>hacerlos</a:t>
            </a:r>
            <a:r>
              <a:rPr sz="1600" spc="5" dirty="0">
                <a:solidFill>
                  <a:srgbClr val="004689"/>
                </a:solidFill>
                <a:latin typeface="Garamond"/>
                <a:cs typeface="Garamond"/>
              </a:rPr>
              <a:t> </a:t>
            </a:r>
            <a:r>
              <a:rPr sz="1600" spc="110" dirty="0">
                <a:solidFill>
                  <a:srgbClr val="004689"/>
                </a:solidFill>
                <a:latin typeface="Garamond"/>
                <a:cs typeface="Garamond"/>
              </a:rPr>
              <a:t>realidad?</a:t>
            </a:r>
            <a:endParaRPr sz="1600">
              <a:latin typeface="Garamond"/>
              <a:cs typeface="Garamond"/>
            </a:endParaRPr>
          </a:p>
          <a:p>
            <a:pPr marL="12700">
              <a:lnSpc>
                <a:spcPct val="100000"/>
              </a:lnSpc>
              <a:spcBef>
                <a:spcPts val="1485"/>
              </a:spcBef>
            </a:pPr>
            <a:r>
              <a:rPr sz="1000" spc="30" dirty="0">
                <a:solidFill>
                  <a:srgbClr val="6078AD"/>
                </a:solidFill>
                <a:latin typeface="Calibri"/>
                <a:cs typeface="Calibri"/>
              </a:rPr>
              <a:t>BUSCAREMOS</a:t>
            </a:r>
            <a:r>
              <a:rPr sz="1000" spc="-5" dirty="0">
                <a:solidFill>
                  <a:srgbClr val="6078AD"/>
                </a:solidFill>
                <a:latin typeface="Calibri"/>
                <a:cs typeface="Calibri"/>
              </a:rPr>
              <a:t> </a:t>
            </a:r>
            <a:r>
              <a:rPr sz="1000" spc="40" dirty="0">
                <a:solidFill>
                  <a:srgbClr val="6078AD"/>
                </a:solidFill>
                <a:latin typeface="Calibri"/>
                <a:cs typeface="Calibri"/>
              </a:rPr>
              <a:t>LA</a:t>
            </a:r>
            <a:r>
              <a:rPr sz="1000" spc="-5" dirty="0">
                <a:solidFill>
                  <a:srgbClr val="6078AD"/>
                </a:solidFill>
                <a:latin typeface="Calibri"/>
                <a:cs typeface="Calibri"/>
              </a:rPr>
              <a:t> </a:t>
            </a:r>
            <a:r>
              <a:rPr sz="1000" spc="30" dirty="0">
                <a:solidFill>
                  <a:srgbClr val="6078AD"/>
                </a:solidFill>
                <a:latin typeface="Calibri"/>
                <a:cs typeface="Calibri"/>
              </a:rPr>
              <a:t>SOLUCIÓN</a:t>
            </a:r>
            <a:r>
              <a:rPr sz="1000" dirty="0">
                <a:solidFill>
                  <a:srgbClr val="6078AD"/>
                </a:solidFill>
                <a:latin typeface="Calibri"/>
                <a:cs typeface="Calibri"/>
              </a:rPr>
              <a:t> </a:t>
            </a:r>
            <a:r>
              <a:rPr sz="1000" spc="25" dirty="0">
                <a:solidFill>
                  <a:srgbClr val="6078AD"/>
                </a:solidFill>
                <a:latin typeface="Calibri"/>
                <a:cs typeface="Calibri"/>
              </a:rPr>
              <a:t>EN</a:t>
            </a:r>
            <a:r>
              <a:rPr sz="1000" spc="-5" dirty="0">
                <a:solidFill>
                  <a:srgbClr val="6078AD"/>
                </a:solidFill>
                <a:latin typeface="Calibri"/>
                <a:cs typeface="Calibri"/>
              </a:rPr>
              <a:t> </a:t>
            </a:r>
            <a:r>
              <a:rPr sz="1000" spc="25" dirty="0">
                <a:solidFill>
                  <a:srgbClr val="6078AD"/>
                </a:solidFill>
                <a:latin typeface="Calibri"/>
                <a:cs typeface="Calibri"/>
              </a:rPr>
              <a:t>BASE</a:t>
            </a:r>
            <a:r>
              <a:rPr sz="1000" spc="-5" dirty="0">
                <a:solidFill>
                  <a:srgbClr val="6078AD"/>
                </a:solidFill>
                <a:latin typeface="Calibri"/>
                <a:cs typeface="Calibri"/>
              </a:rPr>
              <a:t> </a:t>
            </a:r>
            <a:r>
              <a:rPr sz="1000" spc="35" dirty="0">
                <a:solidFill>
                  <a:srgbClr val="6078AD"/>
                </a:solidFill>
                <a:latin typeface="Calibri"/>
                <a:cs typeface="Calibri"/>
              </a:rPr>
              <a:t>A</a:t>
            </a:r>
            <a:r>
              <a:rPr sz="1000" dirty="0">
                <a:solidFill>
                  <a:srgbClr val="6078AD"/>
                </a:solidFill>
                <a:latin typeface="Calibri"/>
                <a:cs typeface="Calibri"/>
              </a:rPr>
              <a:t> </a:t>
            </a:r>
            <a:r>
              <a:rPr sz="1000" spc="45" dirty="0">
                <a:solidFill>
                  <a:srgbClr val="6078AD"/>
                </a:solidFill>
                <a:latin typeface="Calibri"/>
                <a:cs typeface="Calibri"/>
              </a:rPr>
              <a:t>LAS</a:t>
            </a:r>
            <a:r>
              <a:rPr sz="1000" spc="-5" dirty="0">
                <a:solidFill>
                  <a:srgbClr val="6078AD"/>
                </a:solidFill>
                <a:latin typeface="Calibri"/>
                <a:cs typeface="Calibri"/>
              </a:rPr>
              <a:t> </a:t>
            </a:r>
            <a:r>
              <a:rPr sz="1000" spc="30" dirty="0">
                <a:solidFill>
                  <a:srgbClr val="6078AD"/>
                </a:solidFill>
                <a:latin typeface="Calibri"/>
                <a:cs typeface="Calibri"/>
              </a:rPr>
              <a:t>CARACTERÍSTICAS</a:t>
            </a:r>
            <a:r>
              <a:rPr sz="1000" spc="-5" dirty="0">
                <a:solidFill>
                  <a:srgbClr val="6078AD"/>
                </a:solidFill>
                <a:latin typeface="Calibri"/>
                <a:cs typeface="Calibri"/>
              </a:rPr>
              <a:t> </a:t>
            </a:r>
            <a:r>
              <a:rPr sz="1000" spc="25" dirty="0">
                <a:solidFill>
                  <a:srgbClr val="6078AD"/>
                </a:solidFill>
                <a:latin typeface="Calibri"/>
                <a:cs typeface="Calibri"/>
              </a:rPr>
              <a:t>QUE</a:t>
            </a:r>
            <a:r>
              <a:rPr sz="1000" dirty="0">
                <a:solidFill>
                  <a:srgbClr val="6078AD"/>
                </a:solidFill>
                <a:latin typeface="Calibri"/>
                <a:cs typeface="Calibri"/>
              </a:rPr>
              <a:t> </a:t>
            </a:r>
            <a:r>
              <a:rPr sz="1000" spc="30" dirty="0">
                <a:solidFill>
                  <a:srgbClr val="6078AD"/>
                </a:solidFill>
                <a:latin typeface="Calibri"/>
                <a:cs typeface="Calibri"/>
              </a:rPr>
              <a:t>USTED</a:t>
            </a:r>
            <a:r>
              <a:rPr sz="1000" spc="-5" dirty="0">
                <a:solidFill>
                  <a:srgbClr val="6078AD"/>
                </a:solidFill>
                <a:latin typeface="Calibri"/>
                <a:cs typeface="Calibri"/>
              </a:rPr>
              <a:t> </a:t>
            </a:r>
            <a:r>
              <a:rPr sz="1000" spc="45" dirty="0">
                <a:solidFill>
                  <a:srgbClr val="6078AD"/>
                </a:solidFill>
                <a:latin typeface="Calibri"/>
                <a:cs typeface="Calibri"/>
              </a:rPr>
              <a:t>NOS</a:t>
            </a:r>
            <a:r>
              <a:rPr sz="1000" spc="-5" dirty="0">
                <a:solidFill>
                  <a:srgbClr val="6078AD"/>
                </a:solidFill>
                <a:latin typeface="Calibri"/>
                <a:cs typeface="Calibri"/>
              </a:rPr>
              <a:t> </a:t>
            </a:r>
            <a:r>
              <a:rPr sz="1000" spc="20" dirty="0">
                <a:solidFill>
                  <a:srgbClr val="6078AD"/>
                </a:solidFill>
                <a:latin typeface="Calibri"/>
                <a:cs typeface="Calibri"/>
              </a:rPr>
              <a:t>INDIQUE:</a:t>
            </a:r>
            <a:endParaRPr sz="1000">
              <a:latin typeface="Calibri"/>
              <a:cs typeface="Calibri"/>
            </a:endParaRPr>
          </a:p>
        </p:txBody>
      </p:sp>
      <p:sp>
        <p:nvSpPr>
          <p:cNvPr id="70" name="object 70"/>
          <p:cNvSpPr txBox="1"/>
          <p:nvPr/>
        </p:nvSpPr>
        <p:spPr>
          <a:xfrm>
            <a:off x="973999" y="8729781"/>
            <a:ext cx="4513580" cy="619125"/>
          </a:xfrm>
          <a:prstGeom prst="rect">
            <a:avLst/>
          </a:prstGeom>
        </p:spPr>
        <p:txBody>
          <a:bodyPr vert="horz" wrap="square" lIns="0" tIns="12700" rIns="0" bIns="0" rtlCol="0">
            <a:spAutoFit/>
          </a:bodyPr>
          <a:lstStyle/>
          <a:p>
            <a:pPr marL="12700">
              <a:lnSpc>
                <a:spcPct val="100000"/>
              </a:lnSpc>
              <a:spcBef>
                <a:spcPts val="100"/>
              </a:spcBef>
            </a:pPr>
            <a:r>
              <a:rPr sz="1600" spc="95" dirty="0">
                <a:solidFill>
                  <a:srgbClr val="004689"/>
                </a:solidFill>
                <a:latin typeface="Garamond"/>
                <a:cs typeface="Garamond"/>
              </a:rPr>
              <a:t>Para</a:t>
            </a:r>
            <a:r>
              <a:rPr sz="1600" spc="-5" dirty="0">
                <a:solidFill>
                  <a:srgbClr val="004689"/>
                </a:solidFill>
                <a:latin typeface="Garamond"/>
                <a:cs typeface="Garamond"/>
              </a:rPr>
              <a:t> </a:t>
            </a:r>
            <a:r>
              <a:rPr sz="1600" spc="100" dirty="0">
                <a:solidFill>
                  <a:srgbClr val="004689"/>
                </a:solidFill>
                <a:latin typeface="Garamond"/>
                <a:cs typeface="Garamond"/>
              </a:rPr>
              <a:t>conseguir</a:t>
            </a:r>
            <a:r>
              <a:rPr sz="1600" dirty="0">
                <a:solidFill>
                  <a:srgbClr val="004689"/>
                </a:solidFill>
                <a:latin typeface="Garamond"/>
                <a:cs typeface="Garamond"/>
              </a:rPr>
              <a:t> </a:t>
            </a:r>
            <a:r>
              <a:rPr sz="1600" spc="130" dirty="0">
                <a:solidFill>
                  <a:srgbClr val="004689"/>
                </a:solidFill>
                <a:latin typeface="Garamond"/>
                <a:cs typeface="Garamond"/>
              </a:rPr>
              <a:t>mis</a:t>
            </a:r>
            <a:r>
              <a:rPr sz="1600" dirty="0">
                <a:solidFill>
                  <a:srgbClr val="004689"/>
                </a:solidFill>
                <a:latin typeface="Garamond"/>
                <a:cs typeface="Garamond"/>
              </a:rPr>
              <a:t> </a:t>
            </a:r>
            <a:r>
              <a:rPr sz="1600" spc="60" dirty="0">
                <a:solidFill>
                  <a:srgbClr val="004689"/>
                </a:solidFill>
                <a:latin typeface="Garamond"/>
                <a:cs typeface="Garamond"/>
              </a:rPr>
              <a:t>objetivos</a:t>
            </a:r>
            <a:r>
              <a:rPr sz="1600" dirty="0">
                <a:solidFill>
                  <a:srgbClr val="004689"/>
                </a:solidFill>
                <a:latin typeface="Garamond"/>
                <a:cs typeface="Garamond"/>
              </a:rPr>
              <a:t> </a:t>
            </a:r>
            <a:r>
              <a:rPr sz="1600" spc="110" dirty="0">
                <a:solidFill>
                  <a:srgbClr val="004689"/>
                </a:solidFill>
                <a:latin typeface="Garamond"/>
                <a:cs typeface="Garamond"/>
              </a:rPr>
              <a:t>puedo</a:t>
            </a:r>
            <a:r>
              <a:rPr sz="1600" dirty="0">
                <a:solidFill>
                  <a:srgbClr val="004689"/>
                </a:solidFill>
                <a:latin typeface="Garamond"/>
                <a:cs typeface="Garamond"/>
              </a:rPr>
              <a:t> </a:t>
            </a:r>
            <a:r>
              <a:rPr sz="1600" spc="95" dirty="0">
                <a:solidFill>
                  <a:srgbClr val="004689"/>
                </a:solidFill>
                <a:latin typeface="Garamond"/>
                <a:cs typeface="Garamond"/>
              </a:rPr>
              <a:t>aportar</a:t>
            </a:r>
            <a:r>
              <a:rPr sz="1600" spc="-5" dirty="0">
                <a:solidFill>
                  <a:srgbClr val="004689"/>
                </a:solidFill>
                <a:latin typeface="Garamond"/>
                <a:cs typeface="Garamond"/>
              </a:rPr>
              <a:t> </a:t>
            </a:r>
            <a:r>
              <a:rPr sz="1600" spc="125" dirty="0">
                <a:solidFill>
                  <a:srgbClr val="004689"/>
                </a:solidFill>
                <a:latin typeface="Garamond"/>
                <a:cs typeface="Garamond"/>
              </a:rPr>
              <a:t>al</a:t>
            </a:r>
            <a:r>
              <a:rPr sz="1600" dirty="0">
                <a:solidFill>
                  <a:srgbClr val="004689"/>
                </a:solidFill>
                <a:latin typeface="Garamond"/>
                <a:cs typeface="Garamond"/>
              </a:rPr>
              <a:t> </a:t>
            </a:r>
            <a:r>
              <a:rPr sz="1600" spc="110" dirty="0">
                <a:solidFill>
                  <a:srgbClr val="004689"/>
                </a:solidFill>
                <a:latin typeface="Garamond"/>
                <a:cs typeface="Garamond"/>
              </a:rPr>
              <a:t>mes</a:t>
            </a:r>
            <a:endParaRPr sz="1600">
              <a:latin typeface="Garamond"/>
              <a:cs typeface="Garamond"/>
            </a:endParaRPr>
          </a:p>
          <a:p>
            <a:pPr marL="12700">
              <a:lnSpc>
                <a:spcPct val="100000"/>
              </a:lnSpc>
              <a:spcBef>
                <a:spcPts val="1430"/>
              </a:spcBef>
            </a:pPr>
            <a:r>
              <a:rPr sz="1100" spc="10" dirty="0">
                <a:solidFill>
                  <a:srgbClr val="6078AD"/>
                </a:solidFill>
                <a:latin typeface="Calibri"/>
                <a:cs typeface="Calibri"/>
              </a:rPr>
              <a:t>¿Cuánto </a:t>
            </a:r>
            <a:r>
              <a:rPr sz="1100" spc="15" dirty="0">
                <a:solidFill>
                  <a:srgbClr val="6078AD"/>
                </a:solidFill>
                <a:latin typeface="Calibri"/>
                <a:cs typeface="Calibri"/>
              </a:rPr>
              <a:t>dinero </a:t>
            </a:r>
            <a:r>
              <a:rPr sz="1100" spc="10" dirty="0">
                <a:solidFill>
                  <a:srgbClr val="6078AD"/>
                </a:solidFill>
                <a:latin typeface="Calibri"/>
                <a:cs typeface="Calibri"/>
              </a:rPr>
              <a:t>quiere </a:t>
            </a:r>
            <a:r>
              <a:rPr sz="1100" spc="20" dirty="0">
                <a:solidFill>
                  <a:srgbClr val="6078AD"/>
                </a:solidFill>
                <a:latin typeface="Calibri"/>
                <a:cs typeface="Calibri"/>
              </a:rPr>
              <a:t>invertir </a:t>
            </a:r>
            <a:r>
              <a:rPr sz="1100" spc="25" dirty="0">
                <a:solidFill>
                  <a:srgbClr val="6078AD"/>
                </a:solidFill>
                <a:latin typeface="Calibri"/>
                <a:cs typeface="Calibri"/>
              </a:rPr>
              <a:t>para alcanzar sus</a:t>
            </a:r>
            <a:r>
              <a:rPr sz="1100" spc="-135" dirty="0">
                <a:solidFill>
                  <a:srgbClr val="6078AD"/>
                </a:solidFill>
                <a:latin typeface="Calibri"/>
                <a:cs typeface="Calibri"/>
              </a:rPr>
              <a:t> </a:t>
            </a:r>
            <a:r>
              <a:rPr sz="1100" spc="5" dirty="0">
                <a:solidFill>
                  <a:srgbClr val="6078AD"/>
                </a:solidFill>
                <a:latin typeface="Calibri"/>
                <a:cs typeface="Calibri"/>
              </a:rPr>
              <a:t>objetivos?</a:t>
            </a:r>
            <a:endParaRPr sz="1100">
              <a:latin typeface="Calibri"/>
              <a:cs typeface="Calibri"/>
            </a:endParaRPr>
          </a:p>
        </p:txBody>
      </p:sp>
      <p:sp>
        <p:nvSpPr>
          <p:cNvPr id="71" name="object 71"/>
          <p:cNvSpPr txBox="1"/>
          <p:nvPr/>
        </p:nvSpPr>
        <p:spPr>
          <a:xfrm>
            <a:off x="3260191" y="9638074"/>
            <a:ext cx="671830"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6078AD"/>
                </a:solidFill>
                <a:latin typeface="Calibri"/>
                <a:cs typeface="Calibri"/>
              </a:rPr>
              <a:t>€</a:t>
            </a:r>
            <a:r>
              <a:rPr sz="1100" spc="-65" dirty="0">
                <a:solidFill>
                  <a:srgbClr val="6078AD"/>
                </a:solidFill>
                <a:latin typeface="Calibri"/>
                <a:cs typeface="Calibri"/>
              </a:rPr>
              <a:t> </a:t>
            </a:r>
            <a:r>
              <a:rPr sz="1100" spc="15" dirty="0">
                <a:solidFill>
                  <a:srgbClr val="6078AD"/>
                </a:solidFill>
                <a:latin typeface="Calibri"/>
                <a:cs typeface="Calibri"/>
              </a:rPr>
              <a:t>(mínimo)</a:t>
            </a:r>
            <a:endParaRPr sz="1100">
              <a:latin typeface="Calibri"/>
              <a:cs typeface="Calibri"/>
            </a:endParaRPr>
          </a:p>
        </p:txBody>
      </p:sp>
      <p:sp>
        <p:nvSpPr>
          <p:cNvPr id="72" name="object 72"/>
          <p:cNvSpPr txBox="1"/>
          <p:nvPr/>
        </p:nvSpPr>
        <p:spPr>
          <a:xfrm>
            <a:off x="5546242" y="9638074"/>
            <a:ext cx="702945"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6078AD"/>
                </a:solidFill>
                <a:latin typeface="Calibri"/>
                <a:cs typeface="Calibri"/>
              </a:rPr>
              <a:t>€</a:t>
            </a:r>
            <a:r>
              <a:rPr sz="1100" spc="-70" dirty="0">
                <a:solidFill>
                  <a:srgbClr val="6078AD"/>
                </a:solidFill>
                <a:latin typeface="Calibri"/>
                <a:cs typeface="Calibri"/>
              </a:rPr>
              <a:t> </a:t>
            </a:r>
            <a:r>
              <a:rPr sz="1100" spc="25" dirty="0">
                <a:solidFill>
                  <a:srgbClr val="6078AD"/>
                </a:solidFill>
                <a:latin typeface="Calibri"/>
                <a:cs typeface="Calibri"/>
              </a:rPr>
              <a:t>(máximo)</a:t>
            </a:r>
            <a:endParaRPr sz="1100">
              <a:latin typeface="Calibri"/>
              <a:cs typeface="Calibri"/>
            </a:endParaRPr>
          </a:p>
        </p:txBody>
      </p:sp>
      <p:sp>
        <p:nvSpPr>
          <p:cNvPr id="73" name="object 73"/>
          <p:cNvSpPr txBox="1"/>
          <p:nvPr/>
        </p:nvSpPr>
        <p:spPr>
          <a:xfrm>
            <a:off x="973999" y="9638074"/>
            <a:ext cx="929005" cy="511175"/>
          </a:xfrm>
          <a:prstGeom prst="rect">
            <a:avLst/>
          </a:prstGeom>
        </p:spPr>
        <p:txBody>
          <a:bodyPr vert="horz" wrap="square" lIns="0" tIns="12700" rIns="0" bIns="0" rtlCol="0">
            <a:spAutoFit/>
          </a:bodyPr>
          <a:lstStyle/>
          <a:p>
            <a:pPr marL="12700">
              <a:lnSpc>
                <a:spcPct val="100000"/>
              </a:lnSpc>
              <a:spcBef>
                <a:spcPts val="100"/>
              </a:spcBef>
            </a:pPr>
            <a:r>
              <a:rPr sz="1100" spc="20" dirty="0">
                <a:solidFill>
                  <a:srgbClr val="6078AD"/>
                </a:solidFill>
                <a:latin typeface="Calibri"/>
                <a:cs typeface="Calibri"/>
              </a:rPr>
              <a:t>Regularmente</a:t>
            </a:r>
            <a:endParaRPr sz="1100">
              <a:latin typeface="Calibri"/>
              <a:cs typeface="Calibri"/>
            </a:endParaRPr>
          </a:p>
          <a:p>
            <a:pPr marL="12700">
              <a:lnSpc>
                <a:spcPct val="100000"/>
              </a:lnSpc>
              <a:spcBef>
                <a:spcPts val="1180"/>
              </a:spcBef>
            </a:pPr>
            <a:r>
              <a:rPr sz="1100" spc="15" dirty="0">
                <a:solidFill>
                  <a:srgbClr val="6078AD"/>
                </a:solidFill>
                <a:latin typeface="Calibri"/>
                <a:cs typeface="Calibri"/>
              </a:rPr>
              <a:t>Inversión</a:t>
            </a:r>
            <a:r>
              <a:rPr sz="1100" spc="-50" dirty="0">
                <a:solidFill>
                  <a:srgbClr val="6078AD"/>
                </a:solidFill>
                <a:latin typeface="Calibri"/>
                <a:cs typeface="Calibri"/>
              </a:rPr>
              <a:t> </a:t>
            </a:r>
            <a:r>
              <a:rPr sz="1100" spc="30" dirty="0">
                <a:solidFill>
                  <a:srgbClr val="6078AD"/>
                </a:solidFill>
                <a:latin typeface="Calibri"/>
                <a:cs typeface="Calibri"/>
              </a:rPr>
              <a:t>única</a:t>
            </a:r>
            <a:endParaRPr sz="1100">
              <a:latin typeface="Calibri"/>
              <a:cs typeface="Calibri"/>
            </a:endParaRPr>
          </a:p>
        </p:txBody>
      </p:sp>
      <p:sp>
        <p:nvSpPr>
          <p:cNvPr id="74" name="object 74"/>
          <p:cNvSpPr txBox="1"/>
          <p:nvPr/>
        </p:nvSpPr>
        <p:spPr>
          <a:xfrm>
            <a:off x="2815653" y="9971106"/>
            <a:ext cx="76835" cy="181610"/>
          </a:xfrm>
          <a:prstGeom prst="rect">
            <a:avLst/>
          </a:prstGeom>
        </p:spPr>
        <p:txBody>
          <a:bodyPr vert="horz" wrap="square" lIns="0" tIns="0" rIns="0" bIns="0" rtlCol="0">
            <a:spAutoFit/>
          </a:bodyPr>
          <a:lstStyle/>
          <a:p>
            <a:pPr>
              <a:lnSpc>
                <a:spcPts val="1300"/>
              </a:lnSpc>
            </a:pPr>
            <a:r>
              <a:rPr sz="1100" spc="45" dirty="0">
                <a:solidFill>
                  <a:srgbClr val="6078AD"/>
                </a:solidFill>
                <a:latin typeface="Calibri"/>
                <a:cs typeface="Calibri"/>
              </a:rPr>
              <a:t>€</a:t>
            </a:r>
            <a:endParaRPr sz="1100">
              <a:latin typeface="Calibri"/>
              <a:cs typeface="Calibri"/>
            </a:endParaRPr>
          </a:p>
        </p:txBody>
      </p:sp>
      <p:sp>
        <p:nvSpPr>
          <p:cNvPr id="75" name="object 75"/>
          <p:cNvSpPr/>
          <p:nvPr/>
        </p:nvSpPr>
        <p:spPr>
          <a:xfrm>
            <a:off x="2152573" y="9587065"/>
            <a:ext cx="990600" cy="279400"/>
          </a:xfrm>
          <a:custGeom>
            <a:avLst/>
            <a:gdLst/>
            <a:ahLst/>
            <a:cxnLst/>
            <a:rect l="l" t="t" r="r" b="b"/>
            <a:pathLst>
              <a:path w="990600" h="279400">
                <a:moveTo>
                  <a:pt x="0" y="279323"/>
                </a:moveTo>
                <a:lnTo>
                  <a:pt x="990003" y="279323"/>
                </a:lnTo>
                <a:lnTo>
                  <a:pt x="990003" y="0"/>
                </a:lnTo>
                <a:lnTo>
                  <a:pt x="0" y="0"/>
                </a:lnTo>
                <a:lnTo>
                  <a:pt x="0" y="279323"/>
                </a:lnTo>
                <a:close/>
              </a:path>
            </a:pathLst>
          </a:custGeom>
          <a:solidFill>
            <a:srgbClr val="DBE6F2"/>
          </a:solidFill>
        </p:spPr>
        <p:txBody>
          <a:bodyPr wrap="square" lIns="0" tIns="0" rIns="0" bIns="0" rtlCol="0"/>
          <a:lstStyle/>
          <a:p>
            <a:endParaRPr/>
          </a:p>
        </p:txBody>
      </p:sp>
      <p:sp>
        <p:nvSpPr>
          <p:cNvPr id="76" name="object 76"/>
          <p:cNvSpPr/>
          <p:nvPr/>
        </p:nvSpPr>
        <p:spPr>
          <a:xfrm>
            <a:off x="2152573" y="9587065"/>
            <a:ext cx="990600" cy="279400"/>
          </a:xfrm>
          <a:custGeom>
            <a:avLst/>
            <a:gdLst/>
            <a:ahLst/>
            <a:cxnLst/>
            <a:rect l="l" t="t" r="r" b="b"/>
            <a:pathLst>
              <a:path w="990600" h="279400">
                <a:moveTo>
                  <a:pt x="0" y="279323"/>
                </a:moveTo>
                <a:lnTo>
                  <a:pt x="990003" y="279323"/>
                </a:lnTo>
                <a:lnTo>
                  <a:pt x="990003" y="0"/>
                </a:lnTo>
                <a:lnTo>
                  <a:pt x="0" y="0"/>
                </a:lnTo>
                <a:lnTo>
                  <a:pt x="0" y="279323"/>
                </a:lnTo>
                <a:close/>
              </a:path>
            </a:pathLst>
          </a:custGeom>
          <a:ln w="6350">
            <a:solidFill>
              <a:srgbClr val="91A7D1"/>
            </a:solidFill>
          </a:ln>
        </p:spPr>
        <p:txBody>
          <a:bodyPr wrap="square" lIns="0" tIns="0" rIns="0" bIns="0" rtlCol="0"/>
          <a:lstStyle/>
          <a:p>
            <a:endParaRPr/>
          </a:p>
        </p:txBody>
      </p:sp>
      <p:sp>
        <p:nvSpPr>
          <p:cNvPr id="77" name="object 77"/>
          <p:cNvSpPr/>
          <p:nvPr/>
        </p:nvSpPr>
        <p:spPr>
          <a:xfrm>
            <a:off x="4464849" y="9587065"/>
            <a:ext cx="990600" cy="279400"/>
          </a:xfrm>
          <a:custGeom>
            <a:avLst/>
            <a:gdLst/>
            <a:ahLst/>
            <a:cxnLst/>
            <a:rect l="l" t="t" r="r" b="b"/>
            <a:pathLst>
              <a:path w="990600" h="279400">
                <a:moveTo>
                  <a:pt x="0" y="279323"/>
                </a:moveTo>
                <a:lnTo>
                  <a:pt x="990003" y="279323"/>
                </a:lnTo>
                <a:lnTo>
                  <a:pt x="990003" y="0"/>
                </a:lnTo>
                <a:lnTo>
                  <a:pt x="0" y="0"/>
                </a:lnTo>
                <a:lnTo>
                  <a:pt x="0" y="279323"/>
                </a:lnTo>
                <a:close/>
              </a:path>
            </a:pathLst>
          </a:custGeom>
          <a:solidFill>
            <a:srgbClr val="DBE6F2"/>
          </a:solidFill>
        </p:spPr>
        <p:txBody>
          <a:bodyPr wrap="square" lIns="0" tIns="0" rIns="0" bIns="0" rtlCol="0"/>
          <a:lstStyle/>
          <a:p>
            <a:endParaRPr/>
          </a:p>
        </p:txBody>
      </p:sp>
      <p:sp>
        <p:nvSpPr>
          <p:cNvPr id="78" name="object 78"/>
          <p:cNvSpPr/>
          <p:nvPr/>
        </p:nvSpPr>
        <p:spPr>
          <a:xfrm>
            <a:off x="4464849" y="9587065"/>
            <a:ext cx="990600" cy="279400"/>
          </a:xfrm>
          <a:custGeom>
            <a:avLst/>
            <a:gdLst/>
            <a:ahLst/>
            <a:cxnLst/>
            <a:rect l="l" t="t" r="r" b="b"/>
            <a:pathLst>
              <a:path w="990600" h="279400">
                <a:moveTo>
                  <a:pt x="0" y="279323"/>
                </a:moveTo>
                <a:lnTo>
                  <a:pt x="990003" y="279323"/>
                </a:lnTo>
                <a:lnTo>
                  <a:pt x="990003" y="0"/>
                </a:lnTo>
                <a:lnTo>
                  <a:pt x="0" y="0"/>
                </a:lnTo>
                <a:lnTo>
                  <a:pt x="0" y="279323"/>
                </a:lnTo>
                <a:close/>
              </a:path>
            </a:pathLst>
          </a:custGeom>
          <a:ln w="6350">
            <a:solidFill>
              <a:srgbClr val="91A7D1"/>
            </a:solidFill>
          </a:ln>
        </p:spPr>
        <p:txBody>
          <a:bodyPr wrap="square" lIns="0" tIns="0" rIns="0" bIns="0" rtlCol="0"/>
          <a:lstStyle/>
          <a:p>
            <a:endParaRPr/>
          </a:p>
        </p:txBody>
      </p:sp>
      <p:sp>
        <p:nvSpPr>
          <p:cNvPr id="79" name="object 79"/>
          <p:cNvSpPr/>
          <p:nvPr/>
        </p:nvSpPr>
        <p:spPr>
          <a:xfrm>
            <a:off x="2152573" y="9945458"/>
            <a:ext cx="990600" cy="279400"/>
          </a:xfrm>
          <a:custGeom>
            <a:avLst/>
            <a:gdLst/>
            <a:ahLst/>
            <a:cxnLst/>
            <a:rect l="l" t="t" r="r" b="b"/>
            <a:pathLst>
              <a:path w="990600" h="279400">
                <a:moveTo>
                  <a:pt x="0" y="279323"/>
                </a:moveTo>
                <a:lnTo>
                  <a:pt x="990003" y="279323"/>
                </a:lnTo>
                <a:lnTo>
                  <a:pt x="990003" y="0"/>
                </a:lnTo>
                <a:lnTo>
                  <a:pt x="0" y="0"/>
                </a:lnTo>
                <a:lnTo>
                  <a:pt x="0" y="279323"/>
                </a:lnTo>
                <a:close/>
              </a:path>
            </a:pathLst>
          </a:custGeom>
          <a:solidFill>
            <a:srgbClr val="DBE6F2"/>
          </a:solidFill>
        </p:spPr>
        <p:txBody>
          <a:bodyPr wrap="square" lIns="0" tIns="0" rIns="0" bIns="0" rtlCol="0"/>
          <a:lstStyle/>
          <a:p>
            <a:endParaRPr/>
          </a:p>
        </p:txBody>
      </p:sp>
      <p:sp>
        <p:nvSpPr>
          <p:cNvPr id="80" name="object 80"/>
          <p:cNvSpPr/>
          <p:nvPr/>
        </p:nvSpPr>
        <p:spPr>
          <a:xfrm>
            <a:off x="2152573" y="9945458"/>
            <a:ext cx="990600" cy="279400"/>
          </a:xfrm>
          <a:custGeom>
            <a:avLst/>
            <a:gdLst/>
            <a:ahLst/>
            <a:cxnLst/>
            <a:rect l="l" t="t" r="r" b="b"/>
            <a:pathLst>
              <a:path w="990600" h="279400">
                <a:moveTo>
                  <a:pt x="0" y="279323"/>
                </a:moveTo>
                <a:lnTo>
                  <a:pt x="990003" y="279323"/>
                </a:lnTo>
                <a:lnTo>
                  <a:pt x="990003" y="0"/>
                </a:lnTo>
                <a:lnTo>
                  <a:pt x="0" y="0"/>
                </a:lnTo>
                <a:lnTo>
                  <a:pt x="0" y="279323"/>
                </a:lnTo>
                <a:close/>
              </a:path>
            </a:pathLst>
          </a:custGeom>
          <a:ln w="6350">
            <a:solidFill>
              <a:srgbClr val="91A7D1"/>
            </a:solidFill>
          </a:ln>
        </p:spPr>
        <p:txBody>
          <a:bodyPr wrap="square" lIns="0" tIns="0" rIns="0" bIns="0" rtlCol="0"/>
          <a:lstStyle/>
          <a:p>
            <a:endParaRPr/>
          </a:p>
        </p:txBody>
      </p:sp>
      <p:sp>
        <p:nvSpPr>
          <p:cNvPr id="81" name="object 81"/>
          <p:cNvSpPr/>
          <p:nvPr/>
        </p:nvSpPr>
        <p:spPr>
          <a:xfrm>
            <a:off x="989876" y="2068944"/>
            <a:ext cx="1068857" cy="888847"/>
          </a:xfrm>
          <a:prstGeom prst="rect">
            <a:avLst/>
          </a:prstGeom>
          <a:blipFill>
            <a:blip r:embed="rId2" cstate="print"/>
            <a:stretch>
              <a:fillRect/>
            </a:stretch>
          </a:blipFill>
        </p:spPr>
        <p:txBody>
          <a:bodyPr wrap="square" lIns="0" tIns="0" rIns="0" bIns="0" rtlCol="0"/>
          <a:lstStyle/>
          <a:p>
            <a:endParaRPr/>
          </a:p>
        </p:txBody>
      </p:sp>
      <p:sp>
        <p:nvSpPr>
          <p:cNvPr id="82" name="object 82"/>
          <p:cNvSpPr/>
          <p:nvPr/>
        </p:nvSpPr>
        <p:spPr>
          <a:xfrm>
            <a:off x="989876" y="2068931"/>
            <a:ext cx="1069340" cy="889000"/>
          </a:xfrm>
          <a:custGeom>
            <a:avLst/>
            <a:gdLst/>
            <a:ahLst/>
            <a:cxnLst/>
            <a:rect l="l" t="t" r="r" b="b"/>
            <a:pathLst>
              <a:path w="1069339"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83" name="object 83"/>
          <p:cNvSpPr/>
          <p:nvPr/>
        </p:nvSpPr>
        <p:spPr>
          <a:xfrm>
            <a:off x="989876" y="5330431"/>
            <a:ext cx="1068857" cy="888847"/>
          </a:xfrm>
          <a:prstGeom prst="rect">
            <a:avLst/>
          </a:prstGeom>
          <a:blipFill>
            <a:blip r:embed="rId3" cstate="print"/>
            <a:stretch>
              <a:fillRect/>
            </a:stretch>
          </a:blipFill>
        </p:spPr>
        <p:txBody>
          <a:bodyPr wrap="square" lIns="0" tIns="0" rIns="0" bIns="0" rtlCol="0"/>
          <a:lstStyle/>
          <a:p>
            <a:endParaRPr/>
          </a:p>
        </p:txBody>
      </p:sp>
      <p:sp>
        <p:nvSpPr>
          <p:cNvPr id="84" name="object 84"/>
          <p:cNvSpPr/>
          <p:nvPr/>
        </p:nvSpPr>
        <p:spPr>
          <a:xfrm>
            <a:off x="989876" y="5330418"/>
            <a:ext cx="1069340" cy="889000"/>
          </a:xfrm>
          <a:custGeom>
            <a:avLst/>
            <a:gdLst/>
            <a:ahLst/>
            <a:cxnLst/>
            <a:rect l="l" t="t" r="r" b="b"/>
            <a:pathLst>
              <a:path w="1069339"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85" name="object 85"/>
          <p:cNvSpPr/>
          <p:nvPr/>
        </p:nvSpPr>
        <p:spPr>
          <a:xfrm>
            <a:off x="989876" y="3699688"/>
            <a:ext cx="1068857" cy="888847"/>
          </a:xfrm>
          <a:prstGeom prst="rect">
            <a:avLst/>
          </a:prstGeom>
          <a:blipFill>
            <a:blip r:embed="rId4" cstate="print"/>
            <a:stretch>
              <a:fillRect/>
            </a:stretch>
          </a:blipFill>
        </p:spPr>
        <p:txBody>
          <a:bodyPr wrap="square" lIns="0" tIns="0" rIns="0" bIns="0" rtlCol="0"/>
          <a:lstStyle/>
          <a:p>
            <a:endParaRPr/>
          </a:p>
        </p:txBody>
      </p:sp>
      <p:sp>
        <p:nvSpPr>
          <p:cNvPr id="86" name="object 86"/>
          <p:cNvSpPr/>
          <p:nvPr/>
        </p:nvSpPr>
        <p:spPr>
          <a:xfrm>
            <a:off x="989876" y="3699675"/>
            <a:ext cx="1069340" cy="889000"/>
          </a:xfrm>
          <a:custGeom>
            <a:avLst/>
            <a:gdLst/>
            <a:ahLst/>
            <a:cxnLst/>
            <a:rect l="l" t="t" r="r" b="b"/>
            <a:pathLst>
              <a:path w="1069339"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87" name="object 87"/>
          <p:cNvSpPr/>
          <p:nvPr/>
        </p:nvSpPr>
        <p:spPr>
          <a:xfrm>
            <a:off x="989876" y="6961163"/>
            <a:ext cx="1068857" cy="888859"/>
          </a:xfrm>
          <a:prstGeom prst="rect">
            <a:avLst/>
          </a:prstGeom>
          <a:blipFill>
            <a:blip r:embed="rId5" cstate="print"/>
            <a:stretch>
              <a:fillRect/>
            </a:stretch>
          </a:blipFill>
        </p:spPr>
        <p:txBody>
          <a:bodyPr wrap="square" lIns="0" tIns="0" rIns="0" bIns="0" rtlCol="0"/>
          <a:lstStyle/>
          <a:p>
            <a:endParaRPr/>
          </a:p>
        </p:txBody>
      </p:sp>
      <p:sp>
        <p:nvSpPr>
          <p:cNvPr id="88" name="object 88"/>
          <p:cNvSpPr/>
          <p:nvPr/>
        </p:nvSpPr>
        <p:spPr>
          <a:xfrm>
            <a:off x="989876" y="6961161"/>
            <a:ext cx="1069340" cy="889000"/>
          </a:xfrm>
          <a:custGeom>
            <a:avLst/>
            <a:gdLst/>
            <a:ahLst/>
            <a:cxnLst/>
            <a:rect l="l" t="t" r="r" b="b"/>
            <a:pathLst>
              <a:path w="1069339"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89" name="object 89"/>
          <p:cNvSpPr/>
          <p:nvPr/>
        </p:nvSpPr>
        <p:spPr>
          <a:xfrm>
            <a:off x="3381362" y="2068944"/>
            <a:ext cx="1068857" cy="888847"/>
          </a:xfrm>
          <a:prstGeom prst="rect">
            <a:avLst/>
          </a:prstGeom>
          <a:blipFill>
            <a:blip r:embed="rId6" cstate="print"/>
            <a:stretch>
              <a:fillRect/>
            </a:stretch>
          </a:blipFill>
        </p:spPr>
        <p:txBody>
          <a:bodyPr wrap="square" lIns="0" tIns="0" rIns="0" bIns="0" rtlCol="0"/>
          <a:lstStyle/>
          <a:p>
            <a:endParaRPr/>
          </a:p>
        </p:txBody>
      </p:sp>
      <p:sp>
        <p:nvSpPr>
          <p:cNvPr id="90" name="object 90"/>
          <p:cNvSpPr/>
          <p:nvPr/>
        </p:nvSpPr>
        <p:spPr>
          <a:xfrm>
            <a:off x="3381362" y="2068931"/>
            <a:ext cx="1069340" cy="889000"/>
          </a:xfrm>
          <a:custGeom>
            <a:avLst/>
            <a:gdLst/>
            <a:ahLst/>
            <a:cxnLst/>
            <a:rect l="l" t="t" r="r" b="b"/>
            <a:pathLst>
              <a:path w="1069339"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91" name="object 91"/>
          <p:cNvSpPr/>
          <p:nvPr/>
        </p:nvSpPr>
        <p:spPr>
          <a:xfrm>
            <a:off x="3381362" y="5330431"/>
            <a:ext cx="1068857" cy="888847"/>
          </a:xfrm>
          <a:prstGeom prst="rect">
            <a:avLst/>
          </a:prstGeom>
          <a:blipFill>
            <a:blip r:embed="rId7" cstate="print"/>
            <a:stretch>
              <a:fillRect/>
            </a:stretch>
          </a:blipFill>
        </p:spPr>
        <p:txBody>
          <a:bodyPr wrap="square" lIns="0" tIns="0" rIns="0" bIns="0" rtlCol="0"/>
          <a:lstStyle/>
          <a:p>
            <a:endParaRPr/>
          </a:p>
        </p:txBody>
      </p:sp>
      <p:sp>
        <p:nvSpPr>
          <p:cNvPr id="92" name="object 92"/>
          <p:cNvSpPr/>
          <p:nvPr/>
        </p:nvSpPr>
        <p:spPr>
          <a:xfrm>
            <a:off x="3381362" y="5330418"/>
            <a:ext cx="1069340" cy="889000"/>
          </a:xfrm>
          <a:custGeom>
            <a:avLst/>
            <a:gdLst/>
            <a:ahLst/>
            <a:cxnLst/>
            <a:rect l="l" t="t" r="r" b="b"/>
            <a:pathLst>
              <a:path w="1069339"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93" name="object 93"/>
          <p:cNvSpPr/>
          <p:nvPr/>
        </p:nvSpPr>
        <p:spPr>
          <a:xfrm>
            <a:off x="3381362" y="3699688"/>
            <a:ext cx="1068857" cy="888847"/>
          </a:xfrm>
          <a:prstGeom prst="rect">
            <a:avLst/>
          </a:prstGeom>
          <a:blipFill>
            <a:blip r:embed="rId8" cstate="print"/>
            <a:stretch>
              <a:fillRect/>
            </a:stretch>
          </a:blipFill>
        </p:spPr>
        <p:txBody>
          <a:bodyPr wrap="square" lIns="0" tIns="0" rIns="0" bIns="0" rtlCol="0"/>
          <a:lstStyle/>
          <a:p>
            <a:endParaRPr/>
          </a:p>
        </p:txBody>
      </p:sp>
      <p:sp>
        <p:nvSpPr>
          <p:cNvPr id="94" name="object 94"/>
          <p:cNvSpPr/>
          <p:nvPr/>
        </p:nvSpPr>
        <p:spPr>
          <a:xfrm>
            <a:off x="3381362" y="3699675"/>
            <a:ext cx="1069340" cy="889000"/>
          </a:xfrm>
          <a:custGeom>
            <a:avLst/>
            <a:gdLst/>
            <a:ahLst/>
            <a:cxnLst/>
            <a:rect l="l" t="t" r="r" b="b"/>
            <a:pathLst>
              <a:path w="1069339"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95" name="object 95"/>
          <p:cNvSpPr/>
          <p:nvPr/>
        </p:nvSpPr>
        <p:spPr>
          <a:xfrm>
            <a:off x="3381362" y="6961161"/>
            <a:ext cx="1068857" cy="888860"/>
          </a:xfrm>
          <a:prstGeom prst="rect">
            <a:avLst/>
          </a:prstGeom>
          <a:blipFill>
            <a:blip r:embed="rId9" cstate="print"/>
            <a:stretch>
              <a:fillRect/>
            </a:stretch>
          </a:blipFill>
        </p:spPr>
        <p:txBody>
          <a:bodyPr wrap="square" lIns="0" tIns="0" rIns="0" bIns="0" rtlCol="0"/>
          <a:lstStyle/>
          <a:p>
            <a:endParaRPr/>
          </a:p>
        </p:txBody>
      </p:sp>
      <p:sp>
        <p:nvSpPr>
          <p:cNvPr id="96" name="object 96"/>
          <p:cNvSpPr/>
          <p:nvPr/>
        </p:nvSpPr>
        <p:spPr>
          <a:xfrm>
            <a:off x="3381362" y="6961161"/>
            <a:ext cx="1069340" cy="889000"/>
          </a:xfrm>
          <a:custGeom>
            <a:avLst/>
            <a:gdLst/>
            <a:ahLst/>
            <a:cxnLst/>
            <a:rect l="l" t="t" r="r" b="b"/>
            <a:pathLst>
              <a:path w="1069339"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97" name="object 97"/>
          <p:cNvSpPr/>
          <p:nvPr/>
        </p:nvSpPr>
        <p:spPr>
          <a:xfrm>
            <a:off x="5772848" y="2068944"/>
            <a:ext cx="1068857" cy="888847"/>
          </a:xfrm>
          <a:prstGeom prst="rect">
            <a:avLst/>
          </a:prstGeom>
          <a:blipFill>
            <a:blip r:embed="rId10" cstate="print"/>
            <a:stretch>
              <a:fillRect/>
            </a:stretch>
          </a:blipFill>
        </p:spPr>
        <p:txBody>
          <a:bodyPr wrap="square" lIns="0" tIns="0" rIns="0" bIns="0" rtlCol="0"/>
          <a:lstStyle/>
          <a:p>
            <a:endParaRPr/>
          </a:p>
        </p:txBody>
      </p:sp>
      <p:sp>
        <p:nvSpPr>
          <p:cNvPr id="98" name="object 98"/>
          <p:cNvSpPr/>
          <p:nvPr/>
        </p:nvSpPr>
        <p:spPr>
          <a:xfrm>
            <a:off x="5772848" y="2068931"/>
            <a:ext cx="1069340" cy="889000"/>
          </a:xfrm>
          <a:custGeom>
            <a:avLst/>
            <a:gdLst/>
            <a:ahLst/>
            <a:cxnLst/>
            <a:rect l="l" t="t" r="r" b="b"/>
            <a:pathLst>
              <a:path w="1069340"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99" name="object 99"/>
          <p:cNvSpPr/>
          <p:nvPr/>
        </p:nvSpPr>
        <p:spPr>
          <a:xfrm>
            <a:off x="5772848" y="5330431"/>
            <a:ext cx="1068857" cy="888847"/>
          </a:xfrm>
          <a:prstGeom prst="rect">
            <a:avLst/>
          </a:prstGeom>
          <a:blipFill>
            <a:blip r:embed="rId11" cstate="print"/>
            <a:stretch>
              <a:fillRect/>
            </a:stretch>
          </a:blipFill>
        </p:spPr>
        <p:txBody>
          <a:bodyPr wrap="square" lIns="0" tIns="0" rIns="0" bIns="0" rtlCol="0"/>
          <a:lstStyle/>
          <a:p>
            <a:endParaRPr/>
          </a:p>
        </p:txBody>
      </p:sp>
      <p:sp>
        <p:nvSpPr>
          <p:cNvPr id="100" name="object 100"/>
          <p:cNvSpPr/>
          <p:nvPr/>
        </p:nvSpPr>
        <p:spPr>
          <a:xfrm>
            <a:off x="5772848" y="5330418"/>
            <a:ext cx="1069340" cy="889000"/>
          </a:xfrm>
          <a:custGeom>
            <a:avLst/>
            <a:gdLst/>
            <a:ahLst/>
            <a:cxnLst/>
            <a:rect l="l" t="t" r="r" b="b"/>
            <a:pathLst>
              <a:path w="1069340"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101" name="object 101"/>
          <p:cNvSpPr/>
          <p:nvPr/>
        </p:nvSpPr>
        <p:spPr>
          <a:xfrm>
            <a:off x="5772848" y="3698900"/>
            <a:ext cx="1068857" cy="888860"/>
          </a:xfrm>
          <a:prstGeom prst="rect">
            <a:avLst/>
          </a:prstGeom>
          <a:blipFill>
            <a:blip r:embed="rId12" cstate="print"/>
            <a:stretch>
              <a:fillRect/>
            </a:stretch>
          </a:blipFill>
        </p:spPr>
        <p:txBody>
          <a:bodyPr wrap="square" lIns="0" tIns="0" rIns="0" bIns="0" rtlCol="0"/>
          <a:lstStyle/>
          <a:p>
            <a:endParaRPr/>
          </a:p>
        </p:txBody>
      </p:sp>
      <p:sp>
        <p:nvSpPr>
          <p:cNvPr id="102" name="object 102"/>
          <p:cNvSpPr/>
          <p:nvPr/>
        </p:nvSpPr>
        <p:spPr>
          <a:xfrm>
            <a:off x="5772848" y="3698900"/>
            <a:ext cx="1069340" cy="889000"/>
          </a:xfrm>
          <a:custGeom>
            <a:avLst/>
            <a:gdLst/>
            <a:ahLst/>
            <a:cxnLst/>
            <a:rect l="l" t="t" r="r" b="b"/>
            <a:pathLst>
              <a:path w="1069340"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103" name="object 103"/>
          <p:cNvSpPr/>
          <p:nvPr/>
        </p:nvSpPr>
        <p:spPr>
          <a:xfrm>
            <a:off x="0" y="266700"/>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104" name="object 104"/>
          <p:cNvSpPr/>
          <p:nvPr/>
        </p:nvSpPr>
        <p:spPr>
          <a:xfrm>
            <a:off x="7902905" y="266700"/>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105" name="object 105"/>
          <p:cNvSpPr/>
          <p:nvPr/>
        </p:nvSpPr>
        <p:spPr>
          <a:xfrm>
            <a:off x="0" y="10958703"/>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106" name="object 106"/>
          <p:cNvSpPr/>
          <p:nvPr/>
        </p:nvSpPr>
        <p:spPr>
          <a:xfrm>
            <a:off x="7902905" y="10958703"/>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107" name="object 107"/>
          <p:cNvSpPr/>
          <p:nvPr/>
        </p:nvSpPr>
        <p:spPr>
          <a:xfrm>
            <a:off x="266700"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108" name="object 108"/>
          <p:cNvSpPr/>
          <p:nvPr/>
        </p:nvSpPr>
        <p:spPr>
          <a:xfrm>
            <a:off x="266700"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109" name="object 109"/>
          <p:cNvSpPr/>
          <p:nvPr/>
        </p:nvSpPr>
        <p:spPr>
          <a:xfrm>
            <a:off x="7826705"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110" name="object 110"/>
          <p:cNvSpPr/>
          <p:nvPr/>
        </p:nvSpPr>
        <p:spPr>
          <a:xfrm>
            <a:off x="7826705"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111" name="object 111"/>
          <p:cNvSpPr txBox="1"/>
          <p:nvPr/>
        </p:nvSpPr>
        <p:spPr>
          <a:xfrm>
            <a:off x="7406401" y="10628416"/>
            <a:ext cx="145415" cy="170815"/>
          </a:xfrm>
          <a:prstGeom prst="rect">
            <a:avLst/>
          </a:prstGeom>
        </p:spPr>
        <p:txBody>
          <a:bodyPr vert="horz" wrap="square" lIns="0" tIns="12700" rIns="0" bIns="0" rtlCol="0">
            <a:spAutoFit/>
          </a:bodyPr>
          <a:lstStyle/>
          <a:p>
            <a:pPr marL="12700">
              <a:lnSpc>
                <a:spcPct val="100000"/>
              </a:lnSpc>
              <a:spcBef>
                <a:spcPts val="100"/>
              </a:spcBef>
            </a:pPr>
            <a:r>
              <a:rPr sz="1425" b="1" spc="-540" baseline="-8771" dirty="0">
                <a:latin typeface="Arial"/>
                <a:cs typeface="Arial"/>
              </a:rPr>
              <a:t>2</a:t>
            </a:r>
            <a:r>
              <a:rPr sz="700" dirty="0">
                <a:solidFill>
                  <a:srgbClr val="6078AD"/>
                </a:solidFill>
                <a:latin typeface="Calibri"/>
                <a:cs typeface="Calibri"/>
              </a:rPr>
              <a:t>1</a:t>
            </a:r>
            <a:r>
              <a:rPr sz="1425" b="1" spc="-757" baseline="-8771" dirty="0">
                <a:latin typeface="Arial"/>
                <a:cs typeface="Arial"/>
              </a:rPr>
              <a:t>0</a:t>
            </a:r>
            <a:r>
              <a:rPr sz="700" spc="25" dirty="0">
                <a:solidFill>
                  <a:srgbClr val="6078AD"/>
                </a:solidFill>
                <a:latin typeface="Calibri"/>
                <a:cs typeface="Calibri"/>
              </a:rPr>
              <a:t>9</a:t>
            </a:r>
            <a:endParaRPr sz="7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3998" y="902203"/>
            <a:ext cx="6177280" cy="391160"/>
          </a:xfrm>
          <a:prstGeom prst="rect">
            <a:avLst/>
          </a:prstGeom>
        </p:spPr>
        <p:txBody>
          <a:bodyPr vert="horz" wrap="square" lIns="0" tIns="12700" rIns="0" bIns="0" rtlCol="0">
            <a:spAutoFit/>
          </a:bodyPr>
          <a:lstStyle/>
          <a:p>
            <a:pPr marL="12700">
              <a:lnSpc>
                <a:spcPct val="100000"/>
              </a:lnSpc>
              <a:spcBef>
                <a:spcPts val="100"/>
              </a:spcBef>
            </a:pPr>
            <a:r>
              <a:rPr spc="80" dirty="0"/>
              <a:t>¿De</a:t>
            </a:r>
            <a:r>
              <a:rPr spc="20" dirty="0"/>
              <a:t> </a:t>
            </a:r>
            <a:r>
              <a:rPr spc="175" dirty="0"/>
              <a:t>qué</a:t>
            </a:r>
            <a:r>
              <a:rPr spc="20" dirty="0"/>
              <a:t> </a:t>
            </a:r>
            <a:r>
              <a:rPr spc="145" dirty="0"/>
              <a:t>recursos</a:t>
            </a:r>
            <a:r>
              <a:rPr spc="20" dirty="0"/>
              <a:t> </a:t>
            </a:r>
            <a:r>
              <a:rPr spc="105" dirty="0"/>
              <a:t>económicos</a:t>
            </a:r>
            <a:r>
              <a:rPr spc="20" dirty="0"/>
              <a:t> </a:t>
            </a:r>
            <a:r>
              <a:rPr spc="150" dirty="0"/>
              <a:t>dispone</a:t>
            </a:r>
            <a:r>
              <a:rPr spc="20" dirty="0"/>
              <a:t> </a:t>
            </a:r>
            <a:r>
              <a:rPr spc="190" dirty="0"/>
              <a:t>al</a:t>
            </a:r>
            <a:r>
              <a:rPr spc="20" dirty="0"/>
              <a:t> </a:t>
            </a:r>
            <a:r>
              <a:rPr spc="170" dirty="0"/>
              <a:t>mes?</a:t>
            </a:r>
          </a:p>
        </p:txBody>
      </p:sp>
      <p:sp>
        <p:nvSpPr>
          <p:cNvPr id="3" name="object 3"/>
          <p:cNvSpPr txBox="1"/>
          <p:nvPr/>
        </p:nvSpPr>
        <p:spPr>
          <a:xfrm>
            <a:off x="974000" y="4614697"/>
            <a:ext cx="6124575" cy="510540"/>
          </a:xfrm>
          <a:prstGeom prst="rect">
            <a:avLst/>
          </a:prstGeom>
        </p:spPr>
        <p:txBody>
          <a:bodyPr vert="horz" wrap="square" lIns="0" tIns="22860" rIns="0" bIns="0" rtlCol="0">
            <a:spAutoFit/>
          </a:bodyPr>
          <a:lstStyle/>
          <a:p>
            <a:pPr marL="12700" marR="5080">
              <a:lnSpc>
                <a:spcPts val="1900"/>
              </a:lnSpc>
              <a:spcBef>
                <a:spcPts val="180"/>
              </a:spcBef>
            </a:pPr>
            <a:r>
              <a:rPr sz="1600" spc="65" dirty="0">
                <a:solidFill>
                  <a:srgbClr val="004689"/>
                </a:solidFill>
                <a:latin typeface="Garamond"/>
                <a:cs typeface="Garamond"/>
              </a:rPr>
              <a:t>Definiendo</a:t>
            </a:r>
            <a:r>
              <a:rPr sz="1600" spc="5" dirty="0">
                <a:solidFill>
                  <a:srgbClr val="004689"/>
                </a:solidFill>
                <a:latin typeface="Garamond"/>
                <a:cs typeface="Garamond"/>
              </a:rPr>
              <a:t> </a:t>
            </a:r>
            <a:r>
              <a:rPr sz="1600" spc="110" dirty="0">
                <a:solidFill>
                  <a:srgbClr val="004689"/>
                </a:solidFill>
                <a:latin typeface="Garamond"/>
                <a:cs typeface="Garamond"/>
              </a:rPr>
              <a:t>de</a:t>
            </a:r>
            <a:r>
              <a:rPr sz="1600" spc="5" dirty="0">
                <a:solidFill>
                  <a:srgbClr val="004689"/>
                </a:solidFill>
                <a:latin typeface="Garamond"/>
                <a:cs typeface="Garamond"/>
              </a:rPr>
              <a:t> </a:t>
            </a:r>
            <a:r>
              <a:rPr sz="1600" spc="114" dirty="0">
                <a:solidFill>
                  <a:srgbClr val="004689"/>
                </a:solidFill>
                <a:latin typeface="Garamond"/>
                <a:cs typeface="Garamond"/>
              </a:rPr>
              <a:t>manera</a:t>
            </a:r>
            <a:r>
              <a:rPr sz="1600" spc="5" dirty="0">
                <a:solidFill>
                  <a:srgbClr val="004689"/>
                </a:solidFill>
                <a:latin typeface="Garamond"/>
                <a:cs typeface="Garamond"/>
              </a:rPr>
              <a:t> </a:t>
            </a:r>
            <a:r>
              <a:rPr sz="1600" spc="100" dirty="0">
                <a:solidFill>
                  <a:srgbClr val="004689"/>
                </a:solidFill>
                <a:latin typeface="Garamond"/>
                <a:cs typeface="Garamond"/>
              </a:rPr>
              <a:t>precisa</a:t>
            </a:r>
            <a:r>
              <a:rPr sz="1600" spc="5" dirty="0">
                <a:solidFill>
                  <a:srgbClr val="004689"/>
                </a:solidFill>
                <a:latin typeface="Garamond"/>
                <a:cs typeface="Garamond"/>
              </a:rPr>
              <a:t> </a:t>
            </a:r>
            <a:r>
              <a:rPr sz="1600" spc="114" dirty="0">
                <a:solidFill>
                  <a:srgbClr val="004689"/>
                </a:solidFill>
                <a:latin typeface="Garamond"/>
                <a:cs typeface="Garamond"/>
              </a:rPr>
              <a:t>la</a:t>
            </a:r>
            <a:r>
              <a:rPr sz="1600" spc="10" dirty="0">
                <a:solidFill>
                  <a:srgbClr val="004689"/>
                </a:solidFill>
                <a:latin typeface="Garamond"/>
                <a:cs typeface="Garamond"/>
              </a:rPr>
              <a:t> </a:t>
            </a:r>
            <a:r>
              <a:rPr sz="1600" spc="100" dirty="0">
                <a:solidFill>
                  <a:srgbClr val="004689"/>
                </a:solidFill>
                <a:latin typeface="Garamond"/>
                <a:cs typeface="Garamond"/>
              </a:rPr>
              <a:t>parte</a:t>
            </a:r>
            <a:r>
              <a:rPr sz="1600" spc="5" dirty="0">
                <a:solidFill>
                  <a:srgbClr val="004689"/>
                </a:solidFill>
                <a:latin typeface="Garamond"/>
                <a:cs typeface="Garamond"/>
              </a:rPr>
              <a:t> </a:t>
            </a:r>
            <a:r>
              <a:rPr sz="1600" spc="100" dirty="0">
                <a:solidFill>
                  <a:srgbClr val="004689"/>
                </a:solidFill>
                <a:latin typeface="Garamond"/>
                <a:cs typeface="Garamond"/>
              </a:rPr>
              <a:t>prevista</a:t>
            </a:r>
            <a:r>
              <a:rPr sz="1600" spc="5" dirty="0">
                <a:solidFill>
                  <a:srgbClr val="004689"/>
                </a:solidFill>
                <a:latin typeface="Garamond"/>
                <a:cs typeface="Garamond"/>
              </a:rPr>
              <a:t> </a:t>
            </a:r>
            <a:r>
              <a:rPr sz="1600" spc="125" dirty="0">
                <a:solidFill>
                  <a:srgbClr val="004689"/>
                </a:solidFill>
                <a:latin typeface="Garamond"/>
                <a:cs typeface="Garamond"/>
              </a:rPr>
              <a:t>para</a:t>
            </a:r>
            <a:r>
              <a:rPr sz="1600" spc="5" dirty="0">
                <a:solidFill>
                  <a:srgbClr val="004689"/>
                </a:solidFill>
                <a:latin typeface="Garamond"/>
                <a:cs typeface="Garamond"/>
              </a:rPr>
              <a:t> </a:t>
            </a:r>
            <a:r>
              <a:rPr sz="1600" spc="125" dirty="0">
                <a:solidFill>
                  <a:srgbClr val="004689"/>
                </a:solidFill>
                <a:latin typeface="Garamond"/>
                <a:cs typeface="Garamond"/>
              </a:rPr>
              <a:t>su</a:t>
            </a:r>
            <a:r>
              <a:rPr sz="1600" spc="10" dirty="0">
                <a:solidFill>
                  <a:srgbClr val="004689"/>
                </a:solidFill>
                <a:latin typeface="Garamond"/>
                <a:cs typeface="Garamond"/>
              </a:rPr>
              <a:t> </a:t>
            </a:r>
            <a:r>
              <a:rPr sz="1600" spc="65" dirty="0">
                <a:solidFill>
                  <a:srgbClr val="004689"/>
                </a:solidFill>
                <a:latin typeface="Garamond"/>
                <a:cs typeface="Garamond"/>
              </a:rPr>
              <a:t>ahorro,</a:t>
            </a:r>
            <a:r>
              <a:rPr sz="1600" spc="5" dirty="0">
                <a:solidFill>
                  <a:srgbClr val="004689"/>
                </a:solidFill>
                <a:latin typeface="Garamond"/>
                <a:cs typeface="Garamond"/>
              </a:rPr>
              <a:t> </a:t>
            </a:r>
            <a:r>
              <a:rPr sz="1600" spc="110" dirty="0">
                <a:solidFill>
                  <a:srgbClr val="004689"/>
                </a:solidFill>
                <a:latin typeface="Garamond"/>
                <a:cs typeface="Garamond"/>
              </a:rPr>
              <a:t>usted  determina</a:t>
            </a:r>
            <a:r>
              <a:rPr sz="1600" dirty="0">
                <a:solidFill>
                  <a:srgbClr val="004689"/>
                </a:solidFill>
                <a:latin typeface="Garamond"/>
                <a:cs typeface="Garamond"/>
              </a:rPr>
              <a:t> </a:t>
            </a:r>
            <a:r>
              <a:rPr sz="1600" spc="50" dirty="0">
                <a:solidFill>
                  <a:srgbClr val="004689"/>
                </a:solidFill>
                <a:latin typeface="Garamond"/>
                <a:cs typeface="Garamond"/>
              </a:rPr>
              <a:t>con</a:t>
            </a:r>
            <a:r>
              <a:rPr sz="1600" dirty="0">
                <a:solidFill>
                  <a:srgbClr val="004689"/>
                </a:solidFill>
                <a:latin typeface="Garamond"/>
                <a:cs typeface="Garamond"/>
              </a:rPr>
              <a:t> </a:t>
            </a:r>
            <a:r>
              <a:rPr sz="1600" spc="110" dirty="0">
                <a:solidFill>
                  <a:srgbClr val="004689"/>
                </a:solidFill>
                <a:latin typeface="Garamond"/>
                <a:cs typeface="Garamond"/>
              </a:rPr>
              <a:t>qué</a:t>
            </a:r>
            <a:r>
              <a:rPr sz="1600" dirty="0">
                <a:solidFill>
                  <a:srgbClr val="004689"/>
                </a:solidFill>
                <a:latin typeface="Garamond"/>
                <a:cs typeface="Garamond"/>
              </a:rPr>
              <a:t> </a:t>
            </a:r>
            <a:r>
              <a:rPr sz="1600" spc="95" dirty="0">
                <a:solidFill>
                  <a:srgbClr val="004689"/>
                </a:solidFill>
                <a:latin typeface="Garamond"/>
                <a:cs typeface="Garamond"/>
              </a:rPr>
              <a:t>rapidez</a:t>
            </a:r>
            <a:r>
              <a:rPr sz="1600" dirty="0">
                <a:solidFill>
                  <a:srgbClr val="004689"/>
                </a:solidFill>
                <a:latin typeface="Garamond"/>
                <a:cs typeface="Garamond"/>
              </a:rPr>
              <a:t> </a:t>
            </a:r>
            <a:r>
              <a:rPr sz="1600" spc="140" dirty="0">
                <a:solidFill>
                  <a:srgbClr val="004689"/>
                </a:solidFill>
                <a:latin typeface="Garamond"/>
                <a:cs typeface="Garamond"/>
              </a:rPr>
              <a:t>va</a:t>
            </a:r>
            <a:r>
              <a:rPr sz="1600" dirty="0">
                <a:solidFill>
                  <a:srgbClr val="004689"/>
                </a:solidFill>
                <a:latin typeface="Garamond"/>
                <a:cs typeface="Garamond"/>
              </a:rPr>
              <a:t> </a:t>
            </a:r>
            <a:r>
              <a:rPr sz="1600" spc="150" dirty="0">
                <a:solidFill>
                  <a:srgbClr val="004689"/>
                </a:solidFill>
                <a:latin typeface="Garamond"/>
                <a:cs typeface="Garamond"/>
              </a:rPr>
              <a:t>a</a:t>
            </a:r>
            <a:r>
              <a:rPr sz="1600" dirty="0">
                <a:solidFill>
                  <a:srgbClr val="004689"/>
                </a:solidFill>
                <a:latin typeface="Garamond"/>
                <a:cs typeface="Garamond"/>
              </a:rPr>
              <a:t> </a:t>
            </a:r>
            <a:r>
              <a:rPr sz="1600" spc="114" dirty="0">
                <a:solidFill>
                  <a:srgbClr val="004689"/>
                </a:solidFill>
                <a:latin typeface="Garamond"/>
                <a:cs typeface="Garamond"/>
              </a:rPr>
              <a:t>realizar</a:t>
            </a:r>
            <a:r>
              <a:rPr sz="1600" dirty="0">
                <a:solidFill>
                  <a:srgbClr val="004689"/>
                </a:solidFill>
                <a:latin typeface="Garamond"/>
                <a:cs typeface="Garamond"/>
              </a:rPr>
              <a:t> </a:t>
            </a:r>
            <a:r>
              <a:rPr sz="1600" spc="114" dirty="0">
                <a:solidFill>
                  <a:srgbClr val="004689"/>
                </a:solidFill>
                <a:latin typeface="Garamond"/>
                <a:cs typeface="Garamond"/>
              </a:rPr>
              <a:t>sus</a:t>
            </a:r>
            <a:r>
              <a:rPr sz="1600" dirty="0">
                <a:solidFill>
                  <a:srgbClr val="004689"/>
                </a:solidFill>
                <a:latin typeface="Garamond"/>
                <a:cs typeface="Garamond"/>
              </a:rPr>
              <a:t> </a:t>
            </a:r>
            <a:r>
              <a:rPr sz="1600" spc="60" dirty="0">
                <a:solidFill>
                  <a:srgbClr val="004689"/>
                </a:solidFill>
                <a:latin typeface="Garamond"/>
                <a:cs typeface="Garamond"/>
              </a:rPr>
              <a:t>objetivos</a:t>
            </a:r>
            <a:endParaRPr sz="1600" dirty="0">
              <a:latin typeface="Garamond"/>
              <a:cs typeface="Garamond"/>
            </a:endParaRPr>
          </a:p>
        </p:txBody>
      </p:sp>
      <p:graphicFrame>
        <p:nvGraphicFramePr>
          <p:cNvPr id="4" name="object 4"/>
          <p:cNvGraphicFramePr>
            <a:graphicFrameLocks noGrp="1"/>
          </p:cNvGraphicFramePr>
          <p:nvPr/>
        </p:nvGraphicFramePr>
        <p:xfrm>
          <a:off x="1019524" y="1407363"/>
          <a:ext cx="2638425" cy="1151988"/>
        </p:xfrm>
        <a:graphic>
          <a:graphicData uri="http://schemas.openxmlformats.org/drawingml/2006/table">
            <a:tbl>
              <a:tblPr firstRow="1" bandRow="1">
                <a:tableStyleId>{2D5ABB26-0587-4C30-8999-92F81FD0307C}</a:tableStyleId>
              </a:tblPr>
              <a:tblGrid>
                <a:gridCol w="949325"/>
                <a:gridCol w="895350"/>
                <a:gridCol w="793750"/>
              </a:tblGrid>
              <a:tr h="287997">
                <a:tc>
                  <a:txBody>
                    <a:bodyPr/>
                    <a:lstStyle/>
                    <a:p>
                      <a:pPr marL="92710">
                        <a:lnSpc>
                          <a:spcPct val="100000"/>
                        </a:lnSpc>
                        <a:spcBef>
                          <a:spcPts val="190"/>
                        </a:spcBef>
                      </a:pPr>
                      <a:r>
                        <a:rPr sz="800" b="1" spc="20" dirty="0">
                          <a:solidFill>
                            <a:srgbClr val="004689"/>
                          </a:solidFill>
                          <a:latin typeface="Calibri"/>
                          <a:cs typeface="Calibri"/>
                        </a:rPr>
                        <a:t>Ingresos</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86360">
                        <a:lnSpc>
                          <a:spcPct val="100000"/>
                        </a:lnSpc>
                        <a:spcBef>
                          <a:spcPts val="190"/>
                        </a:spcBef>
                      </a:pPr>
                      <a:r>
                        <a:rPr sz="800" b="1" spc="20" dirty="0">
                          <a:solidFill>
                            <a:srgbClr val="004689"/>
                          </a:solidFill>
                          <a:latin typeface="Calibri"/>
                          <a:cs typeface="Calibri"/>
                        </a:rPr>
                        <a:t>Interlocutor</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86360">
                        <a:lnSpc>
                          <a:spcPct val="100000"/>
                        </a:lnSpc>
                        <a:spcBef>
                          <a:spcPts val="190"/>
                        </a:spcBef>
                      </a:pPr>
                      <a:r>
                        <a:rPr sz="800" b="1" spc="25" dirty="0">
                          <a:solidFill>
                            <a:srgbClr val="004689"/>
                          </a:solidFill>
                          <a:latin typeface="Calibri"/>
                          <a:cs typeface="Calibri"/>
                        </a:rPr>
                        <a:t>Cónyuge</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287997">
                <a:tc>
                  <a:txBody>
                    <a:bodyPr/>
                    <a:lstStyle/>
                    <a:p>
                      <a:pPr marL="92710">
                        <a:lnSpc>
                          <a:spcPct val="100000"/>
                        </a:lnSpc>
                        <a:spcBef>
                          <a:spcPts val="630"/>
                        </a:spcBef>
                      </a:pPr>
                      <a:r>
                        <a:rPr sz="800" spc="25" dirty="0">
                          <a:solidFill>
                            <a:srgbClr val="004689"/>
                          </a:solidFill>
                          <a:latin typeface="Calibri"/>
                          <a:cs typeface="Calibri"/>
                        </a:rPr>
                        <a:t>Ingresos</a:t>
                      </a:r>
                      <a:r>
                        <a:rPr sz="800" spc="-15" dirty="0">
                          <a:solidFill>
                            <a:srgbClr val="004689"/>
                          </a:solidFill>
                          <a:latin typeface="Calibri"/>
                          <a:cs typeface="Calibri"/>
                        </a:rPr>
                        <a:t> </a:t>
                      </a:r>
                      <a:r>
                        <a:rPr sz="800" spc="25" dirty="0">
                          <a:solidFill>
                            <a:srgbClr val="004689"/>
                          </a:solidFill>
                          <a:latin typeface="Calibri"/>
                          <a:cs typeface="Calibri"/>
                        </a:rPr>
                        <a:t>netos</a:t>
                      </a:r>
                      <a:endParaRPr sz="800">
                        <a:latin typeface="Calibri"/>
                        <a:cs typeface="Calibri"/>
                      </a:endParaRPr>
                    </a:p>
                  </a:txBody>
                  <a:tcPr marL="0" marR="0" marT="8001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R="42545" algn="r">
                        <a:lnSpc>
                          <a:spcPct val="100000"/>
                        </a:lnSpc>
                        <a:spcBef>
                          <a:spcPts val="630"/>
                        </a:spcBef>
                      </a:pPr>
                      <a:r>
                        <a:rPr sz="800" dirty="0">
                          <a:solidFill>
                            <a:srgbClr val="004689"/>
                          </a:solidFill>
                          <a:latin typeface="Calibri"/>
                          <a:cs typeface="Calibri"/>
                        </a:rPr>
                        <a:t>€</a:t>
                      </a:r>
                      <a:endParaRPr sz="800">
                        <a:latin typeface="Calibri"/>
                        <a:cs typeface="Calibri"/>
                      </a:endParaRPr>
                    </a:p>
                  </a:txBody>
                  <a:tcPr marL="0" marR="0" marT="8001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R="42545" algn="r">
                        <a:lnSpc>
                          <a:spcPct val="100000"/>
                        </a:lnSpc>
                        <a:spcBef>
                          <a:spcPts val="630"/>
                        </a:spcBef>
                      </a:pPr>
                      <a:r>
                        <a:rPr sz="800" dirty="0">
                          <a:solidFill>
                            <a:srgbClr val="004689"/>
                          </a:solidFill>
                          <a:latin typeface="Calibri"/>
                          <a:cs typeface="Calibri"/>
                        </a:rPr>
                        <a:t>€</a:t>
                      </a:r>
                      <a:endParaRPr sz="800">
                        <a:latin typeface="Calibri"/>
                        <a:cs typeface="Calibri"/>
                      </a:endParaRPr>
                    </a:p>
                  </a:txBody>
                  <a:tcPr marL="0" marR="0" marT="8001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287997">
                <a:tc>
                  <a:txBody>
                    <a:bodyPr/>
                    <a:lstStyle/>
                    <a:p>
                      <a:pPr marL="92710">
                        <a:lnSpc>
                          <a:spcPct val="100000"/>
                        </a:lnSpc>
                        <a:spcBef>
                          <a:spcPts val="630"/>
                        </a:spcBef>
                      </a:pPr>
                      <a:r>
                        <a:rPr sz="800" spc="30" dirty="0">
                          <a:solidFill>
                            <a:srgbClr val="004689"/>
                          </a:solidFill>
                          <a:latin typeface="Calibri"/>
                          <a:cs typeface="Calibri"/>
                        </a:rPr>
                        <a:t>Número </a:t>
                      </a:r>
                      <a:r>
                        <a:rPr sz="800" spc="15" dirty="0">
                          <a:solidFill>
                            <a:srgbClr val="004689"/>
                          </a:solidFill>
                          <a:latin typeface="Calibri"/>
                          <a:cs typeface="Calibri"/>
                        </a:rPr>
                        <a:t>de</a:t>
                      </a:r>
                      <a:r>
                        <a:rPr sz="800" spc="-65" dirty="0">
                          <a:solidFill>
                            <a:srgbClr val="004689"/>
                          </a:solidFill>
                          <a:latin typeface="Calibri"/>
                          <a:cs typeface="Calibri"/>
                        </a:rPr>
                        <a:t> </a:t>
                      </a:r>
                      <a:r>
                        <a:rPr sz="800" spc="30" dirty="0">
                          <a:solidFill>
                            <a:srgbClr val="004689"/>
                          </a:solidFill>
                          <a:latin typeface="Calibri"/>
                          <a:cs typeface="Calibri"/>
                        </a:rPr>
                        <a:t>pagas</a:t>
                      </a:r>
                      <a:endParaRPr sz="800">
                        <a:latin typeface="Calibri"/>
                        <a:cs typeface="Calibri"/>
                      </a:endParaRPr>
                    </a:p>
                  </a:txBody>
                  <a:tcPr marL="0" marR="0" marT="8001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287997">
                <a:tc>
                  <a:txBody>
                    <a:bodyPr/>
                    <a:lstStyle/>
                    <a:p>
                      <a:pPr marL="92710">
                        <a:lnSpc>
                          <a:spcPct val="100000"/>
                        </a:lnSpc>
                        <a:spcBef>
                          <a:spcPts val="630"/>
                        </a:spcBef>
                      </a:pPr>
                      <a:r>
                        <a:rPr sz="800" spc="25" dirty="0">
                          <a:solidFill>
                            <a:srgbClr val="004689"/>
                          </a:solidFill>
                          <a:latin typeface="Calibri"/>
                          <a:cs typeface="Calibri"/>
                        </a:rPr>
                        <a:t>Otros</a:t>
                      </a:r>
                      <a:r>
                        <a:rPr sz="800" spc="-15" dirty="0">
                          <a:solidFill>
                            <a:srgbClr val="004689"/>
                          </a:solidFill>
                          <a:latin typeface="Calibri"/>
                          <a:cs typeface="Calibri"/>
                        </a:rPr>
                        <a:t> </a:t>
                      </a:r>
                      <a:r>
                        <a:rPr sz="800" spc="25" dirty="0">
                          <a:solidFill>
                            <a:srgbClr val="004689"/>
                          </a:solidFill>
                          <a:latin typeface="Calibri"/>
                          <a:cs typeface="Calibri"/>
                        </a:rPr>
                        <a:t>ingresos</a:t>
                      </a:r>
                      <a:endParaRPr sz="800">
                        <a:latin typeface="Calibri"/>
                        <a:cs typeface="Calibri"/>
                      </a:endParaRPr>
                    </a:p>
                  </a:txBody>
                  <a:tcPr marL="0" marR="0" marT="8001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R="43180" algn="r">
                        <a:lnSpc>
                          <a:spcPct val="100000"/>
                        </a:lnSpc>
                        <a:spcBef>
                          <a:spcPts val="630"/>
                        </a:spcBef>
                      </a:pPr>
                      <a:r>
                        <a:rPr sz="800" dirty="0">
                          <a:solidFill>
                            <a:srgbClr val="004689"/>
                          </a:solidFill>
                          <a:latin typeface="Calibri"/>
                          <a:cs typeface="Calibri"/>
                        </a:rPr>
                        <a:t>€</a:t>
                      </a:r>
                      <a:endParaRPr sz="800">
                        <a:latin typeface="Calibri"/>
                        <a:cs typeface="Calibri"/>
                      </a:endParaRPr>
                    </a:p>
                  </a:txBody>
                  <a:tcPr marL="0" marR="0" marT="8001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R="43180" algn="r">
                        <a:lnSpc>
                          <a:spcPct val="100000"/>
                        </a:lnSpc>
                        <a:spcBef>
                          <a:spcPts val="630"/>
                        </a:spcBef>
                      </a:pPr>
                      <a:r>
                        <a:rPr sz="800" dirty="0">
                          <a:solidFill>
                            <a:srgbClr val="004689"/>
                          </a:solidFill>
                          <a:latin typeface="Calibri"/>
                          <a:cs typeface="Calibri"/>
                        </a:rPr>
                        <a:t>€</a:t>
                      </a:r>
                      <a:endParaRPr sz="800">
                        <a:latin typeface="Calibri"/>
                        <a:cs typeface="Calibri"/>
                      </a:endParaRPr>
                    </a:p>
                  </a:txBody>
                  <a:tcPr marL="0" marR="0" marT="8001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bl>
          </a:graphicData>
        </a:graphic>
      </p:graphicFrame>
      <p:graphicFrame>
        <p:nvGraphicFramePr>
          <p:cNvPr id="5" name="object 5"/>
          <p:cNvGraphicFramePr>
            <a:graphicFrameLocks noGrp="1"/>
          </p:cNvGraphicFramePr>
          <p:nvPr/>
        </p:nvGraphicFramePr>
        <p:xfrm>
          <a:off x="4050728" y="1407363"/>
          <a:ext cx="3045458" cy="2433709"/>
        </p:xfrm>
        <a:graphic>
          <a:graphicData uri="http://schemas.openxmlformats.org/drawingml/2006/table">
            <a:tbl>
              <a:tblPr firstRow="1" bandRow="1">
                <a:tableStyleId>{2D5ABB26-0587-4C30-8999-92F81FD0307C}</a:tableStyleId>
              </a:tblPr>
              <a:tblGrid>
                <a:gridCol w="1444625"/>
                <a:gridCol w="821689"/>
                <a:gridCol w="779144"/>
              </a:tblGrid>
              <a:tr h="287997">
                <a:tc>
                  <a:txBody>
                    <a:bodyPr/>
                    <a:lstStyle/>
                    <a:p>
                      <a:pPr marL="92710">
                        <a:lnSpc>
                          <a:spcPct val="100000"/>
                        </a:lnSpc>
                        <a:spcBef>
                          <a:spcPts val="190"/>
                        </a:spcBef>
                      </a:pPr>
                      <a:r>
                        <a:rPr sz="800" b="1" spc="20" dirty="0">
                          <a:solidFill>
                            <a:srgbClr val="004689"/>
                          </a:solidFill>
                          <a:latin typeface="Calibri"/>
                          <a:cs typeface="Calibri"/>
                        </a:rPr>
                        <a:t>Gastos</a:t>
                      </a:r>
                      <a:endParaRPr sz="800" dirty="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86360">
                        <a:lnSpc>
                          <a:spcPct val="100000"/>
                        </a:lnSpc>
                        <a:spcBef>
                          <a:spcPts val="190"/>
                        </a:spcBef>
                      </a:pPr>
                      <a:r>
                        <a:rPr sz="800" b="1" spc="20" dirty="0">
                          <a:solidFill>
                            <a:srgbClr val="004689"/>
                          </a:solidFill>
                          <a:latin typeface="Calibri"/>
                          <a:cs typeface="Calibri"/>
                        </a:rPr>
                        <a:t>Interlocutor</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86360">
                        <a:lnSpc>
                          <a:spcPct val="100000"/>
                        </a:lnSpc>
                        <a:spcBef>
                          <a:spcPts val="190"/>
                        </a:spcBef>
                      </a:pPr>
                      <a:r>
                        <a:rPr sz="800" b="1" spc="25" dirty="0">
                          <a:solidFill>
                            <a:srgbClr val="004689"/>
                          </a:solidFill>
                          <a:latin typeface="Calibri"/>
                          <a:cs typeface="Calibri"/>
                        </a:rPr>
                        <a:t>Cónyuge</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287997">
                <a:tc>
                  <a:txBody>
                    <a:bodyPr/>
                    <a:lstStyle/>
                    <a:p>
                      <a:pPr marL="92710">
                        <a:lnSpc>
                          <a:spcPct val="100000"/>
                        </a:lnSpc>
                        <a:spcBef>
                          <a:spcPts val="630"/>
                        </a:spcBef>
                      </a:pPr>
                      <a:r>
                        <a:rPr sz="800" spc="25" dirty="0">
                          <a:solidFill>
                            <a:srgbClr val="004689"/>
                          </a:solidFill>
                          <a:latin typeface="Calibri"/>
                          <a:cs typeface="Calibri"/>
                        </a:rPr>
                        <a:t>Gastos </a:t>
                      </a:r>
                      <a:r>
                        <a:rPr sz="800" spc="15" dirty="0">
                          <a:solidFill>
                            <a:srgbClr val="004689"/>
                          </a:solidFill>
                          <a:latin typeface="Calibri"/>
                          <a:cs typeface="Calibri"/>
                        </a:rPr>
                        <a:t>de</a:t>
                      </a:r>
                      <a:r>
                        <a:rPr sz="800" spc="-45" dirty="0">
                          <a:solidFill>
                            <a:srgbClr val="004689"/>
                          </a:solidFill>
                          <a:latin typeface="Calibri"/>
                          <a:cs typeface="Calibri"/>
                        </a:rPr>
                        <a:t> </a:t>
                      </a:r>
                      <a:r>
                        <a:rPr sz="800" spc="20" dirty="0">
                          <a:solidFill>
                            <a:srgbClr val="004689"/>
                          </a:solidFill>
                          <a:latin typeface="Calibri"/>
                          <a:cs typeface="Calibri"/>
                        </a:rPr>
                        <a:t>alquiler/hipoteca</a:t>
                      </a:r>
                      <a:endParaRPr sz="800" dirty="0">
                        <a:latin typeface="Calibri"/>
                        <a:cs typeface="Calibri"/>
                      </a:endParaRPr>
                    </a:p>
                  </a:txBody>
                  <a:tcPr marL="0" marR="0" marT="8001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R="43180" algn="r">
                        <a:lnSpc>
                          <a:spcPct val="100000"/>
                        </a:lnSpc>
                        <a:spcBef>
                          <a:spcPts val="630"/>
                        </a:spcBef>
                      </a:pPr>
                      <a:r>
                        <a:rPr sz="800" dirty="0">
                          <a:solidFill>
                            <a:srgbClr val="004689"/>
                          </a:solidFill>
                          <a:latin typeface="Calibri"/>
                          <a:cs typeface="Calibri"/>
                        </a:rPr>
                        <a:t>€</a:t>
                      </a:r>
                      <a:endParaRPr sz="800">
                        <a:latin typeface="Calibri"/>
                        <a:cs typeface="Calibri"/>
                      </a:endParaRPr>
                    </a:p>
                  </a:txBody>
                  <a:tcPr marL="0" marR="0" marT="8001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R="43815" algn="r">
                        <a:lnSpc>
                          <a:spcPct val="100000"/>
                        </a:lnSpc>
                        <a:spcBef>
                          <a:spcPts val="630"/>
                        </a:spcBef>
                      </a:pPr>
                      <a:r>
                        <a:rPr sz="800" dirty="0">
                          <a:solidFill>
                            <a:srgbClr val="004689"/>
                          </a:solidFill>
                          <a:latin typeface="Calibri"/>
                          <a:cs typeface="Calibri"/>
                        </a:rPr>
                        <a:t>€</a:t>
                      </a:r>
                      <a:endParaRPr sz="800">
                        <a:latin typeface="Calibri"/>
                        <a:cs typeface="Calibri"/>
                      </a:endParaRPr>
                    </a:p>
                  </a:txBody>
                  <a:tcPr marL="0" marR="0" marT="8001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291084">
                <a:tc>
                  <a:txBody>
                    <a:bodyPr/>
                    <a:lstStyle/>
                    <a:p>
                      <a:pPr marL="92710" marR="123825">
                        <a:lnSpc>
                          <a:spcPts val="900"/>
                        </a:lnSpc>
                        <a:spcBef>
                          <a:spcPts val="270"/>
                        </a:spcBef>
                      </a:pPr>
                      <a:r>
                        <a:rPr sz="800" spc="25" dirty="0">
                          <a:solidFill>
                            <a:srgbClr val="004689"/>
                          </a:solidFill>
                          <a:latin typeface="Calibri"/>
                          <a:cs typeface="Calibri"/>
                        </a:rPr>
                        <a:t>Gastos </a:t>
                      </a:r>
                      <a:r>
                        <a:rPr sz="800" spc="20" dirty="0">
                          <a:solidFill>
                            <a:srgbClr val="004689"/>
                          </a:solidFill>
                          <a:latin typeface="Calibri"/>
                          <a:cs typeface="Calibri"/>
                        </a:rPr>
                        <a:t>en </a:t>
                      </a:r>
                      <a:r>
                        <a:rPr sz="800" spc="15" dirty="0">
                          <a:solidFill>
                            <a:srgbClr val="004689"/>
                          </a:solidFill>
                          <a:latin typeface="Calibri"/>
                          <a:cs typeface="Calibri"/>
                        </a:rPr>
                        <a:t>teléfono,</a:t>
                      </a:r>
                      <a:r>
                        <a:rPr sz="800" spc="-70" dirty="0">
                          <a:solidFill>
                            <a:srgbClr val="004689"/>
                          </a:solidFill>
                          <a:latin typeface="Calibri"/>
                          <a:cs typeface="Calibri"/>
                        </a:rPr>
                        <a:t> </a:t>
                      </a:r>
                      <a:r>
                        <a:rPr sz="800" spc="25" dirty="0">
                          <a:solidFill>
                            <a:srgbClr val="004689"/>
                          </a:solidFill>
                          <a:latin typeface="Calibri"/>
                          <a:cs typeface="Calibri"/>
                        </a:rPr>
                        <a:t>alimen-  </a:t>
                      </a:r>
                      <a:r>
                        <a:rPr sz="800" spc="20" dirty="0">
                          <a:solidFill>
                            <a:srgbClr val="004689"/>
                          </a:solidFill>
                          <a:latin typeface="Calibri"/>
                          <a:cs typeface="Calibri"/>
                        </a:rPr>
                        <a:t>tación,</a:t>
                      </a:r>
                      <a:r>
                        <a:rPr sz="800" spc="-10" dirty="0">
                          <a:solidFill>
                            <a:srgbClr val="004689"/>
                          </a:solidFill>
                          <a:latin typeface="Calibri"/>
                          <a:cs typeface="Calibri"/>
                        </a:rPr>
                        <a:t> </a:t>
                      </a:r>
                      <a:r>
                        <a:rPr sz="800" spc="10" dirty="0">
                          <a:solidFill>
                            <a:srgbClr val="004689"/>
                          </a:solidFill>
                          <a:latin typeface="Calibri"/>
                          <a:cs typeface="Calibri"/>
                        </a:rPr>
                        <a:t>etc.</a:t>
                      </a:r>
                      <a:endParaRPr sz="800">
                        <a:latin typeface="Calibri"/>
                        <a:cs typeface="Calibri"/>
                      </a:endParaRPr>
                    </a:p>
                  </a:txBody>
                  <a:tcPr marL="0" marR="0" marT="3429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R="43180" algn="r">
                        <a:lnSpc>
                          <a:spcPct val="100000"/>
                        </a:lnSpc>
                        <a:spcBef>
                          <a:spcPts val="640"/>
                        </a:spcBef>
                      </a:pPr>
                      <a:r>
                        <a:rPr sz="800" dirty="0">
                          <a:solidFill>
                            <a:srgbClr val="004689"/>
                          </a:solidFill>
                          <a:latin typeface="Calibri"/>
                          <a:cs typeface="Calibri"/>
                        </a:rPr>
                        <a:t>€</a:t>
                      </a:r>
                      <a:endParaRPr sz="800">
                        <a:latin typeface="Calibri"/>
                        <a:cs typeface="Calibri"/>
                      </a:endParaRPr>
                    </a:p>
                  </a:txBody>
                  <a:tcPr marL="0" marR="0" marT="8128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R="43815" algn="r">
                        <a:lnSpc>
                          <a:spcPct val="100000"/>
                        </a:lnSpc>
                        <a:spcBef>
                          <a:spcPts val="640"/>
                        </a:spcBef>
                      </a:pPr>
                      <a:r>
                        <a:rPr sz="800" dirty="0">
                          <a:solidFill>
                            <a:srgbClr val="004689"/>
                          </a:solidFill>
                          <a:latin typeface="Calibri"/>
                          <a:cs typeface="Calibri"/>
                        </a:rPr>
                        <a:t>€</a:t>
                      </a:r>
                      <a:endParaRPr sz="800">
                        <a:latin typeface="Calibri"/>
                        <a:cs typeface="Calibri"/>
                      </a:endParaRPr>
                    </a:p>
                  </a:txBody>
                  <a:tcPr marL="0" marR="0" marT="8128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291083">
                <a:tc>
                  <a:txBody>
                    <a:bodyPr/>
                    <a:lstStyle/>
                    <a:p>
                      <a:pPr marL="92710" marR="143510">
                        <a:lnSpc>
                          <a:spcPts val="900"/>
                        </a:lnSpc>
                        <a:spcBef>
                          <a:spcPts val="270"/>
                        </a:spcBef>
                      </a:pPr>
                      <a:r>
                        <a:rPr sz="800" spc="25" dirty="0">
                          <a:solidFill>
                            <a:srgbClr val="004689"/>
                          </a:solidFill>
                          <a:latin typeface="Calibri"/>
                          <a:cs typeface="Calibri"/>
                        </a:rPr>
                        <a:t>Gastos </a:t>
                      </a:r>
                      <a:r>
                        <a:rPr sz="800" spc="20" dirty="0">
                          <a:solidFill>
                            <a:srgbClr val="004689"/>
                          </a:solidFill>
                          <a:latin typeface="Calibri"/>
                          <a:cs typeface="Calibri"/>
                        </a:rPr>
                        <a:t>en </a:t>
                      </a:r>
                      <a:r>
                        <a:rPr sz="800" spc="10" dirty="0">
                          <a:solidFill>
                            <a:srgbClr val="004689"/>
                          </a:solidFill>
                          <a:latin typeface="Calibri"/>
                          <a:cs typeface="Calibri"/>
                        </a:rPr>
                        <a:t>ocio,</a:t>
                      </a:r>
                      <a:r>
                        <a:rPr sz="800" spc="-90" dirty="0">
                          <a:solidFill>
                            <a:srgbClr val="004689"/>
                          </a:solidFill>
                          <a:latin typeface="Calibri"/>
                          <a:cs typeface="Calibri"/>
                        </a:rPr>
                        <a:t> </a:t>
                      </a:r>
                      <a:r>
                        <a:rPr sz="800" spc="20" dirty="0">
                          <a:solidFill>
                            <a:srgbClr val="004689"/>
                          </a:solidFill>
                          <a:latin typeface="Calibri"/>
                          <a:cs typeface="Calibri"/>
                        </a:rPr>
                        <a:t>vacaciones,  </a:t>
                      </a:r>
                      <a:r>
                        <a:rPr sz="800" spc="25" dirty="0">
                          <a:solidFill>
                            <a:srgbClr val="004689"/>
                          </a:solidFill>
                          <a:latin typeface="Calibri"/>
                          <a:cs typeface="Calibri"/>
                        </a:rPr>
                        <a:t>tiempo </a:t>
                      </a:r>
                      <a:r>
                        <a:rPr sz="800" spc="10" dirty="0">
                          <a:solidFill>
                            <a:srgbClr val="004689"/>
                          </a:solidFill>
                          <a:latin typeface="Calibri"/>
                          <a:cs typeface="Calibri"/>
                        </a:rPr>
                        <a:t>libre,</a:t>
                      </a:r>
                      <a:r>
                        <a:rPr sz="800" spc="-40" dirty="0">
                          <a:solidFill>
                            <a:srgbClr val="004689"/>
                          </a:solidFill>
                          <a:latin typeface="Calibri"/>
                          <a:cs typeface="Calibri"/>
                        </a:rPr>
                        <a:t> </a:t>
                      </a:r>
                      <a:r>
                        <a:rPr sz="800" spc="10" dirty="0">
                          <a:solidFill>
                            <a:srgbClr val="004689"/>
                          </a:solidFill>
                          <a:latin typeface="Calibri"/>
                          <a:cs typeface="Calibri"/>
                        </a:rPr>
                        <a:t>etc.</a:t>
                      </a:r>
                      <a:endParaRPr sz="800">
                        <a:latin typeface="Calibri"/>
                        <a:cs typeface="Calibri"/>
                      </a:endParaRPr>
                    </a:p>
                  </a:txBody>
                  <a:tcPr marL="0" marR="0" marT="3429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R="43180" algn="r">
                        <a:lnSpc>
                          <a:spcPct val="100000"/>
                        </a:lnSpc>
                        <a:spcBef>
                          <a:spcPts val="640"/>
                        </a:spcBef>
                      </a:pPr>
                      <a:r>
                        <a:rPr sz="800" dirty="0">
                          <a:solidFill>
                            <a:srgbClr val="004689"/>
                          </a:solidFill>
                          <a:latin typeface="Calibri"/>
                          <a:cs typeface="Calibri"/>
                        </a:rPr>
                        <a:t>€</a:t>
                      </a:r>
                      <a:endParaRPr sz="800">
                        <a:latin typeface="Calibri"/>
                        <a:cs typeface="Calibri"/>
                      </a:endParaRPr>
                    </a:p>
                  </a:txBody>
                  <a:tcPr marL="0" marR="0" marT="8128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R="43815" algn="r">
                        <a:lnSpc>
                          <a:spcPct val="100000"/>
                        </a:lnSpc>
                        <a:spcBef>
                          <a:spcPts val="640"/>
                        </a:spcBef>
                      </a:pPr>
                      <a:r>
                        <a:rPr sz="800" dirty="0">
                          <a:solidFill>
                            <a:srgbClr val="004689"/>
                          </a:solidFill>
                          <a:latin typeface="Calibri"/>
                          <a:cs typeface="Calibri"/>
                        </a:rPr>
                        <a:t>€</a:t>
                      </a:r>
                      <a:endParaRPr sz="800">
                        <a:latin typeface="Calibri"/>
                        <a:cs typeface="Calibri"/>
                      </a:endParaRPr>
                    </a:p>
                  </a:txBody>
                  <a:tcPr marL="0" marR="0" marT="8128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291083">
                <a:tc>
                  <a:txBody>
                    <a:bodyPr/>
                    <a:lstStyle/>
                    <a:p>
                      <a:pPr marL="92710" marR="80645">
                        <a:lnSpc>
                          <a:spcPts val="900"/>
                        </a:lnSpc>
                        <a:spcBef>
                          <a:spcPts val="270"/>
                        </a:spcBef>
                      </a:pPr>
                      <a:r>
                        <a:rPr sz="800" spc="25" dirty="0">
                          <a:solidFill>
                            <a:srgbClr val="004689"/>
                          </a:solidFill>
                          <a:latin typeface="Calibri"/>
                          <a:cs typeface="Calibri"/>
                        </a:rPr>
                        <a:t>Pago </a:t>
                      </a:r>
                      <a:r>
                        <a:rPr sz="800" spc="15" dirty="0">
                          <a:solidFill>
                            <a:srgbClr val="004689"/>
                          </a:solidFill>
                          <a:latin typeface="Calibri"/>
                          <a:cs typeface="Calibri"/>
                        </a:rPr>
                        <a:t>de </a:t>
                      </a:r>
                      <a:r>
                        <a:rPr sz="800" spc="20" dirty="0">
                          <a:solidFill>
                            <a:srgbClr val="004689"/>
                          </a:solidFill>
                          <a:latin typeface="Calibri"/>
                          <a:cs typeface="Calibri"/>
                        </a:rPr>
                        <a:t>créditos </a:t>
                      </a:r>
                      <a:r>
                        <a:rPr sz="800" spc="15" dirty="0">
                          <a:solidFill>
                            <a:srgbClr val="004689"/>
                          </a:solidFill>
                          <a:latin typeface="Calibri"/>
                          <a:cs typeface="Calibri"/>
                        </a:rPr>
                        <a:t>(intereses</a:t>
                      </a:r>
                      <a:r>
                        <a:rPr sz="800" spc="-114" dirty="0">
                          <a:solidFill>
                            <a:srgbClr val="004689"/>
                          </a:solidFill>
                          <a:latin typeface="Calibri"/>
                          <a:cs typeface="Calibri"/>
                        </a:rPr>
                        <a:t> </a:t>
                      </a:r>
                      <a:r>
                        <a:rPr sz="800" spc="10" dirty="0">
                          <a:solidFill>
                            <a:srgbClr val="004689"/>
                          </a:solidFill>
                          <a:latin typeface="Calibri"/>
                          <a:cs typeface="Calibri"/>
                        </a:rPr>
                        <a:t>o  </a:t>
                      </a:r>
                      <a:r>
                        <a:rPr sz="800" spc="25" dirty="0">
                          <a:solidFill>
                            <a:srgbClr val="004689"/>
                          </a:solidFill>
                          <a:latin typeface="Calibri"/>
                          <a:cs typeface="Calibri"/>
                        </a:rPr>
                        <a:t>amortizaciones)</a:t>
                      </a:r>
                      <a:endParaRPr sz="800">
                        <a:latin typeface="Calibri"/>
                        <a:cs typeface="Calibri"/>
                      </a:endParaRPr>
                    </a:p>
                  </a:txBody>
                  <a:tcPr marL="0" marR="0" marT="3429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R="43180" algn="r">
                        <a:lnSpc>
                          <a:spcPct val="100000"/>
                        </a:lnSpc>
                        <a:spcBef>
                          <a:spcPts val="640"/>
                        </a:spcBef>
                      </a:pPr>
                      <a:r>
                        <a:rPr sz="800" dirty="0">
                          <a:solidFill>
                            <a:srgbClr val="004689"/>
                          </a:solidFill>
                          <a:latin typeface="Calibri"/>
                          <a:cs typeface="Calibri"/>
                        </a:rPr>
                        <a:t>€</a:t>
                      </a:r>
                      <a:endParaRPr sz="800">
                        <a:latin typeface="Calibri"/>
                        <a:cs typeface="Calibri"/>
                      </a:endParaRPr>
                    </a:p>
                  </a:txBody>
                  <a:tcPr marL="0" marR="0" marT="8128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R="43815" algn="r">
                        <a:lnSpc>
                          <a:spcPct val="100000"/>
                        </a:lnSpc>
                        <a:spcBef>
                          <a:spcPts val="640"/>
                        </a:spcBef>
                      </a:pPr>
                      <a:r>
                        <a:rPr sz="800" dirty="0">
                          <a:solidFill>
                            <a:srgbClr val="004689"/>
                          </a:solidFill>
                          <a:latin typeface="Calibri"/>
                          <a:cs typeface="Calibri"/>
                        </a:rPr>
                        <a:t>€</a:t>
                      </a:r>
                      <a:endParaRPr sz="800">
                        <a:latin typeface="Calibri"/>
                        <a:cs typeface="Calibri"/>
                      </a:endParaRPr>
                    </a:p>
                  </a:txBody>
                  <a:tcPr marL="0" marR="0" marT="8128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291084">
                <a:tc>
                  <a:txBody>
                    <a:bodyPr/>
                    <a:lstStyle/>
                    <a:p>
                      <a:pPr marL="92710" marR="204470">
                        <a:lnSpc>
                          <a:spcPts val="900"/>
                        </a:lnSpc>
                        <a:spcBef>
                          <a:spcPts val="270"/>
                        </a:spcBef>
                      </a:pPr>
                      <a:r>
                        <a:rPr sz="800" spc="25" dirty="0">
                          <a:solidFill>
                            <a:srgbClr val="004689"/>
                          </a:solidFill>
                          <a:latin typeface="Calibri"/>
                          <a:cs typeface="Calibri"/>
                        </a:rPr>
                        <a:t>Gastos </a:t>
                      </a:r>
                      <a:r>
                        <a:rPr sz="800" spc="15" dirty="0">
                          <a:solidFill>
                            <a:srgbClr val="004689"/>
                          </a:solidFill>
                          <a:latin typeface="Calibri"/>
                          <a:cs typeface="Calibri"/>
                        </a:rPr>
                        <a:t>de </a:t>
                      </a:r>
                      <a:r>
                        <a:rPr sz="800" spc="20" dirty="0">
                          <a:solidFill>
                            <a:srgbClr val="004689"/>
                          </a:solidFill>
                          <a:latin typeface="Calibri"/>
                          <a:cs typeface="Calibri"/>
                        </a:rPr>
                        <a:t>coche</a:t>
                      </a:r>
                      <a:r>
                        <a:rPr sz="800" spc="-80" dirty="0">
                          <a:solidFill>
                            <a:srgbClr val="004689"/>
                          </a:solidFill>
                          <a:latin typeface="Calibri"/>
                          <a:cs typeface="Calibri"/>
                        </a:rPr>
                        <a:t> </a:t>
                      </a:r>
                      <a:r>
                        <a:rPr sz="800" spc="15" dirty="0">
                          <a:solidFill>
                            <a:srgbClr val="004689"/>
                          </a:solidFill>
                          <a:latin typeface="Calibri"/>
                          <a:cs typeface="Calibri"/>
                        </a:rPr>
                        <a:t>(seguros,  </a:t>
                      </a:r>
                      <a:r>
                        <a:rPr sz="800" spc="25" dirty="0">
                          <a:solidFill>
                            <a:srgbClr val="004689"/>
                          </a:solidFill>
                          <a:latin typeface="Calibri"/>
                          <a:cs typeface="Calibri"/>
                        </a:rPr>
                        <a:t>impuestos,</a:t>
                      </a:r>
                      <a:r>
                        <a:rPr sz="800" spc="-10" dirty="0">
                          <a:solidFill>
                            <a:srgbClr val="004689"/>
                          </a:solidFill>
                          <a:latin typeface="Calibri"/>
                          <a:cs typeface="Calibri"/>
                        </a:rPr>
                        <a:t> </a:t>
                      </a:r>
                      <a:r>
                        <a:rPr sz="800" spc="5" dirty="0">
                          <a:solidFill>
                            <a:srgbClr val="004689"/>
                          </a:solidFill>
                          <a:latin typeface="Calibri"/>
                          <a:cs typeface="Calibri"/>
                        </a:rPr>
                        <a:t>etc.)</a:t>
                      </a:r>
                      <a:endParaRPr sz="800">
                        <a:latin typeface="Calibri"/>
                        <a:cs typeface="Calibri"/>
                      </a:endParaRPr>
                    </a:p>
                  </a:txBody>
                  <a:tcPr marL="0" marR="0" marT="3429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R="43180" algn="r">
                        <a:lnSpc>
                          <a:spcPct val="100000"/>
                        </a:lnSpc>
                        <a:spcBef>
                          <a:spcPts val="640"/>
                        </a:spcBef>
                      </a:pPr>
                      <a:r>
                        <a:rPr sz="800" dirty="0">
                          <a:solidFill>
                            <a:srgbClr val="004689"/>
                          </a:solidFill>
                          <a:latin typeface="Calibri"/>
                          <a:cs typeface="Calibri"/>
                        </a:rPr>
                        <a:t>€</a:t>
                      </a:r>
                      <a:endParaRPr sz="800">
                        <a:latin typeface="Calibri"/>
                        <a:cs typeface="Calibri"/>
                      </a:endParaRPr>
                    </a:p>
                  </a:txBody>
                  <a:tcPr marL="0" marR="0" marT="8128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R="43815" algn="r">
                        <a:lnSpc>
                          <a:spcPct val="100000"/>
                        </a:lnSpc>
                        <a:spcBef>
                          <a:spcPts val="640"/>
                        </a:spcBef>
                      </a:pPr>
                      <a:r>
                        <a:rPr sz="800" dirty="0">
                          <a:solidFill>
                            <a:srgbClr val="004689"/>
                          </a:solidFill>
                          <a:latin typeface="Calibri"/>
                          <a:cs typeface="Calibri"/>
                        </a:rPr>
                        <a:t>€</a:t>
                      </a:r>
                      <a:endParaRPr sz="800">
                        <a:latin typeface="Calibri"/>
                        <a:cs typeface="Calibri"/>
                      </a:endParaRPr>
                    </a:p>
                  </a:txBody>
                  <a:tcPr marL="0" marR="0" marT="8128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405371">
                <a:tc>
                  <a:txBody>
                    <a:bodyPr/>
                    <a:lstStyle/>
                    <a:p>
                      <a:pPr marL="92710" marR="276225" algn="just">
                        <a:lnSpc>
                          <a:spcPts val="900"/>
                        </a:lnSpc>
                        <a:spcBef>
                          <a:spcPts val="270"/>
                        </a:spcBef>
                      </a:pPr>
                      <a:r>
                        <a:rPr sz="800" spc="25" dirty="0">
                          <a:solidFill>
                            <a:srgbClr val="004689"/>
                          </a:solidFill>
                          <a:latin typeface="Calibri"/>
                          <a:cs typeface="Calibri"/>
                        </a:rPr>
                        <a:t>Gastos </a:t>
                      </a:r>
                      <a:r>
                        <a:rPr sz="800" spc="15" dirty="0">
                          <a:solidFill>
                            <a:srgbClr val="004689"/>
                          </a:solidFill>
                          <a:latin typeface="Calibri"/>
                          <a:cs typeface="Calibri"/>
                        </a:rPr>
                        <a:t>de </a:t>
                      </a:r>
                      <a:r>
                        <a:rPr sz="800" spc="25" dirty="0">
                          <a:solidFill>
                            <a:srgbClr val="004689"/>
                          </a:solidFill>
                          <a:latin typeface="Calibri"/>
                          <a:cs typeface="Calibri"/>
                        </a:rPr>
                        <a:t>seguros</a:t>
                      </a:r>
                      <a:r>
                        <a:rPr sz="800" spc="-80" dirty="0">
                          <a:solidFill>
                            <a:srgbClr val="004689"/>
                          </a:solidFill>
                          <a:latin typeface="Calibri"/>
                          <a:cs typeface="Calibri"/>
                        </a:rPr>
                        <a:t> </a:t>
                      </a:r>
                      <a:r>
                        <a:rPr sz="800" spc="10" dirty="0">
                          <a:solidFill>
                            <a:srgbClr val="004689"/>
                          </a:solidFill>
                          <a:latin typeface="Calibri"/>
                          <a:cs typeface="Calibri"/>
                        </a:rPr>
                        <a:t>(vida,  </a:t>
                      </a:r>
                      <a:r>
                        <a:rPr sz="800" spc="15" dirty="0">
                          <a:solidFill>
                            <a:srgbClr val="004689"/>
                          </a:solidFill>
                          <a:latin typeface="Calibri"/>
                          <a:cs typeface="Calibri"/>
                        </a:rPr>
                        <a:t>pensiones, </a:t>
                      </a:r>
                      <a:r>
                        <a:rPr sz="800" spc="20" dirty="0">
                          <a:solidFill>
                            <a:srgbClr val="004689"/>
                          </a:solidFill>
                          <a:latin typeface="Calibri"/>
                          <a:cs typeface="Calibri"/>
                        </a:rPr>
                        <a:t>enfermedad,  vivienda)</a:t>
                      </a:r>
                      <a:endParaRPr sz="800">
                        <a:latin typeface="Calibri"/>
                        <a:cs typeface="Calibri"/>
                      </a:endParaRPr>
                    </a:p>
                  </a:txBody>
                  <a:tcPr marL="0" marR="0" marT="3429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spcBef>
                          <a:spcPts val="55"/>
                        </a:spcBef>
                      </a:pPr>
                      <a:endParaRPr sz="900">
                        <a:latin typeface="Times New Roman"/>
                        <a:cs typeface="Times New Roman"/>
                      </a:endParaRPr>
                    </a:p>
                    <a:p>
                      <a:pPr marR="43180" algn="r">
                        <a:lnSpc>
                          <a:spcPct val="100000"/>
                        </a:lnSpc>
                      </a:pPr>
                      <a:r>
                        <a:rPr sz="800" dirty="0">
                          <a:solidFill>
                            <a:srgbClr val="004689"/>
                          </a:solidFill>
                          <a:latin typeface="Calibri"/>
                          <a:cs typeface="Calibri"/>
                        </a:rPr>
                        <a:t>€</a:t>
                      </a:r>
                      <a:endParaRPr sz="800">
                        <a:latin typeface="Calibri"/>
                        <a:cs typeface="Calibri"/>
                      </a:endParaRPr>
                    </a:p>
                  </a:txBody>
                  <a:tcPr marL="0" marR="0" marT="698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spcBef>
                          <a:spcPts val="55"/>
                        </a:spcBef>
                      </a:pPr>
                      <a:endParaRPr sz="900">
                        <a:latin typeface="Times New Roman"/>
                        <a:cs typeface="Times New Roman"/>
                      </a:endParaRPr>
                    </a:p>
                    <a:p>
                      <a:pPr marR="43815" algn="r">
                        <a:lnSpc>
                          <a:spcPct val="100000"/>
                        </a:lnSpc>
                      </a:pPr>
                      <a:r>
                        <a:rPr sz="800" dirty="0">
                          <a:solidFill>
                            <a:srgbClr val="004689"/>
                          </a:solidFill>
                          <a:latin typeface="Calibri"/>
                          <a:cs typeface="Calibri"/>
                        </a:rPr>
                        <a:t>€</a:t>
                      </a:r>
                      <a:endParaRPr sz="800">
                        <a:latin typeface="Calibri"/>
                        <a:cs typeface="Calibri"/>
                      </a:endParaRPr>
                    </a:p>
                  </a:txBody>
                  <a:tcPr marL="0" marR="0" marT="698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288010">
                <a:tc>
                  <a:txBody>
                    <a:bodyPr/>
                    <a:lstStyle/>
                    <a:p>
                      <a:pPr marL="92710">
                        <a:lnSpc>
                          <a:spcPct val="100000"/>
                        </a:lnSpc>
                        <a:spcBef>
                          <a:spcPts val="630"/>
                        </a:spcBef>
                      </a:pPr>
                      <a:r>
                        <a:rPr sz="800" spc="25" dirty="0">
                          <a:solidFill>
                            <a:srgbClr val="004689"/>
                          </a:solidFill>
                          <a:latin typeface="Calibri"/>
                          <a:cs typeface="Calibri"/>
                        </a:rPr>
                        <a:t>Otros</a:t>
                      </a:r>
                      <a:r>
                        <a:rPr sz="800" spc="-10" dirty="0">
                          <a:solidFill>
                            <a:srgbClr val="004689"/>
                          </a:solidFill>
                          <a:latin typeface="Calibri"/>
                          <a:cs typeface="Calibri"/>
                        </a:rPr>
                        <a:t> </a:t>
                      </a:r>
                      <a:r>
                        <a:rPr sz="800" spc="30" dirty="0">
                          <a:solidFill>
                            <a:srgbClr val="004689"/>
                          </a:solidFill>
                          <a:latin typeface="Calibri"/>
                          <a:cs typeface="Calibri"/>
                        </a:rPr>
                        <a:t>gastos</a:t>
                      </a:r>
                      <a:endParaRPr sz="800">
                        <a:latin typeface="Calibri"/>
                        <a:cs typeface="Calibri"/>
                      </a:endParaRPr>
                    </a:p>
                  </a:txBody>
                  <a:tcPr marL="0" marR="0" marT="8001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R="43180" algn="r">
                        <a:lnSpc>
                          <a:spcPct val="100000"/>
                        </a:lnSpc>
                        <a:spcBef>
                          <a:spcPts val="630"/>
                        </a:spcBef>
                      </a:pPr>
                      <a:r>
                        <a:rPr sz="800" dirty="0">
                          <a:solidFill>
                            <a:srgbClr val="004689"/>
                          </a:solidFill>
                          <a:latin typeface="Calibri"/>
                          <a:cs typeface="Calibri"/>
                        </a:rPr>
                        <a:t>€</a:t>
                      </a:r>
                      <a:endParaRPr sz="800">
                        <a:latin typeface="Calibri"/>
                        <a:cs typeface="Calibri"/>
                      </a:endParaRPr>
                    </a:p>
                  </a:txBody>
                  <a:tcPr marL="0" marR="0" marT="8001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R="43815" algn="r">
                        <a:lnSpc>
                          <a:spcPct val="100000"/>
                        </a:lnSpc>
                        <a:spcBef>
                          <a:spcPts val="630"/>
                        </a:spcBef>
                      </a:pPr>
                      <a:r>
                        <a:rPr sz="800" dirty="0">
                          <a:solidFill>
                            <a:srgbClr val="004689"/>
                          </a:solidFill>
                          <a:latin typeface="Calibri"/>
                          <a:cs typeface="Calibri"/>
                        </a:rPr>
                        <a:t>€</a:t>
                      </a:r>
                      <a:endParaRPr sz="800">
                        <a:latin typeface="Calibri"/>
                        <a:cs typeface="Calibri"/>
                      </a:endParaRPr>
                    </a:p>
                  </a:txBody>
                  <a:tcPr marL="0" marR="0" marT="8001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bl>
          </a:graphicData>
        </a:graphic>
      </p:graphicFrame>
      <p:graphicFrame>
        <p:nvGraphicFramePr>
          <p:cNvPr id="6" name="object 6"/>
          <p:cNvGraphicFramePr>
            <a:graphicFrameLocks noGrp="1"/>
          </p:cNvGraphicFramePr>
          <p:nvPr/>
        </p:nvGraphicFramePr>
        <p:xfrm>
          <a:off x="1032225" y="3929532"/>
          <a:ext cx="2619374" cy="288010"/>
        </p:xfrm>
        <a:graphic>
          <a:graphicData uri="http://schemas.openxmlformats.org/drawingml/2006/table">
            <a:tbl>
              <a:tblPr firstRow="1" bandRow="1">
                <a:tableStyleId>{2D5ABB26-0587-4C30-8999-92F81FD0307C}</a:tableStyleId>
              </a:tblPr>
              <a:tblGrid>
                <a:gridCol w="1130300"/>
                <a:gridCol w="750569"/>
                <a:gridCol w="738505"/>
              </a:tblGrid>
              <a:tr h="288010">
                <a:tc>
                  <a:txBody>
                    <a:bodyPr/>
                    <a:lstStyle/>
                    <a:p>
                      <a:pPr marL="92710">
                        <a:lnSpc>
                          <a:spcPct val="100000"/>
                        </a:lnSpc>
                        <a:spcBef>
                          <a:spcPts val="630"/>
                        </a:spcBef>
                      </a:pPr>
                      <a:r>
                        <a:rPr sz="800" spc="25" dirty="0">
                          <a:solidFill>
                            <a:srgbClr val="004689"/>
                          </a:solidFill>
                          <a:latin typeface="Calibri"/>
                          <a:cs typeface="Calibri"/>
                        </a:rPr>
                        <a:t>Ingresos </a:t>
                      </a:r>
                      <a:r>
                        <a:rPr sz="800" spc="20" dirty="0">
                          <a:solidFill>
                            <a:srgbClr val="004689"/>
                          </a:solidFill>
                          <a:latin typeface="Calibri"/>
                          <a:cs typeface="Calibri"/>
                        </a:rPr>
                        <a:t>en</a:t>
                      </a:r>
                      <a:r>
                        <a:rPr sz="800" spc="-45" dirty="0">
                          <a:solidFill>
                            <a:srgbClr val="004689"/>
                          </a:solidFill>
                          <a:latin typeface="Calibri"/>
                          <a:cs typeface="Calibri"/>
                        </a:rPr>
                        <a:t> </a:t>
                      </a:r>
                      <a:r>
                        <a:rPr sz="800" spc="25" dirty="0">
                          <a:solidFill>
                            <a:srgbClr val="004689"/>
                          </a:solidFill>
                          <a:latin typeface="Calibri"/>
                          <a:cs typeface="Calibri"/>
                        </a:rPr>
                        <a:t>total</a:t>
                      </a:r>
                      <a:endParaRPr sz="800">
                        <a:latin typeface="Calibri"/>
                        <a:cs typeface="Calibri"/>
                      </a:endParaRPr>
                    </a:p>
                  </a:txBody>
                  <a:tcPr marL="0" marR="0" marT="8001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R="43815" algn="r">
                        <a:lnSpc>
                          <a:spcPct val="100000"/>
                        </a:lnSpc>
                        <a:spcBef>
                          <a:spcPts val="630"/>
                        </a:spcBef>
                      </a:pPr>
                      <a:r>
                        <a:rPr sz="800" dirty="0">
                          <a:solidFill>
                            <a:srgbClr val="004689"/>
                          </a:solidFill>
                          <a:latin typeface="Calibri"/>
                          <a:cs typeface="Calibri"/>
                        </a:rPr>
                        <a:t>€</a:t>
                      </a:r>
                      <a:endParaRPr sz="800">
                        <a:latin typeface="Calibri"/>
                        <a:cs typeface="Calibri"/>
                      </a:endParaRPr>
                    </a:p>
                  </a:txBody>
                  <a:tcPr marL="0" marR="0" marT="8001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R="43180" algn="r">
                        <a:lnSpc>
                          <a:spcPct val="100000"/>
                        </a:lnSpc>
                        <a:spcBef>
                          <a:spcPts val="630"/>
                        </a:spcBef>
                      </a:pPr>
                      <a:r>
                        <a:rPr sz="800" dirty="0">
                          <a:solidFill>
                            <a:srgbClr val="004689"/>
                          </a:solidFill>
                          <a:latin typeface="Calibri"/>
                          <a:cs typeface="Calibri"/>
                        </a:rPr>
                        <a:t>€</a:t>
                      </a:r>
                      <a:endParaRPr sz="800">
                        <a:latin typeface="Calibri"/>
                        <a:cs typeface="Calibri"/>
                      </a:endParaRPr>
                    </a:p>
                  </a:txBody>
                  <a:tcPr marL="0" marR="0" marT="8001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bl>
          </a:graphicData>
        </a:graphic>
      </p:graphicFrame>
      <p:graphicFrame>
        <p:nvGraphicFramePr>
          <p:cNvPr id="7" name="object 7"/>
          <p:cNvGraphicFramePr>
            <a:graphicFrameLocks noGrp="1"/>
          </p:cNvGraphicFramePr>
          <p:nvPr/>
        </p:nvGraphicFramePr>
        <p:xfrm>
          <a:off x="1032225" y="4288066"/>
          <a:ext cx="2619374" cy="280187"/>
        </p:xfrm>
        <a:graphic>
          <a:graphicData uri="http://schemas.openxmlformats.org/drawingml/2006/table">
            <a:tbl>
              <a:tblPr firstRow="1" bandRow="1">
                <a:tableStyleId>{2D5ABB26-0587-4C30-8999-92F81FD0307C}</a:tableStyleId>
              </a:tblPr>
              <a:tblGrid>
                <a:gridCol w="1130300"/>
                <a:gridCol w="750569"/>
                <a:gridCol w="738505"/>
              </a:tblGrid>
              <a:tr h="280187">
                <a:tc>
                  <a:txBody>
                    <a:bodyPr/>
                    <a:lstStyle/>
                    <a:p>
                      <a:pPr marL="78105" marR="260350">
                        <a:lnSpc>
                          <a:spcPts val="800"/>
                        </a:lnSpc>
                        <a:spcBef>
                          <a:spcPts val="359"/>
                        </a:spcBef>
                      </a:pPr>
                      <a:r>
                        <a:rPr sz="800" spc="25" dirty="0">
                          <a:solidFill>
                            <a:srgbClr val="004689"/>
                          </a:solidFill>
                          <a:latin typeface="Calibri"/>
                          <a:cs typeface="Calibri"/>
                        </a:rPr>
                        <a:t>Renta</a:t>
                      </a:r>
                      <a:r>
                        <a:rPr sz="800" spc="-55" dirty="0">
                          <a:solidFill>
                            <a:srgbClr val="004689"/>
                          </a:solidFill>
                          <a:latin typeface="Calibri"/>
                          <a:cs typeface="Calibri"/>
                        </a:rPr>
                        <a:t> </a:t>
                      </a:r>
                      <a:r>
                        <a:rPr sz="800" spc="20" dirty="0">
                          <a:solidFill>
                            <a:srgbClr val="004689"/>
                          </a:solidFill>
                          <a:latin typeface="Calibri"/>
                          <a:cs typeface="Calibri"/>
                        </a:rPr>
                        <a:t>disponibles  (ingresos–gastos)</a:t>
                      </a:r>
                      <a:endParaRPr sz="800">
                        <a:latin typeface="Calibri"/>
                        <a:cs typeface="Calibri"/>
                      </a:endParaRPr>
                    </a:p>
                  </a:txBody>
                  <a:tcPr marL="0" marR="0" marT="45719"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R="27940" algn="r">
                        <a:lnSpc>
                          <a:spcPct val="100000"/>
                        </a:lnSpc>
                        <a:spcBef>
                          <a:spcPts val="600"/>
                        </a:spcBef>
                      </a:pPr>
                      <a:r>
                        <a:rPr sz="800" dirty="0">
                          <a:solidFill>
                            <a:srgbClr val="004689"/>
                          </a:solidFill>
                          <a:latin typeface="Calibri"/>
                          <a:cs typeface="Calibri"/>
                        </a:rPr>
                        <a:t>€</a:t>
                      </a:r>
                      <a:endParaRPr sz="800">
                        <a:latin typeface="Calibri"/>
                        <a:cs typeface="Calibri"/>
                      </a:endParaRPr>
                    </a:p>
                  </a:txBody>
                  <a:tcPr marL="0" marR="0" marT="7620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R="42545" algn="r">
                        <a:lnSpc>
                          <a:spcPct val="100000"/>
                        </a:lnSpc>
                        <a:spcBef>
                          <a:spcPts val="600"/>
                        </a:spcBef>
                      </a:pPr>
                      <a:r>
                        <a:rPr sz="800" dirty="0">
                          <a:solidFill>
                            <a:srgbClr val="004689"/>
                          </a:solidFill>
                          <a:latin typeface="Calibri"/>
                          <a:cs typeface="Calibri"/>
                        </a:rPr>
                        <a:t>€</a:t>
                      </a:r>
                      <a:endParaRPr sz="800">
                        <a:latin typeface="Calibri"/>
                        <a:cs typeface="Calibri"/>
                      </a:endParaRPr>
                    </a:p>
                  </a:txBody>
                  <a:tcPr marL="0" marR="0" marT="7620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bl>
          </a:graphicData>
        </a:graphic>
      </p:graphicFrame>
      <p:graphicFrame>
        <p:nvGraphicFramePr>
          <p:cNvPr id="8" name="object 8"/>
          <p:cNvGraphicFramePr>
            <a:graphicFrameLocks noGrp="1"/>
          </p:cNvGraphicFramePr>
          <p:nvPr/>
        </p:nvGraphicFramePr>
        <p:xfrm>
          <a:off x="4041419" y="3925697"/>
          <a:ext cx="3054350" cy="288010"/>
        </p:xfrm>
        <a:graphic>
          <a:graphicData uri="http://schemas.openxmlformats.org/drawingml/2006/table">
            <a:tbl>
              <a:tblPr firstRow="1" bandRow="1">
                <a:tableStyleId>{2D5ABB26-0587-4C30-8999-92F81FD0307C}</a:tableStyleId>
              </a:tblPr>
              <a:tblGrid>
                <a:gridCol w="1451610"/>
                <a:gridCol w="821690"/>
                <a:gridCol w="781050"/>
              </a:tblGrid>
              <a:tr h="288010">
                <a:tc>
                  <a:txBody>
                    <a:bodyPr/>
                    <a:lstStyle/>
                    <a:p>
                      <a:pPr marL="92710">
                        <a:lnSpc>
                          <a:spcPct val="100000"/>
                        </a:lnSpc>
                        <a:spcBef>
                          <a:spcPts val="630"/>
                        </a:spcBef>
                      </a:pPr>
                      <a:r>
                        <a:rPr sz="800" spc="25" dirty="0">
                          <a:solidFill>
                            <a:srgbClr val="004689"/>
                          </a:solidFill>
                          <a:latin typeface="Calibri"/>
                          <a:cs typeface="Calibri"/>
                        </a:rPr>
                        <a:t>Gastos </a:t>
                      </a:r>
                      <a:r>
                        <a:rPr sz="800" spc="20" dirty="0">
                          <a:solidFill>
                            <a:srgbClr val="004689"/>
                          </a:solidFill>
                          <a:latin typeface="Calibri"/>
                          <a:cs typeface="Calibri"/>
                        </a:rPr>
                        <a:t>en</a:t>
                      </a:r>
                      <a:r>
                        <a:rPr sz="800" spc="-40" dirty="0">
                          <a:solidFill>
                            <a:srgbClr val="004689"/>
                          </a:solidFill>
                          <a:latin typeface="Calibri"/>
                          <a:cs typeface="Calibri"/>
                        </a:rPr>
                        <a:t> </a:t>
                      </a:r>
                      <a:r>
                        <a:rPr sz="800" spc="25" dirty="0">
                          <a:solidFill>
                            <a:srgbClr val="004689"/>
                          </a:solidFill>
                          <a:latin typeface="Calibri"/>
                          <a:cs typeface="Calibri"/>
                        </a:rPr>
                        <a:t>total</a:t>
                      </a:r>
                      <a:endParaRPr sz="800">
                        <a:latin typeface="Calibri"/>
                        <a:cs typeface="Calibri"/>
                      </a:endParaRPr>
                    </a:p>
                  </a:txBody>
                  <a:tcPr marL="0" marR="0" marT="8001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R="42545" algn="r">
                        <a:lnSpc>
                          <a:spcPct val="100000"/>
                        </a:lnSpc>
                        <a:spcBef>
                          <a:spcPts val="630"/>
                        </a:spcBef>
                      </a:pPr>
                      <a:r>
                        <a:rPr sz="800" dirty="0">
                          <a:solidFill>
                            <a:srgbClr val="004689"/>
                          </a:solidFill>
                          <a:latin typeface="Calibri"/>
                          <a:cs typeface="Calibri"/>
                        </a:rPr>
                        <a:t>€</a:t>
                      </a:r>
                      <a:endParaRPr sz="800">
                        <a:latin typeface="Calibri"/>
                        <a:cs typeface="Calibri"/>
                      </a:endParaRPr>
                    </a:p>
                  </a:txBody>
                  <a:tcPr marL="0" marR="0" marT="8001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R="42545" algn="r">
                        <a:lnSpc>
                          <a:spcPct val="100000"/>
                        </a:lnSpc>
                        <a:spcBef>
                          <a:spcPts val="630"/>
                        </a:spcBef>
                      </a:pPr>
                      <a:r>
                        <a:rPr sz="800" dirty="0">
                          <a:solidFill>
                            <a:srgbClr val="004689"/>
                          </a:solidFill>
                          <a:latin typeface="Calibri"/>
                          <a:cs typeface="Calibri"/>
                        </a:rPr>
                        <a:t>€</a:t>
                      </a:r>
                      <a:endParaRPr sz="800">
                        <a:latin typeface="Calibri"/>
                        <a:cs typeface="Calibri"/>
                      </a:endParaRPr>
                    </a:p>
                  </a:txBody>
                  <a:tcPr marL="0" marR="0" marT="8001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bl>
          </a:graphicData>
        </a:graphic>
      </p:graphicFrame>
      <p:graphicFrame>
        <p:nvGraphicFramePr>
          <p:cNvPr id="9" name="object 9"/>
          <p:cNvGraphicFramePr>
            <a:graphicFrameLocks noGrp="1"/>
          </p:cNvGraphicFramePr>
          <p:nvPr/>
        </p:nvGraphicFramePr>
        <p:xfrm>
          <a:off x="983524" y="5289283"/>
          <a:ext cx="6130921" cy="2687444"/>
        </p:xfrm>
        <a:graphic>
          <a:graphicData uri="http://schemas.openxmlformats.org/drawingml/2006/table">
            <a:tbl>
              <a:tblPr firstRow="1" bandRow="1">
                <a:tableStyleId>{2D5ABB26-0587-4C30-8999-92F81FD0307C}</a:tableStyleId>
              </a:tblPr>
              <a:tblGrid>
                <a:gridCol w="774065"/>
                <a:gridCol w="724535"/>
                <a:gridCol w="769619"/>
                <a:gridCol w="294639"/>
                <a:gridCol w="286385"/>
                <a:gridCol w="276860"/>
                <a:gridCol w="427990"/>
                <a:gridCol w="824864"/>
                <a:gridCol w="828039"/>
                <a:gridCol w="923925"/>
              </a:tblGrid>
              <a:tr h="421157">
                <a:tc>
                  <a:txBody>
                    <a:bodyPr/>
                    <a:lstStyle/>
                    <a:p>
                      <a:pPr marL="86360">
                        <a:lnSpc>
                          <a:spcPct val="100000"/>
                        </a:lnSpc>
                        <a:spcBef>
                          <a:spcPts val="190"/>
                        </a:spcBef>
                      </a:pPr>
                      <a:r>
                        <a:rPr sz="800" b="1" spc="20" dirty="0">
                          <a:solidFill>
                            <a:srgbClr val="004689"/>
                          </a:solidFill>
                          <a:latin typeface="Calibri"/>
                          <a:cs typeface="Calibri"/>
                        </a:rPr>
                        <a:t>Plazo</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71755" marR="260985">
                        <a:lnSpc>
                          <a:spcPts val="900"/>
                        </a:lnSpc>
                        <a:spcBef>
                          <a:spcPts val="155"/>
                        </a:spcBef>
                      </a:pPr>
                      <a:r>
                        <a:rPr sz="800" b="1" spc="25" dirty="0">
                          <a:solidFill>
                            <a:srgbClr val="004689"/>
                          </a:solidFill>
                          <a:latin typeface="Calibri"/>
                          <a:cs typeface="Calibri"/>
                        </a:rPr>
                        <a:t>Cuota  </a:t>
                      </a:r>
                      <a:r>
                        <a:rPr sz="800" b="1" spc="5" dirty="0">
                          <a:solidFill>
                            <a:srgbClr val="004689"/>
                          </a:solidFill>
                          <a:latin typeface="Calibri"/>
                          <a:cs typeface="Calibri"/>
                        </a:rPr>
                        <a:t>men</a:t>
                      </a:r>
                      <a:r>
                        <a:rPr sz="800" b="1" dirty="0">
                          <a:solidFill>
                            <a:srgbClr val="004689"/>
                          </a:solidFill>
                          <a:latin typeface="Calibri"/>
                          <a:cs typeface="Calibri"/>
                        </a:rPr>
                        <a:t>s</a:t>
                      </a:r>
                      <a:r>
                        <a:rPr sz="800" b="1" spc="5" dirty="0">
                          <a:solidFill>
                            <a:srgbClr val="004689"/>
                          </a:solidFill>
                          <a:latin typeface="Calibri"/>
                          <a:cs typeface="Calibri"/>
                        </a:rPr>
                        <a:t>u</a:t>
                      </a:r>
                      <a:r>
                        <a:rPr sz="800" b="1" dirty="0">
                          <a:solidFill>
                            <a:srgbClr val="004689"/>
                          </a:solidFill>
                          <a:latin typeface="Calibri"/>
                          <a:cs typeface="Calibri"/>
                        </a:rPr>
                        <a:t>al  </a:t>
                      </a:r>
                      <a:r>
                        <a:rPr sz="800" b="1" spc="25" dirty="0">
                          <a:solidFill>
                            <a:srgbClr val="004689"/>
                          </a:solidFill>
                          <a:latin typeface="Calibri"/>
                          <a:cs typeface="Calibri"/>
                        </a:rPr>
                        <a:t>total</a:t>
                      </a:r>
                      <a:endParaRPr sz="800">
                        <a:latin typeface="Calibri"/>
                        <a:cs typeface="Calibri"/>
                      </a:endParaRPr>
                    </a:p>
                  </a:txBody>
                  <a:tcPr marL="0" marR="0" marT="1968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71755" marR="260985">
                        <a:lnSpc>
                          <a:spcPts val="900"/>
                        </a:lnSpc>
                        <a:spcBef>
                          <a:spcPts val="155"/>
                        </a:spcBef>
                      </a:pPr>
                      <a:r>
                        <a:rPr sz="800" b="1" spc="20" dirty="0">
                          <a:solidFill>
                            <a:srgbClr val="004689"/>
                          </a:solidFill>
                          <a:latin typeface="Calibri"/>
                          <a:cs typeface="Calibri"/>
                        </a:rPr>
                        <a:t>Capital </a:t>
                      </a:r>
                      <a:r>
                        <a:rPr sz="800" b="1" spc="25" dirty="0">
                          <a:solidFill>
                            <a:srgbClr val="004689"/>
                          </a:solidFill>
                          <a:latin typeface="Calibri"/>
                          <a:cs typeface="Calibri"/>
                        </a:rPr>
                        <a:t>a  </a:t>
                      </a:r>
                      <a:r>
                        <a:rPr sz="800" b="1" spc="5" dirty="0">
                          <a:solidFill>
                            <a:srgbClr val="004689"/>
                          </a:solidFill>
                          <a:latin typeface="Calibri"/>
                          <a:cs typeface="Calibri"/>
                        </a:rPr>
                        <a:t>g</a:t>
                      </a:r>
                      <a:r>
                        <a:rPr sz="800" b="1" spc="10" dirty="0">
                          <a:solidFill>
                            <a:srgbClr val="004689"/>
                          </a:solidFill>
                          <a:latin typeface="Calibri"/>
                          <a:cs typeface="Calibri"/>
                        </a:rPr>
                        <a:t>e</a:t>
                      </a:r>
                      <a:r>
                        <a:rPr sz="800" b="1" spc="5" dirty="0">
                          <a:solidFill>
                            <a:srgbClr val="004689"/>
                          </a:solidFill>
                          <a:latin typeface="Calibri"/>
                          <a:cs typeface="Calibri"/>
                        </a:rPr>
                        <a:t>stion</a:t>
                      </a:r>
                      <a:r>
                        <a:rPr sz="800" b="1" dirty="0">
                          <a:solidFill>
                            <a:srgbClr val="004689"/>
                          </a:solidFill>
                          <a:latin typeface="Calibri"/>
                          <a:cs typeface="Calibri"/>
                        </a:rPr>
                        <a:t>ar  </a:t>
                      </a:r>
                      <a:r>
                        <a:rPr sz="800" b="1" spc="25" dirty="0">
                          <a:solidFill>
                            <a:srgbClr val="004689"/>
                          </a:solidFill>
                          <a:latin typeface="Calibri"/>
                          <a:cs typeface="Calibri"/>
                        </a:rPr>
                        <a:t>total</a:t>
                      </a:r>
                      <a:endParaRPr sz="800">
                        <a:latin typeface="Calibri"/>
                        <a:cs typeface="Calibri"/>
                      </a:endParaRPr>
                    </a:p>
                  </a:txBody>
                  <a:tcPr marL="0" marR="0" marT="1968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gridSpan="4">
                  <a:txBody>
                    <a:bodyPr/>
                    <a:lstStyle/>
                    <a:p>
                      <a:pPr marL="71755">
                        <a:lnSpc>
                          <a:spcPct val="100000"/>
                        </a:lnSpc>
                        <a:spcBef>
                          <a:spcPts val="75"/>
                        </a:spcBef>
                      </a:pPr>
                      <a:r>
                        <a:rPr sz="800" b="1" spc="15" dirty="0">
                          <a:solidFill>
                            <a:srgbClr val="004689"/>
                          </a:solidFill>
                          <a:latin typeface="Calibri"/>
                          <a:cs typeface="Calibri"/>
                        </a:rPr>
                        <a:t>Tolerancia </a:t>
                      </a:r>
                      <a:r>
                        <a:rPr sz="800" b="1" spc="20" dirty="0">
                          <a:solidFill>
                            <a:srgbClr val="004689"/>
                          </a:solidFill>
                          <a:latin typeface="Calibri"/>
                          <a:cs typeface="Calibri"/>
                        </a:rPr>
                        <a:t>al</a:t>
                      </a:r>
                      <a:r>
                        <a:rPr sz="800" b="1" spc="-35" dirty="0">
                          <a:solidFill>
                            <a:srgbClr val="004689"/>
                          </a:solidFill>
                          <a:latin typeface="Calibri"/>
                          <a:cs typeface="Calibri"/>
                        </a:rPr>
                        <a:t> </a:t>
                      </a:r>
                      <a:r>
                        <a:rPr sz="800" b="1" dirty="0">
                          <a:solidFill>
                            <a:srgbClr val="004689"/>
                          </a:solidFill>
                          <a:latin typeface="Calibri"/>
                          <a:cs typeface="Calibri"/>
                        </a:rPr>
                        <a:t>riesgo*</a:t>
                      </a:r>
                      <a:endParaRPr sz="800">
                        <a:latin typeface="Calibri"/>
                        <a:cs typeface="Calibri"/>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a:txBody>
                    <a:bodyPr/>
                    <a:lstStyle/>
                    <a:p>
                      <a:pPr marL="71755">
                        <a:lnSpc>
                          <a:spcPct val="100000"/>
                        </a:lnSpc>
                        <a:spcBef>
                          <a:spcPts val="75"/>
                        </a:spcBef>
                      </a:pPr>
                      <a:r>
                        <a:rPr sz="800" b="1" spc="20" dirty="0">
                          <a:solidFill>
                            <a:srgbClr val="004689"/>
                          </a:solidFill>
                          <a:latin typeface="Calibri"/>
                          <a:cs typeface="Calibri"/>
                        </a:rPr>
                        <a:t>Objetivo</a:t>
                      </a:r>
                      <a:endParaRPr sz="800">
                        <a:latin typeface="Calibri"/>
                        <a:cs typeface="Calibri"/>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71755" marR="75565">
                        <a:lnSpc>
                          <a:spcPts val="900"/>
                        </a:lnSpc>
                        <a:spcBef>
                          <a:spcPts val="155"/>
                        </a:spcBef>
                      </a:pPr>
                      <a:r>
                        <a:rPr sz="800" b="1" spc="25" dirty="0">
                          <a:solidFill>
                            <a:srgbClr val="004689"/>
                          </a:solidFill>
                          <a:latin typeface="Calibri"/>
                          <a:cs typeface="Calibri"/>
                        </a:rPr>
                        <a:t>Cuota</a:t>
                      </a:r>
                      <a:r>
                        <a:rPr sz="800" b="1" spc="-80" dirty="0">
                          <a:solidFill>
                            <a:srgbClr val="004689"/>
                          </a:solidFill>
                          <a:latin typeface="Calibri"/>
                          <a:cs typeface="Calibri"/>
                        </a:rPr>
                        <a:t> </a:t>
                      </a:r>
                      <a:r>
                        <a:rPr sz="800" b="1" spc="25" dirty="0">
                          <a:solidFill>
                            <a:srgbClr val="004689"/>
                          </a:solidFill>
                          <a:latin typeface="Calibri"/>
                          <a:cs typeface="Calibri"/>
                        </a:rPr>
                        <a:t>mensual  </a:t>
                      </a:r>
                      <a:r>
                        <a:rPr sz="800" b="1" spc="15" dirty="0">
                          <a:solidFill>
                            <a:srgbClr val="004689"/>
                          </a:solidFill>
                          <a:latin typeface="Calibri"/>
                          <a:cs typeface="Calibri"/>
                        </a:rPr>
                        <a:t>para</a:t>
                      </a:r>
                      <a:r>
                        <a:rPr sz="800" b="1" spc="-20" dirty="0">
                          <a:solidFill>
                            <a:srgbClr val="004689"/>
                          </a:solidFill>
                          <a:latin typeface="Calibri"/>
                          <a:cs typeface="Calibri"/>
                        </a:rPr>
                        <a:t> </a:t>
                      </a:r>
                      <a:r>
                        <a:rPr sz="800" b="1" spc="20" dirty="0">
                          <a:solidFill>
                            <a:srgbClr val="004689"/>
                          </a:solidFill>
                          <a:latin typeface="Calibri"/>
                          <a:cs typeface="Calibri"/>
                        </a:rPr>
                        <a:t>objetivo</a:t>
                      </a:r>
                      <a:endParaRPr sz="800">
                        <a:latin typeface="Calibri"/>
                        <a:cs typeface="Calibri"/>
                      </a:endParaRPr>
                    </a:p>
                  </a:txBody>
                  <a:tcPr marL="0" marR="0" marT="1968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71755" marR="189865">
                        <a:lnSpc>
                          <a:spcPts val="900"/>
                        </a:lnSpc>
                        <a:spcBef>
                          <a:spcPts val="155"/>
                        </a:spcBef>
                      </a:pPr>
                      <a:r>
                        <a:rPr sz="800" b="1" spc="20" dirty="0">
                          <a:solidFill>
                            <a:srgbClr val="004689"/>
                          </a:solidFill>
                          <a:latin typeface="Calibri"/>
                          <a:cs typeface="Calibri"/>
                        </a:rPr>
                        <a:t>Capital </a:t>
                      </a:r>
                      <a:r>
                        <a:rPr sz="800" b="1" spc="25" dirty="0">
                          <a:solidFill>
                            <a:srgbClr val="004689"/>
                          </a:solidFill>
                          <a:latin typeface="Calibri"/>
                          <a:cs typeface="Calibri"/>
                        </a:rPr>
                        <a:t>a  gestionar</a:t>
                      </a:r>
                      <a:r>
                        <a:rPr sz="800" b="1" spc="-60" dirty="0">
                          <a:solidFill>
                            <a:srgbClr val="004689"/>
                          </a:solidFill>
                          <a:latin typeface="Calibri"/>
                          <a:cs typeface="Calibri"/>
                        </a:rPr>
                        <a:t> </a:t>
                      </a:r>
                      <a:r>
                        <a:rPr sz="800" b="1" spc="15" dirty="0">
                          <a:solidFill>
                            <a:srgbClr val="004689"/>
                          </a:solidFill>
                          <a:latin typeface="Calibri"/>
                          <a:cs typeface="Calibri"/>
                        </a:rPr>
                        <a:t>para  </a:t>
                      </a:r>
                      <a:r>
                        <a:rPr sz="800" b="1" spc="20" dirty="0">
                          <a:solidFill>
                            <a:srgbClr val="004689"/>
                          </a:solidFill>
                          <a:latin typeface="Calibri"/>
                          <a:cs typeface="Calibri"/>
                        </a:rPr>
                        <a:t>objetivo</a:t>
                      </a:r>
                      <a:endParaRPr sz="800">
                        <a:latin typeface="Calibri"/>
                        <a:cs typeface="Calibri"/>
                      </a:endParaRPr>
                    </a:p>
                  </a:txBody>
                  <a:tcPr marL="0" marR="0" marT="1968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184835">
                <a:tc rowSpan="3">
                  <a:txBody>
                    <a:bodyPr/>
                    <a:lstStyle/>
                    <a:p>
                      <a:pPr>
                        <a:lnSpc>
                          <a:spcPct val="100000"/>
                        </a:lnSpc>
                        <a:spcBef>
                          <a:spcPts val="10"/>
                        </a:spcBef>
                      </a:pPr>
                      <a:endParaRPr sz="1450">
                        <a:latin typeface="Times New Roman"/>
                        <a:cs typeface="Times New Roman"/>
                      </a:endParaRPr>
                    </a:p>
                    <a:p>
                      <a:pPr marL="71755">
                        <a:lnSpc>
                          <a:spcPct val="100000"/>
                        </a:lnSpc>
                      </a:pPr>
                      <a:r>
                        <a:rPr sz="800" spc="30" dirty="0">
                          <a:solidFill>
                            <a:srgbClr val="004689"/>
                          </a:solidFill>
                          <a:latin typeface="Calibri"/>
                          <a:cs typeface="Calibri"/>
                        </a:rPr>
                        <a:t>0 </a:t>
                      </a:r>
                      <a:r>
                        <a:rPr sz="800" spc="40" dirty="0">
                          <a:solidFill>
                            <a:srgbClr val="004689"/>
                          </a:solidFill>
                          <a:latin typeface="Calibri"/>
                          <a:cs typeface="Calibri"/>
                        </a:rPr>
                        <a:t>– </a:t>
                      </a:r>
                      <a:r>
                        <a:rPr sz="800" spc="30" dirty="0">
                          <a:solidFill>
                            <a:srgbClr val="004689"/>
                          </a:solidFill>
                          <a:latin typeface="Calibri"/>
                          <a:cs typeface="Calibri"/>
                        </a:rPr>
                        <a:t>3</a:t>
                      </a:r>
                      <a:r>
                        <a:rPr sz="800" spc="-105" dirty="0">
                          <a:solidFill>
                            <a:srgbClr val="004689"/>
                          </a:solidFill>
                          <a:latin typeface="Calibri"/>
                          <a:cs typeface="Calibri"/>
                        </a:rPr>
                        <a:t> </a:t>
                      </a:r>
                      <a:r>
                        <a:rPr sz="800" spc="25" dirty="0">
                          <a:solidFill>
                            <a:srgbClr val="004689"/>
                          </a:solidFill>
                          <a:latin typeface="Calibri"/>
                          <a:cs typeface="Calibri"/>
                        </a:rPr>
                        <a:t>años</a:t>
                      </a:r>
                      <a:endParaRPr sz="800">
                        <a:latin typeface="Calibri"/>
                        <a:cs typeface="Calibri"/>
                      </a:endParaRPr>
                    </a:p>
                  </a:txBody>
                  <a:tcPr marL="0" marR="0" marT="1270" marB="0">
                    <a:lnR w="6350">
                      <a:solidFill>
                        <a:srgbClr val="004689"/>
                      </a:solidFill>
                      <a:prstDash val="solid"/>
                    </a:lnR>
                    <a:lnT w="6350">
                      <a:solidFill>
                        <a:srgbClr val="004689"/>
                      </a:solidFill>
                      <a:prstDash val="solid"/>
                    </a:lnT>
                    <a:lnB w="6350">
                      <a:solidFill>
                        <a:srgbClr val="004689"/>
                      </a:solidFill>
                      <a:prstDash val="solid"/>
                    </a:lnB>
                  </a:tcPr>
                </a:tc>
                <a:tc rowSpan="3">
                  <a:txBody>
                    <a:bodyPr/>
                    <a:lstStyle/>
                    <a:p>
                      <a:pPr marR="27940" algn="r">
                        <a:lnSpc>
                          <a:spcPct val="100000"/>
                        </a:lnSpc>
                        <a:spcBef>
                          <a:spcPts val="75"/>
                        </a:spcBef>
                      </a:pPr>
                      <a:r>
                        <a:rPr sz="800" dirty="0">
                          <a:solidFill>
                            <a:srgbClr val="004689"/>
                          </a:solidFill>
                          <a:latin typeface="Calibri"/>
                          <a:cs typeface="Calibri"/>
                        </a:rPr>
                        <a:t>€</a:t>
                      </a:r>
                      <a:endParaRPr sz="800">
                        <a:latin typeface="Calibri"/>
                        <a:cs typeface="Calibri"/>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rowSpan="3">
                  <a:txBody>
                    <a:bodyPr/>
                    <a:lstStyle/>
                    <a:p>
                      <a:pPr marR="27940" algn="r">
                        <a:lnSpc>
                          <a:spcPct val="100000"/>
                        </a:lnSpc>
                        <a:spcBef>
                          <a:spcPts val="75"/>
                        </a:spcBef>
                      </a:pPr>
                      <a:r>
                        <a:rPr sz="800" dirty="0">
                          <a:solidFill>
                            <a:srgbClr val="004689"/>
                          </a:solidFill>
                          <a:latin typeface="Calibri"/>
                          <a:cs typeface="Calibri"/>
                        </a:rPr>
                        <a:t>€</a:t>
                      </a:r>
                      <a:endParaRPr sz="800">
                        <a:latin typeface="Calibri"/>
                        <a:cs typeface="Calibri"/>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rowSpan="3">
                  <a:txBody>
                    <a:bodyPr/>
                    <a:lstStyle/>
                    <a:p>
                      <a:pPr>
                        <a:lnSpc>
                          <a:spcPct val="100000"/>
                        </a:lnSpc>
                        <a:spcBef>
                          <a:spcPts val="10"/>
                        </a:spcBef>
                      </a:pPr>
                      <a:endParaRPr sz="1450">
                        <a:latin typeface="Times New Roman"/>
                        <a:cs typeface="Times New Roman"/>
                      </a:endParaRPr>
                    </a:p>
                    <a:p>
                      <a:pPr marL="3175" algn="ctr">
                        <a:lnSpc>
                          <a:spcPct val="100000"/>
                        </a:lnSpc>
                      </a:pPr>
                      <a:r>
                        <a:rPr sz="800" dirty="0">
                          <a:solidFill>
                            <a:srgbClr val="004689"/>
                          </a:solidFill>
                          <a:latin typeface="Calibri"/>
                          <a:cs typeface="Calibri"/>
                        </a:rPr>
                        <a:t>A</a:t>
                      </a:r>
                      <a:endParaRPr sz="800">
                        <a:latin typeface="Calibri"/>
                        <a:cs typeface="Calibri"/>
                      </a:endParaRPr>
                    </a:p>
                  </a:txBody>
                  <a:tcPr marL="0" marR="0" marT="1270" marB="0">
                    <a:lnL w="6350">
                      <a:solidFill>
                        <a:srgbClr val="004689"/>
                      </a:solidFill>
                      <a:prstDash val="solid"/>
                    </a:lnL>
                    <a:lnT w="6350">
                      <a:solidFill>
                        <a:srgbClr val="004689"/>
                      </a:solidFill>
                      <a:prstDash val="solid"/>
                    </a:lnT>
                    <a:lnB w="6350">
                      <a:solidFill>
                        <a:srgbClr val="004689"/>
                      </a:solidFill>
                      <a:prstDash val="solid"/>
                    </a:lnB>
                    <a:solidFill>
                      <a:srgbClr val="E7EEF6"/>
                    </a:solidFill>
                  </a:tcPr>
                </a:tc>
                <a:tc rowSpan="3">
                  <a:txBody>
                    <a:bodyPr/>
                    <a:lstStyle/>
                    <a:p>
                      <a:pPr>
                        <a:lnSpc>
                          <a:spcPct val="100000"/>
                        </a:lnSpc>
                        <a:spcBef>
                          <a:spcPts val="10"/>
                        </a:spcBef>
                      </a:pPr>
                      <a:endParaRPr sz="1450">
                        <a:latin typeface="Times New Roman"/>
                        <a:cs typeface="Times New Roman"/>
                      </a:endParaRPr>
                    </a:p>
                    <a:p>
                      <a:pPr algn="ctr">
                        <a:lnSpc>
                          <a:spcPct val="100000"/>
                        </a:lnSpc>
                      </a:pPr>
                      <a:r>
                        <a:rPr sz="800" dirty="0">
                          <a:solidFill>
                            <a:srgbClr val="004689"/>
                          </a:solidFill>
                          <a:latin typeface="Calibri"/>
                          <a:cs typeface="Calibri"/>
                        </a:rPr>
                        <a:t>B</a:t>
                      </a:r>
                      <a:endParaRPr sz="800">
                        <a:latin typeface="Calibri"/>
                        <a:cs typeface="Calibri"/>
                      </a:endParaRPr>
                    </a:p>
                  </a:txBody>
                  <a:tcPr marL="0" marR="0" marT="1270" marB="0">
                    <a:lnT w="6350">
                      <a:solidFill>
                        <a:srgbClr val="004689"/>
                      </a:solidFill>
                      <a:prstDash val="solid"/>
                    </a:lnT>
                    <a:lnB w="6350">
                      <a:solidFill>
                        <a:srgbClr val="004689"/>
                      </a:solidFill>
                      <a:prstDash val="solid"/>
                    </a:lnB>
                    <a:solidFill>
                      <a:srgbClr val="E7EEF6"/>
                    </a:solidFill>
                  </a:tcPr>
                </a:tc>
                <a:tc rowSpan="3">
                  <a:txBody>
                    <a:bodyPr/>
                    <a:lstStyle/>
                    <a:p>
                      <a:pPr>
                        <a:lnSpc>
                          <a:spcPct val="100000"/>
                        </a:lnSpc>
                        <a:spcBef>
                          <a:spcPts val="10"/>
                        </a:spcBef>
                      </a:pPr>
                      <a:endParaRPr sz="1450">
                        <a:latin typeface="Times New Roman"/>
                        <a:cs typeface="Times New Roman"/>
                      </a:endParaRPr>
                    </a:p>
                    <a:p>
                      <a:pPr marL="11430" algn="ctr">
                        <a:lnSpc>
                          <a:spcPct val="100000"/>
                        </a:lnSpc>
                      </a:pPr>
                      <a:r>
                        <a:rPr sz="800" dirty="0">
                          <a:solidFill>
                            <a:srgbClr val="004689"/>
                          </a:solidFill>
                          <a:latin typeface="Calibri"/>
                          <a:cs typeface="Calibri"/>
                        </a:rPr>
                        <a:t>C</a:t>
                      </a:r>
                      <a:endParaRPr sz="800">
                        <a:latin typeface="Calibri"/>
                        <a:cs typeface="Calibri"/>
                      </a:endParaRPr>
                    </a:p>
                  </a:txBody>
                  <a:tcPr marL="0" marR="0" marT="1270" marB="0">
                    <a:lnT w="6350">
                      <a:solidFill>
                        <a:srgbClr val="004689"/>
                      </a:solidFill>
                      <a:prstDash val="solid"/>
                    </a:lnT>
                    <a:lnB w="6350">
                      <a:solidFill>
                        <a:srgbClr val="004689"/>
                      </a:solidFill>
                      <a:prstDash val="solid"/>
                    </a:lnB>
                    <a:solidFill>
                      <a:srgbClr val="E7EEF6"/>
                    </a:solidFill>
                  </a:tcPr>
                </a:tc>
                <a:tc rowSpan="3">
                  <a:txBody>
                    <a:bodyPr/>
                    <a:lstStyle/>
                    <a:p>
                      <a:pPr>
                        <a:lnSpc>
                          <a:spcPct val="100000"/>
                        </a:lnSpc>
                        <a:spcBef>
                          <a:spcPts val="10"/>
                        </a:spcBef>
                      </a:pPr>
                      <a:endParaRPr sz="1450">
                        <a:latin typeface="Times New Roman"/>
                        <a:cs typeface="Times New Roman"/>
                      </a:endParaRPr>
                    </a:p>
                    <a:p>
                      <a:pPr marL="102870">
                        <a:lnSpc>
                          <a:spcPct val="100000"/>
                        </a:lnSpc>
                      </a:pPr>
                      <a:r>
                        <a:rPr sz="800" dirty="0">
                          <a:solidFill>
                            <a:srgbClr val="004689"/>
                          </a:solidFill>
                          <a:latin typeface="Calibri"/>
                          <a:cs typeface="Calibri"/>
                        </a:rPr>
                        <a:t>D</a:t>
                      </a:r>
                      <a:endParaRPr sz="800">
                        <a:latin typeface="Calibri"/>
                        <a:cs typeface="Calibri"/>
                      </a:endParaRPr>
                    </a:p>
                  </a:txBody>
                  <a:tcPr marL="0" marR="0" marT="1270" marB="0">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84823">
                <a:tc vMerge="1">
                  <a:txBody>
                    <a:bodyPr/>
                    <a:lstStyle/>
                    <a:p>
                      <a:endParaRPr/>
                    </a:p>
                  </a:txBody>
                  <a:tcPr marL="0" marR="0" marT="1270" marB="0">
                    <a:lnR w="6350">
                      <a:solidFill>
                        <a:srgbClr val="004689"/>
                      </a:solidFill>
                      <a:prstDash val="solid"/>
                    </a:lnR>
                    <a:lnT w="6350">
                      <a:solidFill>
                        <a:srgbClr val="004689"/>
                      </a:solidFill>
                      <a:prstDash val="solid"/>
                    </a:lnT>
                    <a:lnB w="6350">
                      <a:solidFill>
                        <a:srgbClr val="004689"/>
                      </a:solidFill>
                      <a:prstDash val="solid"/>
                    </a:lnB>
                  </a:tcPr>
                </a:tc>
                <a:tc vMerge="1">
                  <a:txBody>
                    <a:bodyPr/>
                    <a:lstStyle/>
                    <a:p>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vMerge="1">
                  <a:txBody>
                    <a:bodyPr/>
                    <a:lstStyle/>
                    <a:p>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vMerge="1">
                  <a:txBody>
                    <a:bodyPr/>
                    <a:lstStyle/>
                    <a:p>
                      <a:endParaRPr/>
                    </a:p>
                  </a:txBody>
                  <a:tcPr marL="0" marR="0" marT="1270" marB="0">
                    <a:lnL w="6350">
                      <a:solidFill>
                        <a:srgbClr val="004689"/>
                      </a:solidFill>
                      <a:prstDash val="solid"/>
                    </a:lnL>
                    <a:lnT w="6350">
                      <a:solidFill>
                        <a:srgbClr val="004689"/>
                      </a:solidFill>
                      <a:prstDash val="solid"/>
                    </a:lnT>
                    <a:lnB w="6350">
                      <a:solidFill>
                        <a:srgbClr val="004689"/>
                      </a:solidFill>
                      <a:prstDash val="solid"/>
                    </a:lnB>
                    <a:solidFill>
                      <a:srgbClr val="E7EEF6"/>
                    </a:solidFill>
                  </a:tcPr>
                </a:tc>
                <a:tc vMerge="1">
                  <a:txBody>
                    <a:bodyPr/>
                    <a:lstStyle/>
                    <a:p>
                      <a:endParaRPr/>
                    </a:p>
                  </a:txBody>
                  <a:tcPr marL="0" marR="0" marT="1270" marB="0">
                    <a:lnT w="6350">
                      <a:solidFill>
                        <a:srgbClr val="004689"/>
                      </a:solidFill>
                      <a:prstDash val="solid"/>
                    </a:lnT>
                    <a:lnB w="6350">
                      <a:solidFill>
                        <a:srgbClr val="004689"/>
                      </a:solidFill>
                      <a:prstDash val="solid"/>
                    </a:lnB>
                    <a:solidFill>
                      <a:srgbClr val="E7EEF6"/>
                    </a:solidFill>
                  </a:tcPr>
                </a:tc>
                <a:tc vMerge="1">
                  <a:txBody>
                    <a:bodyPr/>
                    <a:lstStyle/>
                    <a:p>
                      <a:endParaRPr/>
                    </a:p>
                  </a:txBody>
                  <a:tcPr marL="0" marR="0" marT="1270" marB="0">
                    <a:lnT w="6350">
                      <a:solidFill>
                        <a:srgbClr val="004689"/>
                      </a:solidFill>
                      <a:prstDash val="solid"/>
                    </a:lnT>
                    <a:lnB w="6350">
                      <a:solidFill>
                        <a:srgbClr val="004689"/>
                      </a:solidFill>
                      <a:prstDash val="solid"/>
                    </a:lnB>
                    <a:solidFill>
                      <a:srgbClr val="E7EEF6"/>
                    </a:solidFill>
                  </a:tcPr>
                </a:tc>
                <a:tc vMerge="1">
                  <a:txBody>
                    <a:bodyPr/>
                    <a:lstStyle/>
                    <a:p>
                      <a:endParaRPr/>
                    </a:p>
                  </a:txBody>
                  <a:tcPr marL="0" marR="0" marT="1270" marB="0">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84823">
                <a:tc vMerge="1">
                  <a:txBody>
                    <a:bodyPr/>
                    <a:lstStyle/>
                    <a:p>
                      <a:endParaRPr/>
                    </a:p>
                  </a:txBody>
                  <a:tcPr marL="0" marR="0" marT="1270" marB="0">
                    <a:lnR w="6350">
                      <a:solidFill>
                        <a:srgbClr val="004689"/>
                      </a:solidFill>
                      <a:prstDash val="solid"/>
                    </a:lnR>
                    <a:lnT w="6350">
                      <a:solidFill>
                        <a:srgbClr val="004689"/>
                      </a:solidFill>
                      <a:prstDash val="solid"/>
                    </a:lnT>
                    <a:lnB w="6350">
                      <a:solidFill>
                        <a:srgbClr val="004689"/>
                      </a:solidFill>
                      <a:prstDash val="solid"/>
                    </a:lnB>
                  </a:tcPr>
                </a:tc>
                <a:tc vMerge="1">
                  <a:txBody>
                    <a:bodyPr/>
                    <a:lstStyle/>
                    <a:p>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vMerge="1">
                  <a:txBody>
                    <a:bodyPr/>
                    <a:lstStyle/>
                    <a:p>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vMerge="1">
                  <a:txBody>
                    <a:bodyPr/>
                    <a:lstStyle/>
                    <a:p>
                      <a:endParaRPr/>
                    </a:p>
                  </a:txBody>
                  <a:tcPr marL="0" marR="0" marT="1270" marB="0">
                    <a:lnL w="6350">
                      <a:solidFill>
                        <a:srgbClr val="004689"/>
                      </a:solidFill>
                      <a:prstDash val="solid"/>
                    </a:lnL>
                    <a:lnT w="6350">
                      <a:solidFill>
                        <a:srgbClr val="004689"/>
                      </a:solidFill>
                      <a:prstDash val="solid"/>
                    </a:lnT>
                    <a:lnB w="6350">
                      <a:solidFill>
                        <a:srgbClr val="004689"/>
                      </a:solidFill>
                      <a:prstDash val="solid"/>
                    </a:lnB>
                    <a:solidFill>
                      <a:srgbClr val="E7EEF6"/>
                    </a:solidFill>
                  </a:tcPr>
                </a:tc>
                <a:tc vMerge="1">
                  <a:txBody>
                    <a:bodyPr/>
                    <a:lstStyle/>
                    <a:p>
                      <a:endParaRPr/>
                    </a:p>
                  </a:txBody>
                  <a:tcPr marL="0" marR="0" marT="1270" marB="0">
                    <a:lnT w="6350">
                      <a:solidFill>
                        <a:srgbClr val="004689"/>
                      </a:solidFill>
                      <a:prstDash val="solid"/>
                    </a:lnT>
                    <a:lnB w="6350">
                      <a:solidFill>
                        <a:srgbClr val="004689"/>
                      </a:solidFill>
                      <a:prstDash val="solid"/>
                    </a:lnB>
                    <a:solidFill>
                      <a:srgbClr val="E7EEF6"/>
                    </a:solidFill>
                  </a:tcPr>
                </a:tc>
                <a:tc vMerge="1">
                  <a:txBody>
                    <a:bodyPr/>
                    <a:lstStyle/>
                    <a:p>
                      <a:endParaRPr/>
                    </a:p>
                  </a:txBody>
                  <a:tcPr marL="0" marR="0" marT="1270" marB="0">
                    <a:lnT w="6350">
                      <a:solidFill>
                        <a:srgbClr val="004689"/>
                      </a:solidFill>
                      <a:prstDash val="solid"/>
                    </a:lnT>
                    <a:lnB w="6350">
                      <a:solidFill>
                        <a:srgbClr val="004689"/>
                      </a:solidFill>
                      <a:prstDash val="solid"/>
                    </a:lnB>
                    <a:solidFill>
                      <a:srgbClr val="E7EEF6"/>
                    </a:solidFill>
                  </a:tcPr>
                </a:tc>
                <a:tc vMerge="1">
                  <a:txBody>
                    <a:bodyPr/>
                    <a:lstStyle/>
                    <a:p>
                      <a:endParaRPr/>
                    </a:p>
                  </a:txBody>
                  <a:tcPr marL="0" marR="0" marT="1270" marB="0">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233210">
                <a:tc rowSpan="3">
                  <a:txBody>
                    <a:bodyPr/>
                    <a:lstStyle/>
                    <a:p>
                      <a:pPr>
                        <a:lnSpc>
                          <a:spcPct val="100000"/>
                        </a:lnSpc>
                      </a:pPr>
                      <a:endParaRPr sz="1000">
                        <a:latin typeface="Times New Roman"/>
                        <a:cs typeface="Times New Roman"/>
                      </a:endParaRPr>
                    </a:p>
                    <a:p>
                      <a:pPr marL="71755">
                        <a:lnSpc>
                          <a:spcPct val="100000"/>
                        </a:lnSpc>
                        <a:spcBef>
                          <a:spcPts val="720"/>
                        </a:spcBef>
                      </a:pPr>
                      <a:r>
                        <a:rPr sz="800" spc="30" dirty="0">
                          <a:solidFill>
                            <a:srgbClr val="004689"/>
                          </a:solidFill>
                          <a:latin typeface="Calibri"/>
                          <a:cs typeface="Calibri"/>
                        </a:rPr>
                        <a:t>4 </a:t>
                      </a:r>
                      <a:r>
                        <a:rPr sz="800" spc="40" dirty="0">
                          <a:solidFill>
                            <a:srgbClr val="004689"/>
                          </a:solidFill>
                          <a:latin typeface="Calibri"/>
                          <a:cs typeface="Calibri"/>
                        </a:rPr>
                        <a:t>– </a:t>
                      </a:r>
                      <a:r>
                        <a:rPr sz="800" spc="30" dirty="0">
                          <a:solidFill>
                            <a:srgbClr val="004689"/>
                          </a:solidFill>
                          <a:latin typeface="Calibri"/>
                          <a:cs typeface="Calibri"/>
                        </a:rPr>
                        <a:t>9</a:t>
                      </a:r>
                      <a:r>
                        <a:rPr sz="800" spc="-105" dirty="0">
                          <a:solidFill>
                            <a:srgbClr val="004689"/>
                          </a:solidFill>
                          <a:latin typeface="Calibri"/>
                          <a:cs typeface="Calibri"/>
                        </a:rPr>
                        <a:t> </a:t>
                      </a:r>
                      <a:r>
                        <a:rPr sz="800" spc="25" dirty="0">
                          <a:solidFill>
                            <a:srgbClr val="004689"/>
                          </a:solidFill>
                          <a:latin typeface="Calibri"/>
                          <a:cs typeface="Calibri"/>
                        </a:rPr>
                        <a:t>años</a:t>
                      </a:r>
                      <a:endParaRPr sz="800">
                        <a:latin typeface="Calibri"/>
                        <a:cs typeface="Calibri"/>
                      </a:endParaRPr>
                    </a:p>
                  </a:txBody>
                  <a:tcPr marL="0" marR="0" marT="0" marB="0">
                    <a:lnR w="6350">
                      <a:solidFill>
                        <a:srgbClr val="004689"/>
                      </a:solidFill>
                      <a:prstDash val="solid"/>
                    </a:lnR>
                    <a:lnT w="6350">
                      <a:solidFill>
                        <a:srgbClr val="004689"/>
                      </a:solidFill>
                      <a:prstDash val="solid"/>
                    </a:lnT>
                    <a:lnB w="6350">
                      <a:solidFill>
                        <a:srgbClr val="004689"/>
                      </a:solidFill>
                      <a:prstDash val="solid"/>
                    </a:lnB>
                  </a:tcPr>
                </a:tc>
                <a:tc rowSpan="3">
                  <a:txBody>
                    <a:bodyPr/>
                    <a:lstStyle/>
                    <a:p>
                      <a:pPr marR="27940" algn="r">
                        <a:lnSpc>
                          <a:spcPct val="100000"/>
                        </a:lnSpc>
                        <a:spcBef>
                          <a:spcPts val="75"/>
                        </a:spcBef>
                      </a:pPr>
                      <a:r>
                        <a:rPr sz="800" dirty="0">
                          <a:solidFill>
                            <a:srgbClr val="004689"/>
                          </a:solidFill>
                          <a:latin typeface="Calibri"/>
                          <a:cs typeface="Calibri"/>
                        </a:rPr>
                        <a:t>€</a:t>
                      </a:r>
                      <a:endParaRPr sz="800">
                        <a:latin typeface="Calibri"/>
                        <a:cs typeface="Calibri"/>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rowSpan="3">
                  <a:txBody>
                    <a:bodyPr/>
                    <a:lstStyle/>
                    <a:p>
                      <a:pPr marR="27940" algn="r">
                        <a:lnSpc>
                          <a:spcPct val="100000"/>
                        </a:lnSpc>
                        <a:spcBef>
                          <a:spcPts val="75"/>
                        </a:spcBef>
                      </a:pPr>
                      <a:r>
                        <a:rPr sz="800" dirty="0">
                          <a:solidFill>
                            <a:srgbClr val="004689"/>
                          </a:solidFill>
                          <a:latin typeface="Calibri"/>
                          <a:cs typeface="Calibri"/>
                        </a:rPr>
                        <a:t>€</a:t>
                      </a:r>
                      <a:endParaRPr sz="800">
                        <a:latin typeface="Calibri"/>
                        <a:cs typeface="Calibri"/>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rowSpan="3">
                  <a:txBody>
                    <a:bodyPr/>
                    <a:lstStyle/>
                    <a:p>
                      <a:pPr>
                        <a:lnSpc>
                          <a:spcPct val="100000"/>
                        </a:lnSpc>
                      </a:pPr>
                      <a:endParaRPr sz="1000">
                        <a:latin typeface="Times New Roman"/>
                        <a:cs typeface="Times New Roman"/>
                      </a:endParaRPr>
                    </a:p>
                    <a:p>
                      <a:pPr marL="3175" algn="ctr">
                        <a:lnSpc>
                          <a:spcPct val="100000"/>
                        </a:lnSpc>
                        <a:spcBef>
                          <a:spcPts val="720"/>
                        </a:spcBef>
                      </a:pPr>
                      <a:r>
                        <a:rPr sz="800" dirty="0">
                          <a:solidFill>
                            <a:srgbClr val="004689"/>
                          </a:solidFill>
                          <a:latin typeface="Calibri"/>
                          <a:cs typeface="Calibri"/>
                        </a:rPr>
                        <a:t>A</a:t>
                      </a:r>
                      <a:endParaRPr sz="800">
                        <a:latin typeface="Calibri"/>
                        <a:cs typeface="Calibri"/>
                      </a:endParaRPr>
                    </a:p>
                  </a:txBody>
                  <a:tcPr marL="0" marR="0" marT="0" marB="0">
                    <a:lnL w="6350">
                      <a:solidFill>
                        <a:srgbClr val="004689"/>
                      </a:solidFill>
                      <a:prstDash val="solid"/>
                    </a:lnL>
                    <a:lnT w="6350">
                      <a:solidFill>
                        <a:srgbClr val="004689"/>
                      </a:solidFill>
                      <a:prstDash val="solid"/>
                    </a:lnT>
                    <a:lnB w="6350">
                      <a:solidFill>
                        <a:srgbClr val="004689"/>
                      </a:solidFill>
                      <a:prstDash val="solid"/>
                    </a:lnB>
                    <a:solidFill>
                      <a:srgbClr val="D4E1EE"/>
                    </a:solidFill>
                  </a:tcPr>
                </a:tc>
                <a:tc rowSpan="3">
                  <a:txBody>
                    <a:bodyPr/>
                    <a:lstStyle/>
                    <a:p>
                      <a:pPr>
                        <a:lnSpc>
                          <a:spcPct val="100000"/>
                        </a:lnSpc>
                      </a:pPr>
                      <a:endParaRPr sz="1000">
                        <a:latin typeface="Times New Roman"/>
                        <a:cs typeface="Times New Roman"/>
                      </a:endParaRPr>
                    </a:p>
                    <a:p>
                      <a:pPr algn="ctr">
                        <a:lnSpc>
                          <a:spcPct val="100000"/>
                        </a:lnSpc>
                        <a:spcBef>
                          <a:spcPts val="720"/>
                        </a:spcBef>
                      </a:pPr>
                      <a:r>
                        <a:rPr sz="800" dirty="0">
                          <a:solidFill>
                            <a:srgbClr val="004689"/>
                          </a:solidFill>
                          <a:latin typeface="Calibri"/>
                          <a:cs typeface="Calibri"/>
                        </a:rPr>
                        <a:t>B</a:t>
                      </a:r>
                      <a:endParaRPr sz="800">
                        <a:latin typeface="Calibri"/>
                        <a:cs typeface="Calibri"/>
                      </a:endParaRPr>
                    </a:p>
                  </a:txBody>
                  <a:tcPr marL="0" marR="0" marT="0" marB="0">
                    <a:lnT w="6350">
                      <a:solidFill>
                        <a:srgbClr val="004689"/>
                      </a:solidFill>
                      <a:prstDash val="solid"/>
                    </a:lnT>
                    <a:lnB w="6350">
                      <a:solidFill>
                        <a:srgbClr val="004689"/>
                      </a:solidFill>
                      <a:prstDash val="solid"/>
                    </a:lnB>
                    <a:solidFill>
                      <a:srgbClr val="D4E1EE"/>
                    </a:solidFill>
                  </a:tcPr>
                </a:tc>
                <a:tc rowSpan="3">
                  <a:txBody>
                    <a:bodyPr/>
                    <a:lstStyle/>
                    <a:p>
                      <a:pPr>
                        <a:lnSpc>
                          <a:spcPct val="100000"/>
                        </a:lnSpc>
                      </a:pPr>
                      <a:endParaRPr sz="1000">
                        <a:latin typeface="Times New Roman"/>
                        <a:cs typeface="Times New Roman"/>
                      </a:endParaRPr>
                    </a:p>
                    <a:p>
                      <a:pPr marL="11430" algn="ctr">
                        <a:lnSpc>
                          <a:spcPct val="100000"/>
                        </a:lnSpc>
                        <a:spcBef>
                          <a:spcPts val="720"/>
                        </a:spcBef>
                      </a:pPr>
                      <a:r>
                        <a:rPr sz="800" dirty="0">
                          <a:solidFill>
                            <a:srgbClr val="004689"/>
                          </a:solidFill>
                          <a:latin typeface="Calibri"/>
                          <a:cs typeface="Calibri"/>
                        </a:rPr>
                        <a:t>C</a:t>
                      </a:r>
                      <a:endParaRPr sz="800">
                        <a:latin typeface="Calibri"/>
                        <a:cs typeface="Calibri"/>
                      </a:endParaRPr>
                    </a:p>
                  </a:txBody>
                  <a:tcPr marL="0" marR="0" marT="0" marB="0">
                    <a:lnT w="6350">
                      <a:solidFill>
                        <a:srgbClr val="004689"/>
                      </a:solidFill>
                      <a:prstDash val="solid"/>
                    </a:lnT>
                    <a:lnB w="6350">
                      <a:solidFill>
                        <a:srgbClr val="004689"/>
                      </a:solidFill>
                      <a:prstDash val="solid"/>
                    </a:lnB>
                    <a:solidFill>
                      <a:srgbClr val="D4E1EE"/>
                    </a:solidFill>
                  </a:tcPr>
                </a:tc>
                <a:tc rowSpan="3">
                  <a:txBody>
                    <a:bodyPr/>
                    <a:lstStyle/>
                    <a:p>
                      <a:pPr>
                        <a:lnSpc>
                          <a:spcPct val="100000"/>
                        </a:lnSpc>
                      </a:pPr>
                      <a:endParaRPr sz="1000">
                        <a:latin typeface="Times New Roman"/>
                        <a:cs typeface="Times New Roman"/>
                      </a:endParaRPr>
                    </a:p>
                    <a:p>
                      <a:pPr marL="102870">
                        <a:lnSpc>
                          <a:spcPct val="100000"/>
                        </a:lnSpc>
                        <a:spcBef>
                          <a:spcPts val="720"/>
                        </a:spcBef>
                      </a:pPr>
                      <a:r>
                        <a:rPr sz="800" dirty="0">
                          <a:solidFill>
                            <a:srgbClr val="004689"/>
                          </a:solidFill>
                          <a:latin typeface="Calibri"/>
                          <a:cs typeface="Calibri"/>
                        </a:rPr>
                        <a:t>D</a:t>
                      </a:r>
                      <a:endParaRPr sz="800">
                        <a:latin typeface="Calibri"/>
                        <a:cs typeface="Calibri"/>
                      </a:endParaRPr>
                    </a:p>
                  </a:txBody>
                  <a:tcPr marL="0" marR="0" marT="0" marB="0">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84823">
                <a:tc vMerge="1">
                  <a:txBody>
                    <a:bodyPr/>
                    <a:lstStyle/>
                    <a:p>
                      <a:endParaRPr/>
                    </a:p>
                  </a:txBody>
                  <a:tcPr marL="0" marR="0" marT="0" marB="0">
                    <a:lnR w="6350">
                      <a:solidFill>
                        <a:srgbClr val="004689"/>
                      </a:solidFill>
                      <a:prstDash val="solid"/>
                    </a:lnR>
                    <a:lnT w="6350">
                      <a:solidFill>
                        <a:srgbClr val="004689"/>
                      </a:solidFill>
                      <a:prstDash val="solid"/>
                    </a:lnT>
                    <a:lnB w="6350">
                      <a:solidFill>
                        <a:srgbClr val="004689"/>
                      </a:solidFill>
                      <a:prstDash val="solid"/>
                    </a:lnB>
                  </a:tcPr>
                </a:tc>
                <a:tc vMerge="1">
                  <a:txBody>
                    <a:bodyPr/>
                    <a:lstStyle/>
                    <a:p>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vMerge="1">
                  <a:txBody>
                    <a:bodyPr/>
                    <a:lstStyle/>
                    <a:p>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vMerge="1">
                  <a:txBody>
                    <a:bodyPr/>
                    <a:lstStyle/>
                    <a:p>
                      <a:endParaRPr/>
                    </a:p>
                  </a:txBody>
                  <a:tcPr marL="0" marR="0" marT="0" marB="0">
                    <a:lnL w="6350">
                      <a:solidFill>
                        <a:srgbClr val="004689"/>
                      </a:solidFill>
                      <a:prstDash val="solid"/>
                    </a:lnL>
                    <a:lnT w="6350">
                      <a:solidFill>
                        <a:srgbClr val="004689"/>
                      </a:solidFill>
                      <a:prstDash val="solid"/>
                    </a:lnT>
                    <a:lnB w="6350">
                      <a:solidFill>
                        <a:srgbClr val="004689"/>
                      </a:solidFill>
                      <a:prstDash val="solid"/>
                    </a:lnB>
                    <a:solidFill>
                      <a:srgbClr val="D4E1EE"/>
                    </a:solidFill>
                  </a:tcPr>
                </a:tc>
                <a:tc vMerge="1">
                  <a:txBody>
                    <a:bodyPr/>
                    <a:lstStyle/>
                    <a:p>
                      <a:endParaRPr/>
                    </a:p>
                  </a:txBody>
                  <a:tcPr marL="0" marR="0" marT="0" marB="0">
                    <a:lnT w="6350">
                      <a:solidFill>
                        <a:srgbClr val="004689"/>
                      </a:solidFill>
                      <a:prstDash val="solid"/>
                    </a:lnT>
                    <a:lnB w="6350">
                      <a:solidFill>
                        <a:srgbClr val="004689"/>
                      </a:solidFill>
                      <a:prstDash val="solid"/>
                    </a:lnB>
                    <a:solidFill>
                      <a:srgbClr val="D4E1EE"/>
                    </a:solidFill>
                  </a:tcPr>
                </a:tc>
                <a:tc vMerge="1">
                  <a:txBody>
                    <a:bodyPr/>
                    <a:lstStyle/>
                    <a:p>
                      <a:endParaRPr/>
                    </a:p>
                  </a:txBody>
                  <a:tcPr marL="0" marR="0" marT="0" marB="0">
                    <a:lnT w="6350">
                      <a:solidFill>
                        <a:srgbClr val="004689"/>
                      </a:solidFill>
                      <a:prstDash val="solid"/>
                    </a:lnT>
                    <a:lnB w="6350">
                      <a:solidFill>
                        <a:srgbClr val="004689"/>
                      </a:solidFill>
                      <a:prstDash val="solid"/>
                    </a:lnB>
                    <a:solidFill>
                      <a:srgbClr val="D4E1EE"/>
                    </a:solidFill>
                  </a:tcPr>
                </a:tc>
                <a:tc vMerge="1">
                  <a:txBody>
                    <a:bodyPr/>
                    <a:lstStyle/>
                    <a:p>
                      <a:endParaRPr/>
                    </a:p>
                  </a:txBody>
                  <a:tcPr marL="0" marR="0" marT="0" marB="0">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84823">
                <a:tc vMerge="1">
                  <a:txBody>
                    <a:bodyPr/>
                    <a:lstStyle/>
                    <a:p>
                      <a:endParaRPr/>
                    </a:p>
                  </a:txBody>
                  <a:tcPr marL="0" marR="0" marT="0" marB="0">
                    <a:lnR w="6350">
                      <a:solidFill>
                        <a:srgbClr val="004689"/>
                      </a:solidFill>
                      <a:prstDash val="solid"/>
                    </a:lnR>
                    <a:lnT w="6350">
                      <a:solidFill>
                        <a:srgbClr val="004689"/>
                      </a:solidFill>
                      <a:prstDash val="solid"/>
                    </a:lnT>
                    <a:lnB w="6350">
                      <a:solidFill>
                        <a:srgbClr val="004689"/>
                      </a:solidFill>
                      <a:prstDash val="solid"/>
                    </a:lnB>
                  </a:tcPr>
                </a:tc>
                <a:tc vMerge="1">
                  <a:txBody>
                    <a:bodyPr/>
                    <a:lstStyle/>
                    <a:p>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vMerge="1">
                  <a:txBody>
                    <a:bodyPr/>
                    <a:lstStyle/>
                    <a:p>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vMerge="1">
                  <a:txBody>
                    <a:bodyPr/>
                    <a:lstStyle/>
                    <a:p>
                      <a:endParaRPr/>
                    </a:p>
                  </a:txBody>
                  <a:tcPr marL="0" marR="0" marT="0" marB="0">
                    <a:lnL w="6350">
                      <a:solidFill>
                        <a:srgbClr val="004689"/>
                      </a:solidFill>
                      <a:prstDash val="solid"/>
                    </a:lnL>
                    <a:lnT w="6350">
                      <a:solidFill>
                        <a:srgbClr val="004689"/>
                      </a:solidFill>
                      <a:prstDash val="solid"/>
                    </a:lnT>
                    <a:lnB w="6350">
                      <a:solidFill>
                        <a:srgbClr val="004689"/>
                      </a:solidFill>
                      <a:prstDash val="solid"/>
                    </a:lnB>
                    <a:solidFill>
                      <a:srgbClr val="D4E1EE"/>
                    </a:solidFill>
                  </a:tcPr>
                </a:tc>
                <a:tc vMerge="1">
                  <a:txBody>
                    <a:bodyPr/>
                    <a:lstStyle/>
                    <a:p>
                      <a:endParaRPr/>
                    </a:p>
                  </a:txBody>
                  <a:tcPr marL="0" marR="0" marT="0" marB="0">
                    <a:lnT w="6350">
                      <a:solidFill>
                        <a:srgbClr val="004689"/>
                      </a:solidFill>
                      <a:prstDash val="solid"/>
                    </a:lnT>
                    <a:lnB w="6350">
                      <a:solidFill>
                        <a:srgbClr val="004689"/>
                      </a:solidFill>
                      <a:prstDash val="solid"/>
                    </a:lnB>
                    <a:solidFill>
                      <a:srgbClr val="D4E1EE"/>
                    </a:solidFill>
                  </a:tcPr>
                </a:tc>
                <a:tc vMerge="1">
                  <a:txBody>
                    <a:bodyPr/>
                    <a:lstStyle/>
                    <a:p>
                      <a:endParaRPr/>
                    </a:p>
                  </a:txBody>
                  <a:tcPr marL="0" marR="0" marT="0" marB="0">
                    <a:lnT w="6350">
                      <a:solidFill>
                        <a:srgbClr val="004689"/>
                      </a:solidFill>
                      <a:prstDash val="solid"/>
                    </a:lnT>
                    <a:lnB w="6350">
                      <a:solidFill>
                        <a:srgbClr val="004689"/>
                      </a:solidFill>
                      <a:prstDash val="solid"/>
                    </a:lnB>
                    <a:solidFill>
                      <a:srgbClr val="D4E1EE"/>
                    </a:solidFill>
                  </a:tcPr>
                </a:tc>
                <a:tc vMerge="1">
                  <a:txBody>
                    <a:bodyPr/>
                    <a:lstStyle/>
                    <a:p>
                      <a:endParaRPr/>
                    </a:p>
                  </a:txBody>
                  <a:tcPr marL="0" marR="0" marT="0" marB="0">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84823">
                <a:tc rowSpan="3">
                  <a:txBody>
                    <a:bodyPr/>
                    <a:lstStyle/>
                    <a:p>
                      <a:pPr>
                        <a:lnSpc>
                          <a:spcPct val="100000"/>
                        </a:lnSpc>
                        <a:spcBef>
                          <a:spcPts val="10"/>
                        </a:spcBef>
                      </a:pPr>
                      <a:endParaRPr sz="1450">
                        <a:latin typeface="Times New Roman"/>
                        <a:cs typeface="Times New Roman"/>
                      </a:endParaRPr>
                    </a:p>
                    <a:p>
                      <a:pPr marL="71755">
                        <a:lnSpc>
                          <a:spcPct val="100000"/>
                        </a:lnSpc>
                      </a:pPr>
                      <a:r>
                        <a:rPr sz="800" spc="30" dirty="0">
                          <a:solidFill>
                            <a:srgbClr val="004689"/>
                          </a:solidFill>
                          <a:latin typeface="Calibri"/>
                          <a:cs typeface="Calibri"/>
                        </a:rPr>
                        <a:t>10 </a:t>
                      </a:r>
                      <a:r>
                        <a:rPr sz="800" spc="40" dirty="0">
                          <a:solidFill>
                            <a:srgbClr val="004689"/>
                          </a:solidFill>
                          <a:latin typeface="Calibri"/>
                          <a:cs typeface="Calibri"/>
                        </a:rPr>
                        <a:t>– </a:t>
                      </a:r>
                      <a:r>
                        <a:rPr sz="800" spc="25" dirty="0">
                          <a:solidFill>
                            <a:srgbClr val="004689"/>
                          </a:solidFill>
                          <a:latin typeface="Calibri"/>
                          <a:cs typeface="Calibri"/>
                        </a:rPr>
                        <a:t>19</a:t>
                      </a:r>
                      <a:r>
                        <a:rPr sz="800" spc="-110" dirty="0">
                          <a:solidFill>
                            <a:srgbClr val="004689"/>
                          </a:solidFill>
                          <a:latin typeface="Calibri"/>
                          <a:cs typeface="Calibri"/>
                        </a:rPr>
                        <a:t> </a:t>
                      </a:r>
                      <a:r>
                        <a:rPr sz="800" spc="25" dirty="0">
                          <a:solidFill>
                            <a:srgbClr val="004689"/>
                          </a:solidFill>
                          <a:latin typeface="Calibri"/>
                          <a:cs typeface="Calibri"/>
                        </a:rPr>
                        <a:t>años</a:t>
                      </a:r>
                      <a:endParaRPr sz="800">
                        <a:latin typeface="Calibri"/>
                        <a:cs typeface="Calibri"/>
                      </a:endParaRPr>
                    </a:p>
                  </a:txBody>
                  <a:tcPr marL="0" marR="0" marT="1270" marB="0">
                    <a:lnR w="6350">
                      <a:solidFill>
                        <a:srgbClr val="004689"/>
                      </a:solidFill>
                      <a:prstDash val="solid"/>
                    </a:lnR>
                    <a:lnT w="6350">
                      <a:solidFill>
                        <a:srgbClr val="004689"/>
                      </a:solidFill>
                      <a:prstDash val="solid"/>
                    </a:lnT>
                    <a:lnB w="6350">
                      <a:solidFill>
                        <a:srgbClr val="004689"/>
                      </a:solidFill>
                      <a:prstDash val="solid"/>
                    </a:lnB>
                  </a:tcPr>
                </a:tc>
                <a:tc rowSpan="3">
                  <a:txBody>
                    <a:bodyPr/>
                    <a:lstStyle/>
                    <a:p>
                      <a:pPr marR="27940" algn="r">
                        <a:lnSpc>
                          <a:spcPct val="100000"/>
                        </a:lnSpc>
                        <a:spcBef>
                          <a:spcPts val="75"/>
                        </a:spcBef>
                      </a:pPr>
                      <a:r>
                        <a:rPr sz="800" dirty="0">
                          <a:solidFill>
                            <a:srgbClr val="004689"/>
                          </a:solidFill>
                          <a:latin typeface="Calibri"/>
                          <a:cs typeface="Calibri"/>
                        </a:rPr>
                        <a:t>€</a:t>
                      </a:r>
                      <a:endParaRPr sz="800">
                        <a:latin typeface="Calibri"/>
                        <a:cs typeface="Calibri"/>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rowSpan="3">
                  <a:txBody>
                    <a:bodyPr/>
                    <a:lstStyle/>
                    <a:p>
                      <a:pPr marR="27940" algn="r">
                        <a:lnSpc>
                          <a:spcPct val="100000"/>
                        </a:lnSpc>
                        <a:spcBef>
                          <a:spcPts val="75"/>
                        </a:spcBef>
                      </a:pPr>
                      <a:r>
                        <a:rPr sz="800" dirty="0">
                          <a:solidFill>
                            <a:srgbClr val="004689"/>
                          </a:solidFill>
                          <a:latin typeface="Calibri"/>
                          <a:cs typeface="Calibri"/>
                        </a:rPr>
                        <a:t>€</a:t>
                      </a:r>
                      <a:endParaRPr sz="800">
                        <a:latin typeface="Calibri"/>
                        <a:cs typeface="Calibri"/>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rowSpan="3">
                  <a:txBody>
                    <a:bodyPr/>
                    <a:lstStyle/>
                    <a:p>
                      <a:pPr>
                        <a:lnSpc>
                          <a:spcPct val="100000"/>
                        </a:lnSpc>
                        <a:spcBef>
                          <a:spcPts val="10"/>
                        </a:spcBef>
                      </a:pPr>
                      <a:endParaRPr sz="1450">
                        <a:latin typeface="Times New Roman"/>
                        <a:cs typeface="Times New Roman"/>
                      </a:endParaRPr>
                    </a:p>
                    <a:p>
                      <a:pPr marL="3175" algn="ctr">
                        <a:lnSpc>
                          <a:spcPct val="100000"/>
                        </a:lnSpc>
                      </a:pPr>
                      <a:r>
                        <a:rPr sz="800" dirty="0">
                          <a:solidFill>
                            <a:srgbClr val="004689"/>
                          </a:solidFill>
                          <a:latin typeface="Calibri"/>
                          <a:cs typeface="Calibri"/>
                        </a:rPr>
                        <a:t>A</a:t>
                      </a:r>
                      <a:endParaRPr sz="800">
                        <a:latin typeface="Calibri"/>
                        <a:cs typeface="Calibri"/>
                      </a:endParaRPr>
                    </a:p>
                  </a:txBody>
                  <a:tcPr marL="0" marR="0" marT="1270" marB="0">
                    <a:lnL w="6350">
                      <a:solidFill>
                        <a:srgbClr val="004689"/>
                      </a:solidFill>
                      <a:prstDash val="solid"/>
                    </a:lnL>
                    <a:lnT w="6350">
                      <a:solidFill>
                        <a:srgbClr val="004689"/>
                      </a:solidFill>
                      <a:prstDash val="solid"/>
                    </a:lnT>
                    <a:lnB w="6350">
                      <a:solidFill>
                        <a:srgbClr val="004689"/>
                      </a:solidFill>
                      <a:prstDash val="solid"/>
                    </a:lnB>
                    <a:solidFill>
                      <a:srgbClr val="E7EEF6"/>
                    </a:solidFill>
                  </a:tcPr>
                </a:tc>
                <a:tc rowSpan="3">
                  <a:txBody>
                    <a:bodyPr/>
                    <a:lstStyle/>
                    <a:p>
                      <a:pPr>
                        <a:lnSpc>
                          <a:spcPct val="100000"/>
                        </a:lnSpc>
                        <a:spcBef>
                          <a:spcPts val="10"/>
                        </a:spcBef>
                      </a:pPr>
                      <a:endParaRPr sz="1450">
                        <a:latin typeface="Times New Roman"/>
                        <a:cs typeface="Times New Roman"/>
                      </a:endParaRPr>
                    </a:p>
                    <a:p>
                      <a:pPr algn="ctr">
                        <a:lnSpc>
                          <a:spcPct val="100000"/>
                        </a:lnSpc>
                      </a:pPr>
                      <a:r>
                        <a:rPr sz="800" dirty="0">
                          <a:solidFill>
                            <a:srgbClr val="004689"/>
                          </a:solidFill>
                          <a:latin typeface="Calibri"/>
                          <a:cs typeface="Calibri"/>
                        </a:rPr>
                        <a:t>B</a:t>
                      </a:r>
                      <a:endParaRPr sz="800">
                        <a:latin typeface="Calibri"/>
                        <a:cs typeface="Calibri"/>
                      </a:endParaRPr>
                    </a:p>
                  </a:txBody>
                  <a:tcPr marL="0" marR="0" marT="1270" marB="0">
                    <a:lnT w="6350">
                      <a:solidFill>
                        <a:srgbClr val="004689"/>
                      </a:solidFill>
                      <a:prstDash val="solid"/>
                    </a:lnT>
                    <a:lnB w="6350">
                      <a:solidFill>
                        <a:srgbClr val="004689"/>
                      </a:solidFill>
                      <a:prstDash val="solid"/>
                    </a:lnB>
                    <a:solidFill>
                      <a:srgbClr val="E7EEF6"/>
                    </a:solidFill>
                  </a:tcPr>
                </a:tc>
                <a:tc rowSpan="3">
                  <a:txBody>
                    <a:bodyPr/>
                    <a:lstStyle/>
                    <a:p>
                      <a:pPr>
                        <a:lnSpc>
                          <a:spcPct val="100000"/>
                        </a:lnSpc>
                        <a:spcBef>
                          <a:spcPts val="10"/>
                        </a:spcBef>
                      </a:pPr>
                      <a:endParaRPr sz="1450">
                        <a:latin typeface="Times New Roman"/>
                        <a:cs typeface="Times New Roman"/>
                      </a:endParaRPr>
                    </a:p>
                    <a:p>
                      <a:pPr marL="11430" algn="ctr">
                        <a:lnSpc>
                          <a:spcPct val="100000"/>
                        </a:lnSpc>
                      </a:pPr>
                      <a:r>
                        <a:rPr sz="800" dirty="0">
                          <a:solidFill>
                            <a:srgbClr val="004689"/>
                          </a:solidFill>
                          <a:latin typeface="Calibri"/>
                          <a:cs typeface="Calibri"/>
                        </a:rPr>
                        <a:t>C</a:t>
                      </a:r>
                      <a:endParaRPr sz="800">
                        <a:latin typeface="Calibri"/>
                        <a:cs typeface="Calibri"/>
                      </a:endParaRPr>
                    </a:p>
                  </a:txBody>
                  <a:tcPr marL="0" marR="0" marT="1270" marB="0">
                    <a:lnT w="6350">
                      <a:solidFill>
                        <a:srgbClr val="004689"/>
                      </a:solidFill>
                      <a:prstDash val="solid"/>
                    </a:lnT>
                    <a:lnB w="6350">
                      <a:solidFill>
                        <a:srgbClr val="004689"/>
                      </a:solidFill>
                      <a:prstDash val="solid"/>
                    </a:lnB>
                    <a:solidFill>
                      <a:srgbClr val="E7EEF6"/>
                    </a:solidFill>
                  </a:tcPr>
                </a:tc>
                <a:tc rowSpan="3">
                  <a:txBody>
                    <a:bodyPr/>
                    <a:lstStyle/>
                    <a:p>
                      <a:pPr>
                        <a:lnSpc>
                          <a:spcPct val="100000"/>
                        </a:lnSpc>
                        <a:spcBef>
                          <a:spcPts val="10"/>
                        </a:spcBef>
                      </a:pPr>
                      <a:endParaRPr sz="1450">
                        <a:latin typeface="Times New Roman"/>
                        <a:cs typeface="Times New Roman"/>
                      </a:endParaRPr>
                    </a:p>
                    <a:p>
                      <a:pPr marL="102870">
                        <a:lnSpc>
                          <a:spcPct val="100000"/>
                        </a:lnSpc>
                      </a:pPr>
                      <a:r>
                        <a:rPr sz="800" dirty="0">
                          <a:solidFill>
                            <a:srgbClr val="004689"/>
                          </a:solidFill>
                          <a:latin typeface="Calibri"/>
                          <a:cs typeface="Calibri"/>
                        </a:rPr>
                        <a:t>D</a:t>
                      </a:r>
                      <a:endParaRPr sz="800">
                        <a:latin typeface="Calibri"/>
                        <a:cs typeface="Calibri"/>
                      </a:endParaRPr>
                    </a:p>
                  </a:txBody>
                  <a:tcPr marL="0" marR="0" marT="1270" marB="0">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84823">
                <a:tc vMerge="1">
                  <a:txBody>
                    <a:bodyPr/>
                    <a:lstStyle/>
                    <a:p>
                      <a:endParaRPr/>
                    </a:p>
                  </a:txBody>
                  <a:tcPr marL="0" marR="0" marT="1270" marB="0">
                    <a:lnR w="6350">
                      <a:solidFill>
                        <a:srgbClr val="004689"/>
                      </a:solidFill>
                      <a:prstDash val="solid"/>
                    </a:lnR>
                    <a:lnT w="6350">
                      <a:solidFill>
                        <a:srgbClr val="004689"/>
                      </a:solidFill>
                      <a:prstDash val="solid"/>
                    </a:lnT>
                    <a:lnB w="6350">
                      <a:solidFill>
                        <a:srgbClr val="004689"/>
                      </a:solidFill>
                      <a:prstDash val="solid"/>
                    </a:lnB>
                  </a:tcPr>
                </a:tc>
                <a:tc vMerge="1">
                  <a:txBody>
                    <a:bodyPr/>
                    <a:lstStyle/>
                    <a:p>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vMerge="1">
                  <a:txBody>
                    <a:bodyPr/>
                    <a:lstStyle/>
                    <a:p>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vMerge="1">
                  <a:txBody>
                    <a:bodyPr/>
                    <a:lstStyle/>
                    <a:p>
                      <a:endParaRPr/>
                    </a:p>
                  </a:txBody>
                  <a:tcPr marL="0" marR="0" marT="1270" marB="0">
                    <a:lnL w="6350">
                      <a:solidFill>
                        <a:srgbClr val="004689"/>
                      </a:solidFill>
                      <a:prstDash val="solid"/>
                    </a:lnL>
                    <a:lnT w="6350">
                      <a:solidFill>
                        <a:srgbClr val="004689"/>
                      </a:solidFill>
                      <a:prstDash val="solid"/>
                    </a:lnT>
                    <a:lnB w="6350">
                      <a:solidFill>
                        <a:srgbClr val="004689"/>
                      </a:solidFill>
                      <a:prstDash val="solid"/>
                    </a:lnB>
                    <a:solidFill>
                      <a:srgbClr val="E7EEF6"/>
                    </a:solidFill>
                  </a:tcPr>
                </a:tc>
                <a:tc vMerge="1">
                  <a:txBody>
                    <a:bodyPr/>
                    <a:lstStyle/>
                    <a:p>
                      <a:endParaRPr/>
                    </a:p>
                  </a:txBody>
                  <a:tcPr marL="0" marR="0" marT="1270" marB="0">
                    <a:lnT w="6350">
                      <a:solidFill>
                        <a:srgbClr val="004689"/>
                      </a:solidFill>
                      <a:prstDash val="solid"/>
                    </a:lnT>
                    <a:lnB w="6350">
                      <a:solidFill>
                        <a:srgbClr val="004689"/>
                      </a:solidFill>
                      <a:prstDash val="solid"/>
                    </a:lnB>
                    <a:solidFill>
                      <a:srgbClr val="E7EEF6"/>
                    </a:solidFill>
                  </a:tcPr>
                </a:tc>
                <a:tc vMerge="1">
                  <a:txBody>
                    <a:bodyPr/>
                    <a:lstStyle/>
                    <a:p>
                      <a:endParaRPr/>
                    </a:p>
                  </a:txBody>
                  <a:tcPr marL="0" marR="0" marT="1270" marB="0">
                    <a:lnT w="6350">
                      <a:solidFill>
                        <a:srgbClr val="004689"/>
                      </a:solidFill>
                      <a:prstDash val="solid"/>
                    </a:lnT>
                    <a:lnB w="6350">
                      <a:solidFill>
                        <a:srgbClr val="004689"/>
                      </a:solidFill>
                      <a:prstDash val="solid"/>
                    </a:lnB>
                    <a:solidFill>
                      <a:srgbClr val="E7EEF6"/>
                    </a:solidFill>
                  </a:tcPr>
                </a:tc>
                <a:tc vMerge="1">
                  <a:txBody>
                    <a:bodyPr/>
                    <a:lstStyle/>
                    <a:p>
                      <a:endParaRPr/>
                    </a:p>
                  </a:txBody>
                  <a:tcPr marL="0" marR="0" marT="1270" marB="0">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84835">
                <a:tc vMerge="1">
                  <a:txBody>
                    <a:bodyPr/>
                    <a:lstStyle/>
                    <a:p>
                      <a:endParaRPr/>
                    </a:p>
                  </a:txBody>
                  <a:tcPr marL="0" marR="0" marT="1270" marB="0">
                    <a:lnR w="6350">
                      <a:solidFill>
                        <a:srgbClr val="004689"/>
                      </a:solidFill>
                      <a:prstDash val="solid"/>
                    </a:lnR>
                    <a:lnT w="6350">
                      <a:solidFill>
                        <a:srgbClr val="004689"/>
                      </a:solidFill>
                      <a:prstDash val="solid"/>
                    </a:lnT>
                    <a:lnB w="6350">
                      <a:solidFill>
                        <a:srgbClr val="004689"/>
                      </a:solidFill>
                      <a:prstDash val="solid"/>
                    </a:lnB>
                  </a:tcPr>
                </a:tc>
                <a:tc vMerge="1">
                  <a:txBody>
                    <a:bodyPr/>
                    <a:lstStyle/>
                    <a:p>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vMerge="1">
                  <a:txBody>
                    <a:bodyPr/>
                    <a:lstStyle/>
                    <a:p>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vMerge="1">
                  <a:txBody>
                    <a:bodyPr/>
                    <a:lstStyle/>
                    <a:p>
                      <a:endParaRPr/>
                    </a:p>
                  </a:txBody>
                  <a:tcPr marL="0" marR="0" marT="1270" marB="0">
                    <a:lnL w="6350">
                      <a:solidFill>
                        <a:srgbClr val="004689"/>
                      </a:solidFill>
                      <a:prstDash val="solid"/>
                    </a:lnL>
                    <a:lnT w="6350">
                      <a:solidFill>
                        <a:srgbClr val="004689"/>
                      </a:solidFill>
                      <a:prstDash val="solid"/>
                    </a:lnT>
                    <a:lnB w="6350">
                      <a:solidFill>
                        <a:srgbClr val="004689"/>
                      </a:solidFill>
                      <a:prstDash val="solid"/>
                    </a:lnB>
                    <a:solidFill>
                      <a:srgbClr val="E7EEF6"/>
                    </a:solidFill>
                  </a:tcPr>
                </a:tc>
                <a:tc vMerge="1">
                  <a:txBody>
                    <a:bodyPr/>
                    <a:lstStyle/>
                    <a:p>
                      <a:endParaRPr/>
                    </a:p>
                  </a:txBody>
                  <a:tcPr marL="0" marR="0" marT="1270" marB="0">
                    <a:lnT w="6350">
                      <a:solidFill>
                        <a:srgbClr val="004689"/>
                      </a:solidFill>
                      <a:prstDash val="solid"/>
                    </a:lnT>
                    <a:lnB w="6350">
                      <a:solidFill>
                        <a:srgbClr val="004689"/>
                      </a:solidFill>
                      <a:prstDash val="solid"/>
                    </a:lnB>
                    <a:solidFill>
                      <a:srgbClr val="E7EEF6"/>
                    </a:solidFill>
                  </a:tcPr>
                </a:tc>
                <a:tc vMerge="1">
                  <a:txBody>
                    <a:bodyPr/>
                    <a:lstStyle/>
                    <a:p>
                      <a:endParaRPr/>
                    </a:p>
                  </a:txBody>
                  <a:tcPr marL="0" marR="0" marT="1270" marB="0">
                    <a:lnT w="6350">
                      <a:solidFill>
                        <a:srgbClr val="004689"/>
                      </a:solidFill>
                      <a:prstDash val="solid"/>
                    </a:lnT>
                    <a:lnB w="6350">
                      <a:solidFill>
                        <a:srgbClr val="004689"/>
                      </a:solidFill>
                      <a:prstDash val="solid"/>
                    </a:lnB>
                    <a:solidFill>
                      <a:srgbClr val="E7EEF6"/>
                    </a:solidFill>
                  </a:tcPr>
                </a:tc>
                <a:tc vMerge="1">
                  <a:txBody>
                    <a:bodyPr/>
                    <a:lstStyle/>
                    <a:p>
                      <a:endParaRPr/>
                    </a:p>
                  </a:txBody>
                  <a:tcPr marL="0" marR="0" marT="1270" marB="0">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84823">
                <a:tc rowSpan="3">
                  <a:txBody>
                    <a:bodyPr/>
                    <a:lstStyle/>
                    <a:p>
                      <a:pPr>
                        <a:lnSpc>
                          <a:spcPct val="100000"/>
                        </a:lnSpc>
                        <a:spcBef>
                          <a:spcPts val="10"/>
                        </a:spcBef>
                      </a:pPr>
                      <a:endParaRPr sz="1450">
                        <a:latin typeface="Times New Roman"/>
                        <a:cs typeface="Times New Roman"/>
                      </a:endParaRPr>
                    </a:p>
                    <a:p>
                      <a:pPr marL="71755">
                        <a:lnSpc>
                          <a:spcPct val="100000"/>
                        </a:lnSpc>
                      </a:pPr>
                      <a:r>
                        <a:rPr sz="800" spc="40" dirty="0">
                          <a:solidFill>
                            <a:srgbClr val="004689"/>
                          </a:solidFill>
                          <a:latin typeface="Calibri"/>
                          <a:cs typeface="Calibri"/>
                        </a:rPr>
                        <a:t>+ </a:t>
                      </a:r>
                      <a:r>
                        <a:rPr sz="800" spc="25" dirty="0">
                          <a:solidFill>
                            <a:srgbClr val="004689"/>
                          </a:solidFill>
                          <a:latin typeface="Calibri"/>
                          <a:cs typeface="Calibri"/>
                        </a:rPr>
                        <a:t>20</a:t>
                      </a:r>
                      <a:r>
                        <a:rPr sz="800" spc="-65" dirty="0">
                          <a:solidFill>
                            <a:srgbClr val="004689"/>
                          </a:solidFill>
                          <a:latin typeface="Calibri"/>
                          <a:cs typeface="Calibri"/>
                        </a:rPr>
                        <a:t> </a:t>
                      </a:r>
                      <a:r>
                        <a:rPr sz="800" spc="25" dirty="0">
                          <a:solidFill>
                            <a:srgbClr val="004689"/>
                          </a:solidFill>
                          <a:latin typeface="Calibri"/>
                          <a:cs typeface="Calibri"/>
                        </a:rPr>
                        <a:t>años</a:t>
                      </a:r>
                      <a:endParaRPr sz="800">
                        <a:latin typeface="Calibri"/>
                        <a:cs typeface="Calibri"/>
                      </a:endParaRPr>
                    </a:p>
                  </a:txBody>
                  <a:tcPr marL="0" marR="0" marT="1270" marB="0">
                    <a:lnR w="6350">
                      <a:solidFill>
                        <a:srgbClr val="004689"/>
                      </a:solidFill>
                      <a:prstDash val="solid"/>
                    </a:lnR>
                    <a:lnT w="6350">
                      <a:solidFill>
                        <a:srgbClr val="004689"/>
                      </a:solidFill>
                      <a:prstDash val="solid"/>
                    </a:lnT>
                    <a:lnB w="6350">
                      <a:solidFill>
                        <a:srgbClr val="004689"/>
                      </a:solidFill>
                      <a:prstDash val="solid"/>
                    </a:lnB>
                  </a:tcPr>
                </a:tc>
                <a:tc rowSpan="3">
                  <a:txBody>
                    <a:bodyPr/>
                    <a:lstStyle/>
                    <a:p>
                      <a:pPr marR="27940" algn="r">
                        <a:lnSpc>
                          <a:spcPct val="100000"/>
                        </a:lnSpc>
                        <a:spcBef>
                          <a:spcPts val="75"/>
                        </a:spcBef>
                      </a:pPr>
                      <a:r>
                        <a:rPr sz="800" dirty="0">
                          <a:solidFill>
                            <a:srgbClr val="004689"/>
                          </a:solidFill>
                          <a:latin typeface="Calibri"/>
                          <a:cs typeface="Calibri"/>
                        </a:rPr>
                        <a:t>€</a:t>
                      </a:r>
                      <a:endParaRPr sz="800">
                        <a:latin typeface="Calibri"/>
                        <a:cs typeface="Calibri"/>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rowSpan="3">
                  <a:txBody>
                    <a:bodyPr/>
                    <a:lstStyle/>
                    <a:p>
                      <a:pPr marR="27940" algn="r">
                        <a:lnSpc>
                          <a:spcPct val="100000"/>
                        </a:lnSpc>
                        <a:spcBef>
                          <a:spcPts val="75"/>
                        </a:spcBef>
                      </a:pPr>
                      <a:r>
                        <a:rPr sz="800" dirty="0">
                          <a:solidFill>
                            <a:srgbClr val="004689"/>
                          </a:solidFill>
                          <a:latin typeface="Calibri"/>
                          <a:cs typeface="Calibri"/>
                        </a:rPr>
                        <a:t>€</a:t>
                      </a:r>
                      <a:endParaRPr sz="800">
                        <a:latin typeface="Calibri"/>
                        <a:cs typeface="Calibri"/>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rowSpan="3">
                  <a:txBody>
                    <a:bodyPr/>
                    <a:lstStyle/>
                    <a:p>
                      <a:pPr>
                        <a:lnSpc>
                          <a:spcPct val="100000"/>
                        </a:lnSpc>
                        <a:spcBef>
                          <a:spcPts val="10"/>
                        </a:spcBef>
                      </a:pPr>
                      <a:endParaRPr sz="1450">
                        <a:latin typeface="Times New Roman"/>
                        <a:cs typeface="Times New Roman"/>
                      </a:endParaRPr>
                    </a:p>
                    <a:p>
                      <a:pPr marL="3175" algn="ctr">
                        <a:lnSpc>
                          <a:spcPct val="100000"/>
                        </a:lnSpc>
                      </a:pPr>
                      <a:r>
                        <a:rPr sz="800" dirty="0">
                          <a:solidFill>
                            <a:srgbClr val="004689"/>
                          </a:solidFill>
                          <a:latin typeface="Calibri"/>
                          <a:cs typeface="Calibri"/>
                        </a:rPr>
                        <a:t>A</a:t>
                      </a:r>
                      <a:endParaRPr sz="800">
                        <a:latin typeface="Calibri"/>
                        <a:cs typeface="Calibri"/>
                      </a:endParaRPr>
                    </a:p>
                  </a:txBody>
                  <a:tcPr marL="0" marR="0" marT="1270" marB="0">
                    <a:lnL w="6350">
                      <a:solidFill>
                        <a:srgbClr val="004689"/>
                      </a:solidFill>
                      <a:prstDash val="solid"/>
                    </a:lnL>
                    <a:lnT w="6350">
                      <a:solidFill>
                        <a:srgbClr val="004689"/>
                      </a:solidFill>
                      <a:prstDash val="solid"/>
                    </a:lnT>
                    <a:lnB w="6350">
                      <a:solidFill>
                        <a:srgbClr val="004689"/>
                      </a:solidFill>
                      <a:prstDash val="solid"/>
                    </a:lnB>
                    <a:solidFill>
                      <a:srgbClr val="D4E1EE"/>
                    </a:solidFill>
                  </a:tcPr>
                </a:tc>
                <a:tc rowSpan="3">
                  <a:txBody>
                    <a:bodyPr/>
                    <a:lstStyle/>
                    <a:p>
                      <a:pPr>
                        <a:lnSpc>
                          <a:spcPct val="100000"/>
                        </a:lnSpc>
                        <a:spcBef>
                          <a:spcPts val="10"/>
                        </a:spcBef>
                      </a:pPr>
                      <a:endParaRPr sz="1450">
                        <a:latin typeface="Times New Roman"/>
                        <a:cs typeface="Times New Roman"/>
                      </a:endParaRPr>
                    </a:p>
                    <a:p>
                      <a:pPr algn="ctr">
                        <a:lnSpc>
                          <a:spcPct val="100000"/>
                        </a:lnSpc>
                      </a:pPr>
                      <a:r>
                        <a:rPr sz="800" dirty="0">
                          <a:solidFill>
                            <a:srgbClr val="004689"/>
                          </a:solidFill>
                          <a:latin typeface="Calibri"/>
                          <a:cs typeface="Calibri"/>
                        </a:rPr>
                        <a:t>B</a:t>
                      </a:r>
                      <a:endParaRPr sz="800">
                        <a:latin typeface="Calibri"/>
                        <a:cs typeface="Calibri"/>
                      </a:endParaRPr>
                    </a:p>
                  </a:txBody>
                  <a:tcPr marL="0" marR="0" marT="1270" marB="0">
                    <a:lnT w="6350">
                      <a:solidFill>
                        <a:srgbClr val="004689"/>
                      </a:solidFill>
                      <a:prstDash val="solid"/>
                    </a:lnT>
                    <a:lnB w="6350">
                      <a:solidFill>
                        <a:srgbClr val="004689"/>
                      </a:solidFill>
                      <a:prstDash val="solid"/>
                    </a:lnB>
                    <a:solidFill>
                      <a:srgbClr val="D4E1EE"/>
                    </a:solidFill>
                  </a:tcPr>
                </a:tc>
                <a:tc rowSpan="3">
                  <a:txBody>
                    <a:bodyPr/>
                    <a:lstStyle/>
                    <a:p>
                      <a:pPr>
                        <a:lnSpc>
                          <a:spcPct val="100000"/>
                        </a:lnSpc>
                        <a:spcBef>
                          <a:spcPts val="10"/>
                        </a:spcBef>
                      </a:pPr>
                      <a:endParaRPr sz="1450">
                        <a:latin typeface="Times New Roman"/>
                        <a:cs typeface="Times New Roman"/>
                      </a:endParaRPr>
                    </a:p>
                    <a:p>
                      <a:pPr marL="11430" algn="ctr">
                        <a:lnSpc>
                          <a:spcPct val="100000"/>
                        </a:lnSpc>
                      </a:pPr>
                      <a:r>
                        <a:rPr sz="800" dirty="0">
                          <a:solidFill>
                            <a:srgbClr val="004689"/>
                          </a:solidFill>
                          <a:latin typeface="Calibri"/>
                          <a:cs typeface="Calibri"/>
                        </a:rPr>
                        <a:t>C</a:t>
                      </a:r>
                      <a:endParaRPr sz="800">
                        <a:latin typeface="Calibri"/>
                        <a:cs typeface="Calibri"/>
                      </a:endParaRPr>
                    </a:p>
                  </a:txBody>
                  <a:tcPr marL="0" marR="0" marT="1270" marB="0">
                    <a:lnT w="6350">
                      <a:solidFill>
                        <a:srgbClr val="004689"/>
                      </a:solidFill>
                      <a:prstDash val="solid"/>
                    </a:lnT>
                    <a:lnB w="6350">
                      <a:solidFill>
                        <a:srgbClr val="004689"/>
                      </a:solidFill>
                      <a:prstDash val="solid"/>
                    </a:lnB>
                    <a:solidFill>
                      <a:srgbClr val="D4E1EE"/>
                    </a:solidFill>
                  </a:tcPr>
                </a:tc>
                <a:tc rowSpan="3">
                  <a:txBody>
                    <a:bodyPr/>
                    <a:lstStyle/>
                    <a:p>
                      <a:pPr>
                        <a:lnSpc>
                          <a:spcPct val="100000"/>
                        </a:lnSpc>
                        <a:spcBef>
                          <a:spcPts val="10"/>
                        </a:spcBef>
                      </a:pPr>
                      <a:endParaRPr sz="1450">
                        <a:latin typeface="Times New Roman"/>
                        <a:cs typeface="Times New Roman"/>
                      </a:endParaRPr>
                    </a:p>
                    <a:p>
                      <a:pPr marL="102870">
                        <a:lnSpc>
                          <a:spcPct val="100000"/>
                        </a:lnSpc>
                      </a:pPr>
                      <a:r>
                        <a:rPr sz="800" dirty="0">
                          <a:solidFill>
                            <a:srgbClr val="004689"/>
                          </a:solidFill>
                          <a:latin typeface="Calibri"/>
                          <a:cs typeface="Calibri"/>
                        </a:rPr>
                        <a:t>D</a:t>
                      </a:r>
                      <a:endParaRPr sz="800">
                        <a:latin typeface="Calibri"/>
                        <a:cs typeface="Calibri"/>
                      </a:endParaRPr>
                    </a:p>
                  </a:txBody>
                  <a:tcPr marL="0" marR="0" marT="1270" marB="0">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84823">
                <a:tc vMerge="1">
                  <a:txBody>
                    <a:bodyPr/>
                    <a:lstStyle/>
                    <a:p>
                      <a:endParaRPr/>
                    </a:p>
                  </a:txBody>
                  <a:tcPr marL="0" marR="0" marT="1270" marB="0">
                    <a:lnR w="6350">
                      <a:solidFill>
                        <a:srgbClr val="004689"/>
                      </a:solidFill>
                      <a:prstDash val="solid"/>
                    </a:lnR>
                    <a:lnT w="6350">
                      <a:solidFill>
                        <a:srgbClr val="004689"/>
                      </a:solidFill>
                      <a:prstDash val="solid"/>
                    </a:lnT>
                    <a:lnB w="6350">
                      <a:solidFill>
                        <a:srgbClr val="004689"/>
                      </a:solidFill>
                      <a:prstDash val="solid"/>
                    </a:lnB>
                  </a:tcPr>
                </a:tc>
                <a:tc vMerge="1">
                  <a:txBody>
                    <a:bodyPr/>
                    <a:lstStyle/>
                    <a:p>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vMerge="1">
                  <a:txBody>
                    <a:bodyPr/>
                    <a:lstStyle/>
                    <a:p>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vMerge="1">
                  <a:txBody>
                    <a:bodyPr/>
                    <a:lstStyle/>
                    <a:p>
                      <a:endParaRPr/>
                    </a:p>
                  </a:txBody>
                  <a:tcPr marL="0" marR="0" marT="1270" marB="0">
                    <a:lnL w="6350">
                      <a:solidFill>
                        <a:srgbClr val="004689"/>
                      </a:solidFill>
                      <a:prstDash val="solid"/>
                    </a:lnL>
                    <a:lnT w="6350">
                      <a:solidFill>
                        <a:srgbClr val="004689"/>
                      </a:solidFill>
                      <a:prstDash val="solid"/>
                    </a:lnT>
                    <a:lnB w="6350">
                      <a:solidFill>
                        <a:srgbClr val="004689"/>
                      </a:solidFill>
                      <a:prstDash val="solid"/>
                    </a:lnB>
                    <a:solidFill>
                      <a:srgbClr val="D4E1EE"/>
                    </a:solidFill>
                  </a:tcPr>
                </a:tc>
                <a:tc vMerge="1">
                  <a:txBody>
                    <a:bodyPr/>
                    <a:lstStyle/>
                    <a:p>
                      <a:endParaRPr/>
                    </a:p>
                  </a:txBody>
                  <a:tcPr marL="0" marR="0" marT="1270" marB="0">
                    <a:lnT w="6350">
                      <a:solidFill>
                        <a:srgbClr val="004689"/>
                      </a:solidFill>
                      <a:prstDash val="solid"/>
                    </a:lnT>
                    <a:lnB w="6350">
                      <a:solidFill>
                        <a:srgbClr val="004689"/>
                      </a:solidFill>
                      <a:prstDash val="solid"/>
                    </a:lnB>
                    <a:solidFill>
                      <a:srgbClr val="D4E1EE"/>
                    </a:solidFill>
                  </a:tcPr>
                </a:tc>
                <a:tc vMerge="1">
                  <a:txBody>
                    <a:bodyPr/>
                    <a:lstStyle/>
                    <a:p>
                      <a:endParaRPr/>
                    </a:p>
                  </a:txBody>
                  <a:tcPr marL="0" marR="0" marT="1270" marB="0">
                    <a:lnT w="6350">
                      <a:solidFill>
                        <a:srgbClr val="004689"/>
                      </a:solidFill>
                      <a:prstDash val="solid"/>
                    </a:lnT>
                    <a:lnB w="6350">
                      <a:solidFill>
                        <a:srgbClr val="004689"/>
                      </a:solidFill>
                      <a:prstDash val="solid"/>
                    </a:lnB>
                    <a:solidFill>
                      <a:srgbClr val="D4E1EE"/>
                    </a:solidFill>
                  </a:tcPr>
                </a:tc>
                <a:tc vMerge="1">
                  <a:txBody>
                    <a:bodyPr/>
                    <a:lstStyle/>
                    <a:p>
                      <a:endParaRPr/>
                    </a:p>
                  </a:txBody>
                  <a:tcPr marL="0" marR="0" marT="1270" marB="0">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84823">
                <a:tc vMerge="1">
                  <a:txBody>
                    <a:bodyPr/>
                    <a:lstStyle/>
                    <a:p>
                      <a:endParaRPr/>
                    </a:p>
                  </a:txBody>
                  <a:tcPr marL="0" marR="0" marT="1270" marB="0">
                    <a:lnR w="6350">
                      <a:solidFill>
                        <a:srgbClr val="004689"/>
                      </a:solidFill>
                      <a:prstDash val="solid"/>
                    </a:lnR>
                    <a:lnT w="6350">
                      <a:solidFill>
                        <a:srgbClr val="004689"/>
                      </a:solidFill>
                      <a:prstDash val="solid"/>
                    </a:lnT>
                    <a:lnB w="6350">
                      <a:solidFill>
                        <a:srgbClr val="004689"/>
                      </a:solidFill>
                      <a:prstDash val="solid"/>
                    </a:lnB>
                  </a:tcPr>
                </a:tc>
                <a:tc vMerge="1">
                  <a:txBody>
                    <a:bodyPr/>
                    <a:lstStyle/>
                    <a:p>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vMerge="1">
                  <a:txBody>
                    <a:bodyPr/>
                    <a:lstStyle/>
                    <a:p>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vMerge="1">
                  <a:txBody>
                    <a:bodyPr/>
                    <a:lstStyle/>
                    <a:p>
                      <a:endParaRPr/>
                    </a:p>
                  </a:txBody>
                  <a:tcPr marL="0" marR="0" marT="1270" marB="0">
                    <a:lnL w="6350">
                      <a:solidFill>
                        <a:srgbClr val="004689"/>
                      </a:solidFill>
                      <a:prstDash val="solid"/>
                    </a:lnL>
                    <a:lnT w="6350">
                      <a:solidFill>
                        <a:srgbClr val="004689"/>
                      </a:solidFill>
                      <a:prstDash val="solid"/>
                    </a:lnT>
                    <a:lnB w="6350">
                      <a:solidFill>
                        <a:srgbClr val="004689"/>
                      </a:solidFill>
                      <a:prstDash val="solid"/>
                    </a:lnB>
                    <a:solidFill>
                      <a:srgbClr val="D4E1EE"/>
                    </a:solidFill>
                  </a:tcPr>
                </a:tc>
                <a:tc vMerge="1">
                  <a:txBody>
                    <a:bodyPr/>
                    <a:lstStyle/>
                    <a:p>
                      <a:endParaRPr/>
                    </a:p>
                  </a:txBody>
                  <a:tcPr marL="0" marR="0" marT="1270" marB="0">
                    <a:lnT w="6350">
                      <a:solidFill>
                        <a:srgbClr val="004689"/>
                      </a:solidFill>
                      <a:prstDash val="solid"/>
                    </a:lnT>
                    <a:lnB w="6350">
                      <a:solidFill>
                        <a:srgbClr val="004689"/>
                      </a:solidFill>
                      <a:prstDash val="solid"/>
                    </a:lnB>
                    <a:solidFill>
                      <a:srgbClr val="D4E1EE"/>
                    </a:solidFill>
                  </a:tcPr>
                </a:tc>
                <a:tc vMerge="1">
                  <a:txBody>
                    <a:bodyPr/>
                    <a:lstStyle/>
                    <a:p>
                      <a:endParaRPr/>
                    </a:p>
                  </a:txBody>
                  <a:tcPr marL="0" marR="0" marT="1270" marB="0">
                    <a:lnT w="6350">
                      <a:solidFill>
                        <a:srgbClr val="004689"/>
                      </a:solidFill>
                      <a:prstDash val="solid"/>
                    </a:lnT>
                    <a:lnB w="6350">
                      <a:solidFill>
                        <a:srgbClr val="004689"/>
                      </a:solidFill>
                      <a:prstDash val="solid"/>
                    </a:lnB>
                    <a:solidFill>
                      <a:srgbClr val="D4E1EE"/>
                    </a:solidFill>
                  </a:tcPr>
                </a:tc>
                <a:tc vMerge="1">
                  <a:txBody>
                    <a:bodyPr/>
                    <a:lstStyle/>
                    <a:p>
                      <a:endParaRPr/>
                    </a:p>
                  </a:txBody>
                  <a:tcPr marL="0" marR="0" marT="1270" marB="0">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sp>
        <p:nvSpPr>
          <p:cNvPr id="10" name="object 10"/>
          <p:cNvSpPr/>
          <p:nvPr/>
        </p:nvSpPr>
        <p:spPr>
          <a:xfrm>
            <a:off x="3261169" y="594568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FFFFFF"/>
          </a:solidFill>
        </p:spPr>
        <p:txBody>
          <a:bodyPr wrap="square" lIns="0" tIns="0" rIns="0" bIns="0" rtlCol="0"/>
          <a:lstStyle/>
          <a:p>
            <a:endParaRPr/>
          </a:p>
        </p:txBody>
      </p:sp>
      <p:sp>
        <p:nvSpPr>
          <p:cNvPr id="11" name="object 11"/>
          <p:cNvSpPr/>
          <p:nvPr/>
        </p:nvSpPr>
        <p:spPr>
          <a:xfrm>
            <a:off x="3261169" y="594568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2" name="object 12"/>
          <p:cNvSpPr txBox="1"/>
          <p:nvPr/>
        </p:nvSpPr>
        <p:spPr>
          <a:xfrm>
            <a:off x="974000" y="7993536"/>
            <a:ext cx="5920105" cy="969496"/>
          </a:xfrm>
          <a:prstGeom prst="rect">
            <a:avLst/>
          </a:prstGeom>
        </p:spPr>
        <p:txBody>
          <a:bodyPr vert="horz" wrap="square" lIns="0" tIns="12700" rIns="0" bIns="0" rtlCol="0">
            <a:spAutoFit/>
          </a:bodyPr>
          <a:lstStyle/>
          <a:p>
            <a:pPr marL="98425" indent="-53340">
              <a:lnSpc>
                <a:spcPct val="100000"/>
              </a:lnSpc>
              <a:spcBef>
                <a:spcPts val="100"/>
              </a:spcBef>
              <a:buChar char="*"/>
              <a:tabLst>
                <a:tab pos="99060" algn="l"/>
              </a:tabLst>
            </a:pPr>
            <a:r>
              <a:rPr sz="700" spc="15" dirty="0">
                <a:solidFill>
                  <a:srgbClr val="004689"/>
                </a:solidFill>
                <a:latin typeface="Calibri"/>
                <a:cs typeface="Calibri"/>
              </a:rPr>
              <a:t>A.</a:t>
            </a:r>
            <a:r>
              <a:rPr sz="700" spc="-5" dirty="0">
                <a:solidFill>
                  <a:srgbClr val="004689"/>
                </a:solidFill>
                <a:latin typeface="Calibri"/>
                <a:cs typeface="Calibri"/>
              </a:rPr>
              <a:t> </a:t>
            </a:r>
            <a:r>
              <a:rPr sz="700" spc="20" dirty="0">
                <a:solidFill>
                  <a:srgbClr val="004689"/>
                </a:solidFill>
                <a:latin typeface="Calibri"/>
                <a:cs typeface="Calibri"/>
              </a:rPr>
              <a:t>Posibilidad</a:t>
            </a:r>
            <a:r>
              <a:rPr sz="700" spc="-5" dirty="0">
                <a:solidFill>
                  <a:srgbClr val="004689"/>
                </a:solidFill>
                <a:latin typeface="Calibri"/>
                <a:cs typeface="Calibri"/>
              </a:rPr>
              <a:t> </a:t>
            </a:r>
            <a:r>
              <a:rPr sz="700" spc="15" dirty="0">
                <a:solidFill>
                  <a:srgbClr val="004689"/>
                </a:solidFill>
                <a:latin typeface="Calibri"/>
                <a:cs typeface="Calibri"/>
              </a:rPr>
              <a:t>de</a:t>
            </a:r>
            <a:r>
              <a:rPr sz="700" spc="-5" dirty="0">
                <a:solidFill>
                  <a:srgbClr val="004689"/>
                </a:solidFill>
                <a:latin typeface="Calibri"/>
                <a:cs typeface="Calibri"/>
              </a:rPr>
              <a:t> </a:t>
            </a:r>
            <a:r>
              <a:rPr sz="700" spc="20" dirty="0">
                <a:solidFill>
                  <a:srgbClr val="004689"/>
                </a:solidFill>
                <a:latin typeface="Calibri"/>
                <a:cs typeface="Calibri"/>
              </a:rPr>
              <a:t>obtener</a:t>
            </a:r>
            <a:r>
              <a:rPr sz="700" spc="-5" dirty="0">
                <a:solidFill>
                  <a:srgbClr val="004689"/>
                </a:solidFill>
                <a:latin typeface="Calibri"/>
                <a:cs typeface="Calibri"/>
              </a:rPr>
              <a:t> </a:t>
            </a:r>
            <a:r>
              <a:rPr sz="700" spc="30" dirty="0">
                <a:solidFill>
                  <a:srgbClr val="004689"/>
                </a:solidFill>
                <a:latin typeface="Calibri"/>
                <a:cs typeface="Calibri"/>
              </a:rPr>
              <a:t>una</a:t>
            </a:r>
            <a:r>
              <a:rPr sz="700" spc="-5" dirty="0">
                <a:solidFill>
                  <a:srgbClr val="004689"/>
                </a:solidFill>
                <a:latin typeface="Calibri"/>
                <a:cs typeface="Calibri"/>
              </a:rPr>
              <a:t> </a:t>
            </a:r>
            <a:r>
              <a:rPr sz="700" spc="25" dirty="0">
                <a:solidFill>
                  <a:srgbClr val="004689"/>
                </a:solidFill>
                <a:latin typeface="Calibri"/>
                <a:cs typeface="Calibri"/>
              </a:rPr>
              <a:t>plusvalía</a:t>
            </a:r>
            <a:r>
              <a:rPr sz="700" spc="-5" dirty="0">
                <a:solidFill>
                  <a:srgbClr val="004689"/>
                </a:solidFill>
                <a:latin typeface="Calibri"/>
                <a:cs typeface="Calibri"/>
              </a:rPr>
              <a:t> </a:t>
            </a:r>
            <a:r>
              <a:rPr sz="700" spc="15" dirty="0">
                <a:solidFill>
                  <a:srgbClr val="004689"/>
                </a:solidFill>
                <a:latin typeface="Calibri"/>
                <a:cs typeface="Calibri"/>
              </a:rPr>
              <a:t>del</a:t>
            </a:r>
            <a:r>
              <a:rPr sz="700" spc="-5" dirty="0">
                <a:solidFill>
                  <a:srgbClr val="004689"/>
                </a:solidFill>
                <a:latin typeface="Calibri"/>
                <a:cs typeface="Calibri"/>
              </a:rPr>
              <a:t> </a:t>
            </a:r>
            <a:r>
              <a:rPr sz="700" spc="20" dirty="0">
                <a:solidFill>
                  <a:srgbClr val="004689"/>
                </a:solidFill>
                <a:latin typeface="Calibri"/>
                <a:cs typeface="Calibri"/>
              </a:rPr>
              <a:t>+1,5%</a:t>
            </a:r>
            <a:r>
              <a:rPr sz="700" dirty="0">
                <a:solidFill>
                  <a:srgbClr val="004689"/>
                </a:solidFill>
                <a:latin typeface="Calibri"/>
                <a:cs typeface="Calibri"/>
              </a:rPr>
              <a:t> </a:t>
            </a:r>
            <a:r>
              <a:rPr sz="700" spc="25" dirty="0">
                <a:solidFill>
                  <a:srgbClr val="004689"/>
                </a:solidFill>
                <a:latin typeface="Calibri"/>
                <a:cs typeface="Calibri"/>
              </a:rPr>
              <a:t>asumiendo</a:t>
            </a:r>
            <a:r>
              <a:rPr sz="700" spc="-5" dirty="0">
                <a:solidFill>
                  <a:srgbClr val="004689"/>
                </a:solidFill>
                <a:latin typeface="Calibri"/>
                <a:cs typeface="Calibri"/>
              </a:rPr>
              <a:t> </a:t>
            </a:r>
            <a:r>
              <a:rPr sz="700" spc="30" dirty="0">
                <a:solidFill>
                  <a:srgbClr val="004689"/>
                </a:solidFill>
                <a:latin typeface="Calibri"/>
                <a:cs typeface="Calibri"/>
              </a:rPr>
              <a:t>una</a:t>
            </a:r>
            <a:r>
              <a:rPr sz="700" spc="-5" dirty="0">
                <a:solidFill>
                  <a:srgbClr val="004689"/>
                </a:solidFill>
                <a:latin typeface="Calibri"/>
                <a:cs typeface="Calibri"/>
              </a:rPr>
              <a:t> </a:t>
            </a:r>
            <a:r>
              <a:rPr sz="700" spc="20" dirty="0">
                <a:solidFill>
                  <a:srgbClr val="004689"/>
                </a:solidFill>
                <a:latin typeface="Calibri"/>
                <a:cs typeface="Calibri"/>
              </a:rPr>
              <a:t>posible</a:t>
            </a:r>
            <a:r>
              <a:rPr sz="700" spc="-5" dirty="0">
                <a:solidFill>
                  <a:srgbClr val="004689"/>
                </a:solidFill>
                <a:latin typeface="Calibri"/>
                <a:cs typeface="Calibri"/>
              </a:rPr>
              <a:t> </a:t>
            </a:r>
            <a:r>
              <a:rPr sz="700" spc="25" dirty="0">
                <a:solidFill>
                  <a:srgbClr val="004689"/>
                </a:solidFill>
                <a:latin typeface="Calibri"/>
                <a:cs typeface="Calibri"/>
              </a:rPr>
              <a:t>minusvalía</a:t>
            </a:r>
            <a:r>
              <a:rPr sz="700" spc="-5" dirty="0">
                <a:solidFill>
                  <a:srgbClr val="004689"/>
                </a:solidFill>
                <a:latin typeface="Calibri"/>
                <a:cs typeface="Calibri"/>
              </a:rPr>
              <a:t> </a:t>
            </a:r>
            <a:r>
              <a:rPr sz="700" spc="15" dirty="0">
                <a:solidFill>
                  <a:srgbClr val="004689"/>
                </a:solidFill>
                <a:latin typeface="Calibri"/>
                <a:cs typeface="Calibri"/>
              </a:rPr>
              <a:t>del</a:t>
            </a:r>
            <a:r>
              <a:rPr sz="700" spc="-5" dirty="0">
                <a:solidFill>
                  <a:srgbClr val="004689"/>
                </a:solidFill>
                <a:latin typeface="Calibri"/>
                <a:cs typeface="Calibri"/>
              </a:rPr>
              <a:t> </a:t>
            </a:r>
            <a:r>
              <a:rPr sz="700" spc="25" dirty="0">
                <a:solidFill>
                  <a:srgbClr val="004689"/>
                </a:solidFill>
                <a:latin typeface="Calibri"/>
                <a:cs typeface="Calibri"/>
              </a:rPr>
              <a:t>-1,0%</a:t>
            </a:r>
            <a:endParaRPr sz="700" dirty="0">
              <a:latin typeface="Calibri"/>
              <a:cs typeface="Calibri"/>
            </a:endParaRPr>
          </a:p>
          <a:p>
            <a:pPr marL="196850" lvl="1" indent="-91440">
              <a:lnSpc>
                <a:spcPct val="100000"/>
              </a:lnSpc>
              <a:buAutoNum type="alphaUcPeriod" startAt="2"/>
              <a:tabLst>
                <a:tab pos="197485" algn="l"/>
              </a:tabLst>
            </a:pPr>
            <a:r>
              <a:rPr sz="700" spc="20" dirty="0">
                <a:solidFill>
                  <a:srgbClr val="004689"/>
                </a:solidFill>
                <a:latin typeface="Calibri"/>
                <a:cs typeface="Calibri"/>
              </a:rPr>
              <a:t>Posibilidad</a:t>
            </a:r>
            <a:r>
              <a:rPr sz="700" spc="-5" dirty="0">
                <a:solidFill>
                  <a:srgbClr val="004689"/>
                </a:solidFill>
                <a:latin typeface="Calibri"/>
                <a:cs typeface="Calibri"/>
              </a:rPr>
              <a:t> </a:t>
            </a:r>
            <a:r>
              <a:rPr sz="700" spc="15" dirty="0">
                <a:solidFill>
                  <a:srgbClr val="004689"/>
                </a:solidFill>
                <a:latin typeface="Calibri"/>
                <a:cs typeface="Calibri"/>
              </a:rPr>
              <a:t>de</a:t>
            </a:r>
            <a:r>
              <a:rPr sz="700" spc="-5" dirty="0">
                <a:solidFill>
                  <a:srgbClr val="004689"/>
                </a:solidFill>
                <a:latin typeface="Calibri"/>
                <a:cs typeface="Calibri"/>
              </a:rPr>
              <a:t> </a:t>
            </a:r>
            <a:r>
              <a:rPr sz="700" spc="20" dirty="0">
                <a:solidFill>
                  <a:srgbClr val="004689"/>
                </a:solidFill>
                <a:latin typeface="Calibri"/>
                <a:cs typeface="Calibri"/>
              </a:rPr>
              <a:t>obtener</a:t>
            </a:r>
            <a:r>
              <a:rPr sz="700" spc="-5" dirty="0">
                <a:solidFill>
                  <a:srgbClr val="004689"/>
                </a:solidFill>
                <a:latin typeface="Calibri"/>
                <a:cs typeface="Calibri"/>
              </a:rPr>
              <a:t> </a:t>
            </a:r>
            <a:r>
              <a:rPr sz="700" spc="30" dirty="0">
                <a:solidFill>
                  <a:srgbClr val="004689"/>
                </a:solidFill>
                <a:latin typeface="Calibri"/>
                <a:cs typeface="Calibri"/>
              </a:rPr>
              <a:t>una</a:t>
            </a:r>
            <a:r>
              <a:rPr sz="700" spc="-5" dirty="0">
                <a:solidFill>
                  <a:srgbClr val="004689"/>
                </a:solidFill>
                <a:latin typeface="Calibri"/>
                <a:cs typeface="Calibri"/>
              </a:rPr>
              <a:t> </a:t>
            </a:r>
            <a:r>
              <a:rPr sz="700" spc="25" dirty="0">
                <a:solidFill>
                  <a:srgbClr val="004689"/>
                </a:solidFill>
                <a:latin typeface="Calibri"/>
                <a:cs typeface="Calibri"/>
              </a:rPr>
              <a:t>plusvalía</a:t>
            </a:r>
            <a:r>
              <a:rPr sz="700" spc="-5" dirty="0">
                <a:solidFill>
                  <a:srgbClr val="004689"/>
                </a:solidFill>
                <a:latin typeface="Calibri"/>
                <a:cs typeface="Calibri"/>
              </a:rPr>
              <a:t> </a:t>
            </a:r>
            <a:r>
              <a:rPr sz="700" spc="15" dirty="0">
                <a:solidFill>
                  <a:srgbClr val="004689"/>
                </a:solidFill>
                <a:latin typeface="Calibri"/>
                <a:cs typeface="Calibri"/>
              </a:rPr>
              <a:t>del</a:t>
            </a:r>
            <a:r>
              <a:rPr sz="700" spc="-5" dirty="0">
                <a:solidFill>
                  <a:srgbClr val="004689"/>
                </a:solidFill>
                <a:latin typeface="Calibri"/>
                <a:cs typeface="Calibri"/>
              </a:rPr>
              <a:t> </a:t>
            </a:r>
            <a:r>
              <a:rPr sz="700" spc="30" dirty="0">
                <a:solidFill>
                  <a:srgbClr val="004689"/>
                </a:solidFill>
                <a:latin typeface="Calibri"/>
                <a:cs typeface="Calibri"/>
              </a:rPr>
              <a:t>+5,0%</a:t>
            </a:r>
            <a:r>
              <a:rPr sz="700" dirty="0">
                <a:solidFill>
                  <a:srgbClr val="004689"/>
                </a:solidFill>
                <a:latin typeface="Calibri"/>
                <a:cs typeface="Calibri"/>
              </a:rPr>
              <a:t> </a:t>
            </a:r>
            <a:r>
              <a:rPr sz="700" spc="25" dirty="0">
                <a:solidFill>
                  <a:srgbClr val="004689"/>
                </a:solidFill>
                <a:latin typeface="Calibri"/>
                <a:cs typeface="Calibri"/>
              </a:rPr>
              <a:t>asumiendo</a:t>
            </a:r>
            <a:r>
              <a:rPr sz="700" spc="-5" dirty="0">
                <a:solidFill>
                  <a:srgbClr val="004689"/>
                </a:solidFill>
                <a:latin typeface="Calibri"/>
                <a:cs typeface="Calibri"/>
              </a:rPr>
              <a:t> </a:t>
            </a:r>
            <a:r>
              <a:rPr sz="700" spc="30" dirty="0">
                <a:solidFill>
                  <a:srgbClr val="004689"/>
                </a:solidFill>
                <a:latin typeface="Calibri"/>
                <a:cs typeface="Calibri"/>
              </a:rPr>
              <a:t>una</a:t>
            </a:r>
            <a:r>
              <a:rPr sz="700" spc="-5" dirty="0">
                <a:solidFill>
                  <a:srgbClr val="004689"/>
                </a:solidFill>
                <a:latin typeface="Calibri"/>
                <a:cs typeface="Calibri"/>
              </a:rPr>
              <a:t> </a:t>
            </a:r>
            <a:r>
              <a:rPr sz="700" spc="20" dirty="0">
                <a:solidFill>
                  <a:srgbClr val="004689"/>
                </a:solidFill>
                <a:latin typeface="Calibri"/>
                <a:cs typeface="Calibri"/>
              </a:rPr>
              <a:t>posible</a:t>
            </a:r>
            <a:r>
              <a:rPr sz="700" spc="-5" dirty="0">
                <a:solidFill>
                  <a:srgbClr val="004689"/>
                </a:solidFill>
                <a:latin typeface="Calibri"/>
                <a:cs typeface="Calibri"/>
              </a:rPr>
              <a:t> </a:t>
            </a:r>
            <a:r>
              <a:rPr sz="700" spc="25" dirty="0">
                <a:solidFill>
                  <a:srgbClr val="004689"/>
                </a:solidFill>
                <a:latin typeface="Calibri"/>
                <a:cs typeface="Calibri"/>
              </a:rPr>
              <a:t>minusvalía</a:t>
            </a:r>
            <a:r>
              <a:rPr sz="700" spc="-5" dirty="0">
                <a:solidFill>
                  <a:srgbClr val="004689"/>
                </a:solidFill>
                <a:latin typeface="Calibri"/>
                <a:cs typeface="Calibri"/>
              </a:rPr>
              <a:t> </a:t>
            </a:r>
            <a:r>
              <a:rPr sz="700" spc="15" dirty="0">
                <a:solidFill>
                  <a:srgbClr val="004689"/>
                </a:solidFill>
                <a:latin typeface="Calibri"/>
                <a:cs typeface="Calibri"/>
              </a:rPr>
              <a:t>del</a:t>
            </a:r>
            <a:r>
              <a:rPr sz="700" spc="-5" dirty="0">
                <a:solidFill>
                  <a:srgbClr val="004689"/>
                </a:solidFill>
                <a:latin typeface="Calibri"/>
                <a:cs typeface="Calibri"/>
              </a:rPr>
              <a:t> </a:t>
            </a:r>
            <a:r>
              <a:rPr sz="700" spc="25" dirty="0">
                <a:solidFill>
                  <a:srgbClr val="004689"/>
                </a:solidFill>
                <a:latin typeface="Calibri"/>
                <a:cs typeface="Calibri"/>
              </a:rPr>
              <a:t>-3,0%</a:t>
            </a:r>
            <a:endParaRPr sz="700" dirty="0">
              <a:latin typeface="Calibri"/>
              <a:cs typeface="Calibri"/>
            </a:endParaRPr>
          </a:p>
          <a:p>
            <a:pPr marL="200660" lvl="1" indent="-95250">
              <a:lnSpc>
                <a:spcPct val="100000"/>
              </a:lnSpc>
              <a:buAutoNum type="alphaUcPeriod" startAt="2"/>
              <a:tabLst>
                <a:tab pos="201295" algn="l"/>
              </a:tabLst>
            </a:pPr>
            <a:r>
              <a:rPr sz="700" spc="20" dirty="0">
                <a:solidFill>
                  <a:srgbClr val="004689"/>
                </a:solidFill>
                <a:latin typeface="Calibri"/>
                <a:cs typeface="Calibri"/>
              </a:rPr>
              <a:t>Posibilidad</a:t>
            </a:r>
            <a:r>
              <a:rPr sz="700" spc="-5" dirty="0">
                <a:solidFill>
                  <a:srgbClr val="004689"/>
                </a:solidFill>
                <a:latin typeface="Calibri"/>
                <a:cs typeface="Calibri"/>
              </a:rPr>
              <a:t> </a:t>
            </a:r>
            <a:r>
              <a:rPr sz="700" spc="15" dirty="0">
                <a:solidFill>
                  <a:srgbClr val="004689"/>
                </a:solidFill>
                <a:latin typeface="Calibri"/>
                <a:cs typeface="Calibri"/>
              </a:rPr>
              <a:t>de</a:t>
            </a:r>
            <a:r>
              <a:rPr sz="700" spc="-5" dirty="0">
                <a:solidFill>
                  <a:srgbClr val="004689"/>
                </a:solidFill>
                <a:latin typeface="Calibri"/>
                <a:cs typeface="Calibri"/>
              </a:rPr>
              <a:t> </a:t>
            </a:r>
            <a:r>
              <a:rPr sz="700" spc="20" dirty="0">
                <a:solidFill>
                  <a:srgbClr val="004689"/>
                </a:solidFill>
                <a:latin typeface="Calibri"/>
                <a:cs typeface="Calibri"/>
              </a:rPr>
              <a:t>obtener</a:t>
            </a:r>
            <a:r>
              <a:rPr sz="700" spc="-5" dirty="0">
                <a:solidFill>
                  <a:srgbClr val="004689"/>
                </a:solidFill>
                <a:latin typeface="Calibri"/>
                <a:cs typeface="Calibri"/>
              </a:rPr>
              <a:t> </a:t>
            </a:r>
            <a:r>
              <a:rPr sz="700" spc="30" dirty="0">
                <a:solidFill>
                  <a:srgbClr val="004689"/>
                </a:solidFill>
                <a:latin typeface="Calibri"/>
                <a:cs typeface="Calibri"/>
              </a:rPr>
              <a:t>una</a:t>
            </a:r>
            <a:r>
              <a:rPr sz="700" spc="-5" dirty="0">
                <a:solidFill>
                  <a:srgbClr val="004689"/>
                </a:solidFill>
                <a:latin typeface="Calibri"/>
                <a:cs typeface="Calibri"/>
              </a:rPr>
              <a:t> </a:t>
            </a:r>
            <a:r>
              <a:rPr sz="700" spc="25" dirty="0">
                <a:solidFill>
                  <a:srgbClr val="004689"/>
                </a:solidFill>
                <a:latin typeface="Calibri"/>
                <a:cs typeface="Calibri"/>
              </a:rPr>
              <a:t>plusvalía</a:t>
            </a:r>
            <a:r>
              <a:rPr sz="700" spc="-5" dirty="0">
                <a:solidFill>
                  <a:srgbClr val="004689"/>
                </a:solidFill>
                <a:latin typeface="Calibri"/>
                <a:cs typeface="Calibri"/>
              </a:rPr>
              <a:t> </a:t>
            </a:r>
            <a:r>
              <a:rPr sz="700" spc="15" dirty="0">
                <a:solidFill>
                  <a:srgbClr val="004689"/>
                </a:solidFill>
                <a:latin typeface="Calibri"/>
                <a:cs typeface="Calibri"/>
              </a:rPr>
              <a:t>del</a:t>
            </a:r>
            <a:r>
              <a:rPr sz="700" spc="-5" dirty="0">
                <a:solidFill>
                  <a:srgbClr val="004689"/>
                </a:solidFill>
                <a:latin typeface="Calibri"/>
                <a:cs typeface="Calibri"/>
              </a:rPr>
              <a:t> </a:t>
            </a:r>
            <a:r>
              <a:rPr sz="700" spc="30" dirty="0">
                <a:solidFill>
                  <a:srgbClr val="004689"/>
                </a:solidFill>
                <a:latin typeface="Calibri"/>
                <a:cs typeface="Calibri"/>
              </a:rPr>
              <a:t>+10%</a:t>
            </a:r>
            <a:r>
              <a:rPr sz="700" dirty="0">
                <a:solidFill>
                  <a:srgbClr val="004689"/>
                </a:solidFill>
                <a:latin typeface="Calibri"/>
                <a:cs typeface="Calibri"/>
              </a:rPr>
              <a:t> </a:t>
            </a:r>
            <a:r>
              <a:rPr sz="700" spc="25" dirty="0">
                <a:solidFill>
                  <a:srgbClr val="004689"/>
                </a:solidFill>
                <a:latin typeface="Calibri"/>
                <a:cs typeface="Calibri"/>
              </a:rPr>
              <a:t>asumiendo</a:t>
            </a:r>
            <a:r>
              <a:rPr sz="700" spc="-5" dirty="0">
                <a:solidFill>
                  <a:srgbClr val="004689"/>
                </a:solidFill>
                <a:latin typeface="Calibri"/>
                <a:cs typeface="Calibri"/>
              </a:rPr>
              <a:t> </a:t>
            </a:r>
            <a:r>
              <a:rPr sz="700" spc="30" dirty="0">
                <a:solidFill>
                  <a:srgbClr val="004689"/>
                </a:solidFill>
                <a:latin typeface="Calibri"/>
                <a:cs typeface="Calibri"/>
              </a:rPr>
              <a:t>una</a:t>
            </a:r>
            <a:r>
              <a:rPr sz="700" spc="-5" dirty="0">
                <a:solidFill>
                  <a:srgbClr val="004689"/>
                </a:solidFill>
                <a:latin typeface="Calibri"/>
                <a:cs typeface="Calibri"/>
              </a:rPr>
              <a:t> </a:t>
            </a:r>
            <a:r>
              <a:rPr sz="700" spc="20" dirty="0">
                <a:solidFill>
                  <a:srgbClr val="004689"/>
                </a:solidFill>
                <a:latin typeface="Calibri"/>
                <a:cs typeface="Calibri"/>
              </a:rPr>
              <a:t>posible</a:t>
            </a:r>
            <a:r>
              <a:rPr sz="700" spc="-5" dirty="0">
                <a:solidFill>
                  <a:srgbClr val="004689"/>
                </a:solidFill>
                <a:latin typeface="Calibri"/>
                <a:cs typeface="Calibri"/>
              </a:rPr>
              <a:t> </a:t>
            </a:r>
            <a:r>
              <a:rPr sz="700" spc="25" dirty="0">
                <a:solidFill>
                  <a:srgbClr val="004689"/>
                </a:solidFill>
                <a:latin typeface="Calibri"/>
                <a:cs typeface="Calibri"/>
              </a:rPr>
              <a:t>minusvalía</a:t>
            </a:r>
            <a:r>
              <a:rPr sz="700" spc="-5" dirty="0">
                <a:solidFill>
                  <a:srgbClr val="004689"/>
                </a:solidFill>
                <a:latin typeface="Calibri"/>
                <a:cs typeface="Calibri"/>
              </a:rPr>
              <a:t> </a:t>
            </a:r>
            <a:r>
              <a:rPr sz="700" spc="15" dirty="0">
                <a:solidFill>
                  <a:srgbClr val="004689"/>
                </a:solidFill>
                <a:latin typeface="Calibri"/>
                <a:cs typeface="Calibri"/>
              </a:rPr>
              <a:t>del</a:t>
            </a:r>
            <a:r>
              <a:rPr sz="700" spc="-5" dirty="0">
                <a:solidFill>
                  <a:srgbClr val="004689"/>
                </a:solidFill>
                <a:latin typeface="Calibri"/>
                <a:cs typeface="Calibri"/>
              </a:rPr>
              <a:t> </a:t>
            </a:r>
            <a:r>
              <a:rPr sz="700" spc="10" dirty="0">
                <a:solidFill>
                  <a:srgbClr val="004689"/>
                </a:solidFill>
                <a:latin typeface="Calibri"/>
                <a:cs typeface="Calibri"/>
              </a:rPr>
              <a:t>-7,0%</a:t>
            </a:r>
            <a:endParaRPr sz="700" dirty="0">
              <a:latin typeface="Calibri"/>
              <a:cs typeface="Calibri"/>
            </a:endParaRPr>
          </a:p>
          <a:p>
            <a:pPr marL="204470" lvl="1" indent="-99060">
              <a:lnSpc>
                <a:spcPct val="100000"/>
              </a:lnSpc>
              <a:buAutoNum type="alphaUcPeriod" startAt="2"/>
              <a:tabLst>
                <a:tab pos="205104" algn="l"/>
              </a:tabLst>
            </a:pPr>
            <a:r>
              <a:rPr sz="700" spc="20" dirty="0">
                <a:solidFill>
                  <a:srgbClr val="004689"/>
                </a:solidFill>
                <a:latin typeface="Calibri"/>
                <a:cs typeface="Calibri"/>
              </a:rPr>
              <a:t>Posibilidad</a:t>
            </a:r>
            <a:r>
              <a:rPr sz="700" spc="-5" dirty="0">
                <a:solidFill>
                  <a:srgbClr val="004689"/>
                </a:solidFill>
                <a:latin typeface="Calibri"/>
                <a:cs typeface="Calibri"/>
              </a:rPr>
              <a:t> </a:t>
            </a:r>
            <a:r>
              <a:rPr sz="700" spc="15" dirty="0">
                <a:solidFill>
                  <a:srgbClr val="004689"/>
                </a:solidFill>
                <a:latin typeface="Calibri"/>
                <a:cs typeface="Calibri"/>
              </a:rPr>
              <a:t>de</a:t>
            </a:r>
            <a:r>
              <a:rPr sz="700" spc="-5" dirty="0">
                <a:solidFill>
                  <a:srgbClr val="004689"/>
                </a:solidFill>
                <a:latin typeface="Calibri"/>
                <a:cs typeface="Calibri"/>
              </a:rPr>
              <a:t> </a:t>
            </a:r>
            <a:r>
              <a:rPr sz="700" spc="20" dirty="0">
                <a:solidFill>
                  <a:srgbClr val="004689"/>
                </a:solidFill>
                <a:latin typeface="Calibri"/>
                <a:cs typeface="Calibri"/>
              </a:rPr>
              <a:t>obtener</a:t>
            </a:r>
            <a:r>
              <a:rPr sz="700" spc="-5" dirty="0">
                <a:solidFill>
                  <a:srgbClr val="004689"/>
                </a:solidFill>
                <a:latin typeface="Calibri"/>
                <a:cs typeface="Calibri"/>
              </a:rPr>
              <a:t> </a:t>
            </a:r>
            <a:r>
              <a:rPr sz="700" spc="30" dirty="0">
                <a:solidFill>
                  <a:srgbClr val="004689"/>
                </a:solidFill>
                <a:latin typeface="Calibri"/>
                <a:cs typeface="Calibri"/>
              </a:rPr>
              <a:t>una</a:t>
            </a:r>
            <a:r>
              <a:rPr sz="700" spc="-5" dirty="0">
                <a:solidFill>
                  <a:srgbClr val="004689"/>
                </a:solidFill>
                <a:latin typeface="Calibri"/>
                <a:cs typeface="Calibri"/>
              </a:rPr>
              <a:t> </a:t>
            </a:r>
            <a:r>
              <a:rPr sz="700" spc="25" dirty="0">
                <a:solidFill>
                  <a:srgbClr val="004689"/>
                </a:solidFill>
                <a:latin typeface="Calibri"/>
                <a:cs typeface="Calibri"/>
              </a:rPr>
              <a:t>plusvalía</a:t>
            </a:r>
            <a:r>
              <a:rPr sz="700" spc="-5" dirty="0">
                <a:solidFill>
                  <a:srgbClr val="004689"/>
                </a:solidFill>
                <a:latin typeface="Calibri"/>
                <a:cs typeface="Calibri"/>
              </a:rPr>
              <a:t> </a:t>
            </a:r>
            <a:r>
              <a:rPr sz="700" spc="15" dirty="0">
                <a:solidFill>
                  <a:srgbClr val="004689"/>
                </a:solidFill>
                <a:latin typeface="Calibri"/>
                <a:cs typeface="Calibri"/>
              </a:rPr>
              <a:t>del</a:t>
            </a:r>
            <a:r>
              <a:rPr sz="700" spc="-5" dirty="0">
                <a:solidFill>
                  <a:srgbClr val="004689"/>
                </a:solidFill>
                <a:latin typeface="Calibri"/>
                <a:cs typeface="Calibri"/>
              </a:rPr>
              <a:t> </a:t>
            </a:r>
            <a:r>
              <a:rPr sz="700" spc="30" dirty="0">
                <a:solidFill>
                  <a:srgbClr val="004689"/>
                </a:solidFill>
                <a:latin typeface="Calibri"/>
                <a:cs typeface="Calibri"/>
              </a:rPr>
              <a:t>+20%</a:t>
            </a:r>
            <a:r>
              <a:rPr sz="700" spc="-5" dirty="0">
                <a:solidFill>
                  <a:srgbClr val="004689"/>
                </a:solidFill>
                <a:latin typeface="Calibri"/>
                <a:cs typeface="Calibri"/>
              </a:rPr>
              <a:t> </a:t>
            </a:r>
            <a:r>
              <a:rPr sz="700" spc="25" dirty="0">
                <a:solidFill>
                  <a:srgbClr val="004689"/>
                </a:solidFill>
                <a:latin typeface="Calibri"/>
                <a:cs typeface="Calibri"/>
              </a:rPr>
              <a:t>asumiendo</a:t>
            </a:r>
            <a:r>
              <a:rPr sz="700" dirty="0">
                <a:solidFill>
                  <a:srgbClr val="004689"/>
                </a:solidFill>
                <a:latin typeface="Calibri"/>
                <a:cs typeface="Calibri"/>
              </a:rPr>
              <a:t> </a:t>
            </a:r>
            <a:r>
              <a:rPr sz="700" spc="30" dirty="0">
                <a:solidFill>
                  <a:srgbClr val="004689"/>
                </a:solidFill>
                <a:latin typeface="Calibri"/>
                <a:cs typeface="Calibri"/>
              </a:rPr>
              <a:t>una</a:t>
            </a:r>
            <a:r>
              <a:rPr sz="700" spc="-5" dirty="0">
                <a:solidFill>
                  <a:srgbClr val="004689"/>
                </a:solidFill>
                <a:latin typeface="Calibri"/>
                <a:cs typeface="Calibri"/>
              </a:rPr>
              <a:t> </a:t>
            </a:r>
            <a:r>
              <a:rPr sz="700" spc="20" dirty="0">
                <a:solidFill>
                  <a:srgbClr val="004689"/>
                </a:solidFill>
                <a:latin typeface="Calibri"/>
                <a:cs typeface="Calibri"/>
              </a:rPr>
              <a:t>posible</a:t>
            </a:r>
            <a:r>
              <a:rPr sz="700" spc="-5" dirty="0">
                <a:solidFill>
                  <a:srgbClr val="004689"/>
                </a:solidFill>
                <a:latin typeface="Calibri"/>
                <a:cs typeface="Calibri"/>
              </a:rPr>
              <a:t> </a:t>
            </a:r>
            <a:r>
              <a:rPr sz="700" spc="25" dirty="0">
                <a:solidFill>
                  <a:srgbClr val="004689"/>
                </a:solidFill>
                <a:latin typeface="Calibri"/>
                <a:cs typeface="Calibri"/>
              </a:rPr>
              <a:t>minusvalía</a:t>
            </a:r>
            <a:r>
              <a:rPr sz="700" spc="-5" dirty="0">
                <a:solidFill>
                  <a:srgbClr val="004689"/>
                </a:solidFill>
                <a:latin typeface="Calibri"/>
                <a:cs typeface="Calibri"/>
              </a:rPr>
              <a:t> </a:t>
            </a:r>
            <a:r>
              <a:rPr sz="700" spc="15" dirty="0">
                <a:solidFill>
                  <a:srgbClr val="004689"/>
                </a:solidFill>
                <a:latin typeface="Calibri"/>
                <a:cs typeface="Calibri"/>
              </a:rPr>
              <a:t>del</a:t>
            </a:r>
            <a:r>
              <a:rPr sz="700" spc="-5" dirty="0">
                <a:solidFill>
                  <a:srgbClr val="004689"/>
                </a:solidFill>
                <a:latin typeface="Calibri"/>
                <a:cs typeface="Calibri"/>
              </a:rPr>
              <a:t> </a:t>
            </a:r>
            <a:r>
              <a:rPr sz="700" spc="25" dirty="0">
                <a:solidFill>
                  <a:srgbClr val="004689"/>
                </a:solidFill>
                <a:latin typeface="Calibri"/>
                <a:cs typeface="Calibri"/>
              </a:rPr>
              <a:t>-10,0%</a:t>
            </a:r>
            <a:endParaRPr sz="700" dirty="0">
              <a:latin typeface="Calibri"/>
              <a:cs typeface="Calibri"/>
            </a:endParaRPr>
          </a:p>
          <a:p>
            <a:pPr marL="12700" marR="5080">
              <a:lnSpc>
                <a:spcPts val="1900"/>
              </a:lnSpc>
              <a:spcBef>
                <a:spcPts val="254"/>
              </a:spcBef>
            </a:pPr>
            <a:r>
              <a:rPr sz="1600" spc="65" dirty="0">
                <a:solidFill>
                  <a:srgbClr val="004689"/>
                </a:solidFill>
                <a:latin typeface="Garamond"/>
                <a:cs typeface="Garamond"/>
              </a:rPr>
              <a:t>Los</a:t>
            </a:r>
            <a:r>
              <a:rPr sz="1600" spc="5" dirty="0">
                <a:solidFill>
                  <a:srgbClr val="004689"/>
                </a:solidFill>
                <a:latin typeface="Garamond"/>
                <a:cs typeface="Garamond"/>
              </a:rPr>
              <a:t> </a:t>
            </a:r>
            <a:r>
              <a:rPr sz="1600" spc="60" dirty="0">
                <a:solidFill>
                  <a:srgbClr val="004689"/>
                </a:solidFill>
                <a:latin typeface="Garamond"/>
                <a:cs typeface="Garamond"/>
              </a:rPr>
              <a:t>objetivos</a:t>
            </a:r>
            <a:r>
              <a:rPr sz="1600" spc="10" dirty="0">
                <a:solidFill>
                  <a:srgbClr val="004689"/>
                </a:solidFill>
                <a:latin typeface="Garamond"/>
                <a:cs typeface="Garamond"/>
              </a:rPr>
              <a:t> </a:t>
            </a:r>
            <a:r>
              <a:rPr sz="1600" spc="110" dirty="0">
                <a:solidFill>
                  <a:srgbClr val="004689"/>
                </a:solidFill>
                <a:latin typeface="Garamond"/>
                <a:cs typeface="Garamond"/>
              </a:rPr>
              <a:t>de</a:t>
            </a:r>
            <a:r>
              <a:rPr sz="1600" spc="10" dirty="0">
                <a:solidFill>
                  <a:srgbClr val="004689"/>
                </a:solidFill>
                <a:latin typeface="Garamond"/>
                <a:cs typeface="Garamond"/>
              </a:rPr>
              <a:t> </a:t>
            </a:r>
            <a:r>
              <a:rPr sz="1600" b="1" u="sng" spc="60" dirty="0">
                <a:solidFill>
                  <a:srgbClr val="004689"/>
                </a:solidFill>
                <a:latin typeface="Garamond"/>
                <a:cs typeface="Garamond"/>
              </a:rPr>
              <a:t>p</a:t>
            </a:r>
            <a:r>
              <a:rPr sz="1600" b="1" u="sng" spc="60" dirty="0">
                <a:solidFill>
                  <a:srgbClr val="004689"/>
                </a:solidFill>
                <a:uFill>
                  <a:solidFill>
                    <a:srgbClr val="000000"/>
                  </a:solidFill>
                </a:uFill>
                <a:latin typeface="Garamond"/>
                <a:cs typeface="Garamond"/>
              </a:rPr>
              <a:t>rotección</a:t>
            </a:r>
            <a:r>
              <a:rPr sz="1600" b="1" u="sng" spc="10" dirty="0">
                <a:solidFill>
                  <a:srgbClr val="004689"/>
                </a:solidFill>
                <a:uFill>
                  <a:solidFill>
                    <a:srgbClr val="000000"/>
                  </a:solidFill>
                </a:uFill>
                <a:latin typeface="Garamond"/>
                <a:cs typeface="Garamond"/>
              </a:rPr>
              <a:t> </a:t>
            </a:r>
            <a:r>
              <a:rPr sz="1600" b="1" u="sng" spc="95" dirty="0">
                <a:solidFill>
                  <a:srgbClr val="004689"/>
                </a:solidFill>
                <a:uFill>
                  <a:solidFill>
                    <a:srgbClr val="000000"/>
                  </a:solidFill>
                </a:uFill>
                <a:latin typeface="Garamond"/>
                <a:cs typeface="Garamond"/>
              </a:rPr>
              <a:t>persona</a:t>
            </a:r>
            <a:r>
              <a:rPr sz="1600" b="1" u="sng" spc="95" dirty="0">
                <a:solidFill>
                  <a:srgbClr val="004689"/>
                </a:solidFill>
                <a:latin typeface="Garamond"/>
                <a:cs typeface="Garamond"/>
              </a:rPr>
              <a:t>l</a:t>
            </a:r>
            <a:r>
              <a:rPr sz="1600" spc="10" dirty="0">
                <a:solidFill>
                  <a:srgbClr val="004689"/>
                </a:solidFill>
                <a:latin typeface="Garamond"/>
                <a:cs typeface="Garamond"/>
              </a:rPr>
              <a:t> </a:t>
            </a:r>
            <a:r>
              <a:rPr sz="1600" spc="220" dirty="0">
                <a:solidFill>
                  <a:srgbClr val="004689"/>
                </a:solidFill>
                <a:latin typeface="Garamond"/>
                <a:cs typeface="Garamond"/>
              </a:rPr>
              <a:t>y</a:t>
            </a:r>
            <a:r>
              <a:rPr sz="1600" spc="10" dirty="0">
                <a:solidFill>
                  <a:srgbClr val="004689"/>
                </a:solidFill>
                <a:latin typeface="Garamond"/>
                <a:cs typeface="Garamond"/>
              </a:rPr>
              <a:t> </a:t>
            </a:r>
            <a:r>
              <a:rPr sz="1600" spc="110" dirty="0">
                <a:solidFill>
                  <a:srgbClr val="004689"/>
                </a:solidFill>
                <a:latin typeface="Garamond"/>
                <a:cs typeface="Garamond"/>
              </a:rPr>
              <a:t>de</a:t>
            </a:r>
            <a:r>
              <a:rPr sz="1600" spc="10" dirty="0">
                <a:solidFill>
                  <a:srgbClr val="004689"/>
                </a:solidFill>
                <a:latin typeface="Garamond"/>
                <a:cs typeface="Garamond"/>
              </a:rPr>
              <a:t> </a:t>
            </a:r>
            <a:r>
              <a:rPr sz="1600" spc="60" dirty="0">
                <a:solidFill>
                  <a:srgbClr val="004689"/>
                </a:solidFill>
                <a:latin typeface="Garamond"/>
                <a:cs typeface="Garamond"/>
              </a:rPr>
              <a:t>protección</a:t>
            </a:r>
            <a:r>
              <a:rPr sz="1600" spc="10" dirty="0">
                <a:solidFill>
                  <a:srgbClr val="004689"/>
                </a:solidFill>
                <a:latin typeface="Garamond"/>
                <a:cs typeface="Garamond"/>
              </a:rPr>
              <a:t> </a:t>
            </a:r>
            <a:r>
              <a:rPr sz="1600" spc="100" dirty="0">
                <a:solidFill>
                  <a:srgbClr val="004689"/>
                </a:solidFill>
                <a:latin typeface="Garamond"/>
                <a:cs typeface="Garamond"/>
              </a:rPr>
              <a:t>patrimonial</a:t>
            </a:r>
            <a:r>
              <a:rPr sz="1600" spc="10" dirty="0">
                <a:solidFill>
                  <a:srgbClr val="004689"/>
                </a:solidFill>
                <a:latin typeface="Garamond"/>
                <a:cs typeface="Garamond"/>
              </a:rPr>
              <a:t> </a:t>
            </a:r>
            <a:r>
              <a:rPr sz="1600" spc="220" dirty="0">
                <a:solidFill>
                  <a:srgbClr val="004689"/>
                </a:solidFill>
                <a:latin typeface="Garamond"/>
                <a:cs typeface="Garamond"/>
              </a:rPr>
              <a:t>y  </a:t>
            </a:r>
            <a:r>
              <a:rPr sz="1600" spc="110" dirty="0">
                <a:solidFill>
                  <a:srgbClr val="004689"/>
                </a:solidFill>
                <a:latin typeface="Garamond"/>
                <a:cs typeface="Garamond"/>
              </a:rPr>
              <a:t>de</a:t>
            </a:r>
            <a:r>
              <a:rPr sz="1600" dirty="0">
                <a:solidFill>
                  <a:srgbClr val="004689"/>
                </a:solidFill>
                <a:latin typeface="Garamond"/>
                <a:cs typeface="Garamond"/>
              </a:rPr>
              <a:t> </a:t>
            </a:r>
            <a:r>
              <a:rPr sz="1600" spc="100" dirty="0">
                <a:solidFill>
                  <a:srgbClr val="004689"/>
                </a:solidFill>
                <a:latin typeface="Garamond"/>
                <a:cs typeface="Garamond"/>
              </a:rPr>
              <a:t>ingresos</a:t>
            </a:r>
            <a:r>
              <a:rPr sz="1600" dirty="0">
                <a:solidFill>
                  <a:srgbClr val="004689"/>
                </a:solidFill>
                <a:latin typeface="Garamond"/>
                <a:cs typeface="Garamond"/>
              </a:rPr>
              <a:t> </a:t>
            </a:r>
            <a:r>
              <a:rPr sz="1600" spc="90" dirty="0">
                <a:solidFill>
                  <a:srgbClr val="004689"/>
                </a:solidFill>
                <a:latin typeface="Garamond"/>
                <a:cs typeface="Garamond"/>
              </a:rPr>
              <a:t>deben</a:t>
            </a:r>
            <a:r>
              <a:rPr sz="1600" dirty="0">
                <a:solidFill>
                  <a:srgbClr val="004689"/>
                </a:solidFill>
                <a:latin typeface="Garamond"/>
                <a:cs typeface="Garamond"/>
              </a:rPr>
              <a:t> </a:t>
            </a:r>
            <a:r>
              <a:rPr sz="1600" spc="90" dirty="0">
                <a:solidFill>
                  <a:srgbClr val="004689"/>
                </a:solidFill>
                <a:latin typeface="Garamond"/>
                <a:cs typeface="Garamond"/>
              </a:rPr>
              <a:t>ser</a:t>
            </a:r>
            <a:r>
              <a:rPr sz="1600" spc="5" dirty="0">
                <a:solidFill>
                  <a:srgbClr val="004689"/>
                </a:solidFill>
                <a:latin typeface="Garamond"/>
                <a:cs typeface="Garamond"/>
              </a:rPr>
              <a:t> </a:t>
            </a:r>
            <a:r>
              <a:rPr sz="1600" spc="85" dirty="0">
                <a:solidFill>
                  <a:srgbClr val="004689"/>
                </a:solidFill>
                <a:latin typeface="Garamond"/>
                <a:cs typeface="Garamond"/>
              </a:rPr>
              <a:t>previstos</a:t>
            </a:r>
            <a:r>
              <a:rPr sz="1600" dirty="0">
                <a:solidFill>
                  <a:srgbClr val="004689"/>
                </a:solidFill>
                <a:latin typeface="Garamond"/>
                <a:cs typeface="Garamond"/>
              </a:rPr>
              <a:t> </a:t>
            </a:r>
            <a:r>
              <a:rPr sz="1600" spc="95" dirty="0">
                <a:solidFill>
                  <a:srgbClr val="004689"/>
                </a:solidFill>
                <a:latin typeface="Garamond"/>
                <a:cs typeface="Garamond"/>
              </a:rPr>
              <a:t>en</a:t>
            </a:r>
            <a:r>
              <a:rPr sz="1600" dirty="0">
                <a:solidFill>
                  <a:srgbClr val="004689"/>
                </a:solidFill>
                <a:latin typeface="Garamond"/>
                <a:cs typeface="Garamond"/>
              </a:rPr>
              <a:t> </a:t>
            </a:r>
            <a:r>
              <a:rPr sz="1600" spc="114" dirty="0">
                <a:solidFill>
                  <a:srgbClr val="004689"/>
                </a:solidFill>
                <a:latin typeface="Garamond"/>
                <a:cs typeface="Garamond"/>
              </a:rPr>
              <a:t>la</a:t>
            </a:r>
            <a:r>
              <a:rPr sz="1600" dirty="0">
                <a:solidFill>
                  <a:srgbClr val="004689"/>
                </a:solidFill>
                <a:latin typeface="Garamond"/>
                <a:cs typeface="Garamond"/>
              </a:rPr>
              <a:t> </a:t>
            </a:r>
            <a:r>
              <a:rPr sz="1600" spc="75" dirty="0">
                <a:solidFill>
                  <a:srgbClr val="004689"/>
                </a:solidFill>
                <a:latin typeface="Garamond"/>
                <a:cs typeface="Garamond"/>
              </a:rPr>
              <a:t>planificación</a:t>
            </a:r>
            <a:r>
              <a:rPr sz="1600" spc="5" dirty="0">
                <a:solidFill>
                  <a:srgbClr val="004689"/>
                </a:solidFill>
                <a:latin typeface="Garamond"/>
                <a:cs typeface="Garamond"/>
              </a:rPr>
              <a:t> </a:t>
            </a:r>
            <a:r>
              <a:rPr sz="1600" spc="85" dirty="0">
                <a:solidFill>
                  <a:srgbClr val="004689"/>
                </a:solidFill>
                <a:latin typeface="Garamond"/>
                <a:cs typeface="Garamond"/>
              </a:rPr>
              <a:t>financiera</a:t>
            </a:r>
            <a:endParaRPr sz="1600" dirty="0">
              <a:latin typeface="Garamond"/>
              <a:cs typeface="Garamond"/>
            </a:endParaRPr>
          </a:p>
        </p:txBody>
      </p:sp>
      <p:sp>
        <p:nvSpPr>
          <p:cNvPr id="13" name="object 13"/>
          <p:cNvSpPr/>
          <p:nvPr/>
        </p:nvSpPr>
        <p:spPr>
          <a:xfrm>
            <a:off x="3553269" y="594568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FFFFFF"/>
          </a:solidFill>
        </p:spPr>
        <p:txBody>
          <a:bodyPr wrap="square" lIns="0" tIns="0" rIns="0" bIns="0" rtlCol="0"/>
          <a:lstStyle/>
          <a:p>
            <a:endParaRPr/>
          </a:p>
        </p:txBody>
      </p:sp>
      <p:sp>
        <p:nvSpPr>
          <p:cNvPr id="14" name="object 14"/>
          <p:cNvSpPr/>
          <p:nvPr/>
        </p:nvSpPr>
        <p:spPr>
          <a:xfrm>
            <a:off x="3553269" y="594568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5" name="object 15"/>
          <p:cNvSpPr/>
          <p:nvPr/>
        </p:nvSpPr>
        <p:spPr>
          <a:xfrm>
            <a:off x="3832669" y="594568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FFFFFF"/>
          </a:solidFill>
        </p:spPr>
        <p:txBody>
          <a:bodyPr wrap="square" lIns="0" tIns="0" rIns="0" bIns="0" rtlCol="0"/>
          <a:lstStyle/>
          <a:p>
            <a:endParaRPr/>
          </a:p>
        </p:txBody>
      </p:sp>
      <p:sp>
        <p:nvSpPr>
          <p:cNvPr id="16" name="object 16"/>
          <p:cNvSpPr/>
          <p:nvPr/>
        </p:nvSpPr>
        <p:spPr>
          <a:xfrm>
            <a:off x="3832669" y="594568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7" name="object 17"/>
          <p:cNvSpPr/>
          <p:nvPr/>
        </p:nvSpPr>
        <p:spPr>
          <a:xfrm>
            <a:off x="4112069" y="594568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FFFFFF"/>
          </a:solidFill>
        </p:spPr>
        <p:txBody>
          <a:bodyPr wrap="square" lIns="0" tIns="0" rIns="0" bIns="0" rtlCol="0"/>
          <a:lstStyle/>
          <a:p>
            <a:endParaRPr/>
          </a:p>
        </p:txBody>
      </p:sp>
      <p:sp>
        <p:nvSpPr>
          <p:cNvPr id="18" name="object 18"/>
          <p:cNvSpPr/>
          <p:nvPr/>
        </p:nvSpPr>
        <p:spPr>
          <a:xfrm>
            <a:off x="4112069" y="594568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9" name="object 19"/>
          <p:cNvSpPr/>
          <p:nvPr/>
        </p:nvSpPr>
        <p:spPr>
          <a:xfrm>
            <a:off x="3261169" y="65044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FFFFFF"/>
          </a:solidFill>
        </p:spPr>
        <p:txBody>
          <a:bodyPr wrap="square" lIns="0" tIns="0" rIns="0" bIns="0" rtlCol="0"/>
          <a:lstStyle/>
          <a:p>
            <a:endParaRPr/>
          </a:p>
        </p:txBody>
      </p:sp>
      <p:sp>
        <p:nvSpPr>
          <p:cNvPr id="20" name="object 20"/>
          <p:cNvSpPr/>
          <p:nvPr/>
        </p:nvSpPr>
        <p:spPr>
          <a:xfrm>
            <a:off x="3261169" y="65044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21" name="object 21"/>
          <p:cNvSpPr/>
          <p:nvPr/>
        </p:nvSpPr>
        <p:spPr>
          <a:xfrm>
            <a:off x="3553269" y="65044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FFFFFF"/>
          </a:solidFill>
        </p:spPr>
        <p:txBody>
          <a:bodyPr wrap="square" lIns="0" tIns="0" rIns="0" bIns="0" rtlCol="0"/>
          <a:lstStyle/>
          <a:p>
            <a:endParaRPr/>
          </a:p>
        </p:txBody>
      </p:sp>
      <p:sp>
        <p:nvSpPr>
          <p:cNvPr id="22" name="object 22"/>
          <p:cNvSpPr/>
          <p:nvPr/>
        </p:nvSpPr>
        <p:spPr>
          <a:xfrm>
            <a:off x="3553269" y="65044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23" name="object 23"/>
          <p:cNvSpPr/>
          <p:nvPr/>
        </p:nvSpPr>
        <p:spPr>
          <a:xfrm>
            <a:off x="3832669" y="65044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FFFFFF"/>
          </a:solidFill>
        </p:spPr>
        <p:txBody>
          <a:bodyPr wrap="square" lIns="0" tIns="0" rIns="0" bIns="0" rtlCol="0"/>
          <a:lstStyle/>
          <a:p>
            <a:endParaRPr/>
          </a:p>
        </p:txBody>
      </p:sp>
      <p:sp>
        <p:nvSpPr>
          <p:cNvPr id="24" name="object 24"/>
          <p:cNvSpPr/>
          <p:nvPr/>
        </p:nvSpPr>
        <p:spPr>
          <a:xfrm>
            <a:off x="3832669" y="65044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25" name="object 25"/>
          <p:cNvSpPr/>
          <p:nvPr/>
        </p:nvSpPr>
        <p:spPr>
          <a:xfrm>
            <a:off x="4112069" y="65044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FFFFFF"/>
          </a:solidFill>
        </p:spPr>
        <p:txBody>
          <a:bodyPr wrap="square" lIns="0" tIns="0" rIns="0" bIns="0" rtlCol="0"/>
          <a:lstStyle/>
          <a:p>
            <a:endParaRPr/>
          </a:p>
        </p:txBody>
      </p:sp>
      <p:sp>
        <p:nvSpPr>
          <p:cNvPr id="26" name="object 26"/>
          <p:cNvSpPr/>
          <p:nvPr/>
        </p:nvSpPr>
        <p:spPr>
          <a:xfrm>
            <a:off x="4112069" y="65044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27" name="object 27"/>
          <p:cNvSpPr/>
          <p:nvPr/>
        </p:nvSpPr>
        <p:spPr>
          <a:xfrm>
            <a:off x="3261169" y="71013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FFFFFF"/>
          </a:solidFill>
        </p:spPr>
        <p:txBody>
          <a:bodyPr wrap="square" lIns="0" tIns="0" rIns="0" bIns="0" rtlCol="0"/>
          <a:lstStyle/>
          <a:p>
            <a:endParaRPr/>
          </a:p>
        </p:txBody>
      </p:sp>
      <p:sp>
        <p:nvSpPr>
          <p:cNvPr id="28" name="object 28"/>
          <p:cNvSpPr/>
          <p:nvPr/>
        </p:nvSpPr>
        <p:spPr>
          <a:xfrm>
            <a:off x="3261169" y="71013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29" name="object 29"/>
          <p:cNvSpPr/>
          <p:nvPr/>
        </p:nvSpPr>
        <p:spPr>
          <a:xfrm>
            <a:off x="3553269" y="71013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FFFFFF"/>
          </a:solidFill>
        </p:spPr>
        <p:txBody>
          <a:bodyPr wrap="square" lIns="0" tIns="0" rIns="0" bIns="0" rtlCol="0"/>
          <a:lstStyle/>
          <a:p>
            <a:endParaRPr/>
          </a:p>
        </p:txBody>
      </p:sp>
      <p:sp>
        <p:nvSpPr>
          <p:cNvPr id="30" name="object 30"/>
          <p:cNvSpPr/>
          <p:nvPr/>
        </p:nvSpPr>
        <p:spPr>
          <a:xfrm>
            <a:off x="3553269" y="71013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31" name="object 31"/>
          <p:cNvSpPr/>
          <p:nvPr/>
        </p:nvSpPr>
        <p:spPr>
          <a:xfrm>
            <a:off x="3832669" y="71013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FFFFFF"/>
          </a:solidFill>
        </p:spPr>
        <p:txBody>
          <a:bodyPr wrap="square" lIns="0" tIns="0" rIns="0" bIns="0" rtlCol="0"/>
          <a:lstStyle/>
          <a:p>
            <a:endParaRPr/>
          </a:p>
        </p:txBody>
      </p:sp>
      <p:sp>
        <p:nvSpPr>
          <p:cNvPr id="32" name="object 32"/>
          <p:cNvSpPr/>
          <p:nvPr/>
        </p:nvSpPr>
        <p:spPr>
          <a:xfrm>
            <a:off x="3832669" y="71013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33" name="object 33"/>
          <p:cNvSpPr/>
          <p:nvPr/>
        </p:nvSpPr>
        <p:spPr>
          <a:xfrm>
            <a:off x="4112069" y="71013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FFFFFF"/>
          </a:solidFill>
        </p:spPr>
        <p:txBody>
          <a:bodyPr wrap="square" lIns="0" tIns="0" rIns="0" bIns="0" rtlCol="0"/>
          <a:lstStyle/>
          <a:p>
            <a:endParaRPr/>
          </a:p>
        </p:txBody>
      </p:sp>
      <p:sp>
        <p:nvSpPr>
          <p:cNvPr id="34" name="object 34"/>
          <p:cNvSpPr/>
          <p:nvPr/>
        </p:nvSpPr>
        <p:spPr>
          <a:xfrm>
            <a:off x="4112069" y="71013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35" name="object 35"/>
          <p:cNvSpPr/>
          <p:nvPr/>
        </p:nvSpPr>
        <p:spPr>
          <a:xfrm>
            <a:off x="3261169" y="76474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FFFFFF"/>
          </a:solidFill>
        </p:spPr>
        <p:txBody>
          <a:bodyPr wrap="square" lIns="0" tIns="0" rIns="0" bIns="0" rtlCol="0"/>
          <a:lstStyle/>
          <a:p>
            <a:endParaRPr/>
          </a:p>
        </p:txBody>
      </p:sp>
      <p:sp>
        <p:nvSpPr>
          <p:cNvPr id="36" name="object 36"/>
          <p:cNvSpPr/>
          <p:nvPr/>
        </p:nvSpPr>
        <p:spPr>
          <a:xfrm>
            <a:off x="3261169" y="76474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37" name="object 37"/>
          <p:cNvSpPr/>
          <p:nvPr/>
        </p:nvSpPr>
        <p:spPr>
          <a:xfrm>
            <a:off x="3553269" y="76474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FFFFFF"/>
          </a:solidFill>
        </p:spPr>
        <p:txBody>
          <a:bodyPr wrap="square" lIns="0" tIns="0" rIns="0" bIns="0" rtlCol="0"/>
          <a:lstStyle/>
          <a:p>
            <a:endParaRPr/>
          </a:p>
        </p:txBody>
      </p:sp>
      <p:sp>
        <p:nvSpPr>
          <p:cNvPr id="38" name="object 38"/>
          <p:cNvSpPr/>
          <p:nvPr/>
        </p:nvSpPr>
        <p:spPr>
          <a:xfrm>
            <a:off x="3553269" y="76474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39" name="object 39"/>
          <p:cNvSpPr/>
          <p:nvPr/>
        </p:nvSpPr>
        <p:spPr>
          <a:xfrm>
            <a:off x="3832669" y="76474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FFFFFF"/>
          </a:solidFill>
        </p:spPr>
        <p:txBody>
          <a:bodyPr wrap="square" lIns="0" tIns="0" rIns="0" bIns="0" rtlCol="0"/>
          <a:lstStyle/>
          <a:p>
            <a:endParaRPr/>
          </a:p>
        </p:txBody>
      </p:sp>
      <p:sp>
        <p:nvSpPr>
          <p:cNvPr id="40" name="object 40"/>
          <p:cNvSpPr/>
          <p:nvPr/>
        </p:nvSpPr>
        <p:spPr>
          <a:xfrm>
            <a:off x="3832669" y="76474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41" name="object 41"/>
          <p:cNvSpPr/>
          <p:nvPr/>
        </p:nvSpPr>
        <p:spPr>
          <a:xfrm>
            <a:off x="4112069" y="76474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FFFFFF"/>
          </a:solidFill>
        </p:spPr>
        <p:txBody>
          <a:bodyPr wrap="square" lIns="0" tIns="0" rIns="0" bIns="0" rtlCol="0"/>
          <a:lstStyle/>
          <a:p>
            <a:endParaRPr/>
          </a:p>
        </p:txBody>
      </p:sp>
      <p:sp>
        <p:nvSpPr>
          <p:cNvPr id="42" name="object 42"/>
          <p:cNvSpPr/>
          <p:nvPr/>
        </p:nvSpPr>
        <p:spPr>
          <a:xfrm>
            <a:off x="4112069" y="7647482"/>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43" name="object 43"/>
          <p:cNvSpPr txBox="1"/>
          <p:nvPr/>
        </p:nvSpPr>
        <p:spPr>
          <a:xfrm>
            <a:off x="1018078" y="194861"/>
            <a:ext cx="5608320" cy="198131"/>
          </a:xfrm>
          <a:prstGeom prst="rect">
            <a:avLst/>
          </a:prstGeom>
        </p:spPr>
        <p:txBody>
          <a:bodyPr vert="horz" wrap="square" lIns="0" tIns="13335" rIns="0" bIns="0" rtlCol="0">
            <a:spAutoFit/>
          </a:bodyPr>
          <a:lstStyle/>
          <a:p>
            <a:pPr marL="12700">
              <a:lnSpc>
                <a:spcPct val="100000"/>
              </a:lnSpc>
              <a:spcBef>
                <a:spcPts val="105"/>
              </a:spcBef>
            </a:pPr>
            <a:r>
              <a:rPr sz="1200" b="1" dirty="0">
                <a:latin typeface="Arial"/>
                <a:cs typeface="Arial"/>
              </a:rPr>
              <a:t>Ejercicio capacidad de </a:t>
            </a:r>
            <a:r>
              <a:rPr sz="1200" b="1" spc="-5" dirty="0">
                <a:latin typeface="Arial"/>
                <a:cs typeface="Arial"/>
              </a:rPr>
              <a:t>ahorro </a:t>
            </a:r>
            <a:r>
              <a:rPr sz="1200" b="1" dirty="0">
                <a:latin typeface="Arial"/>
                <a:cs typeface="Arial"/>
              </a:rPr>
              <a:t>real en </a:t>
            </a:r>
            <a:r>
              <a:rPr sz="1200" b="1" spc="-5" dirty="0">
                <a:latin typeface="Arial"/>
                <a:cs typeface="Arial"/>
              </a:rPr>
              <a:t>base </a:t>
            </a:r>
            <a:r>
              <a:rPr sz="1200" b="1" dirty="0">
                <a:latin typeface="Arial"/>
                <a:cs typeface="Arial"/>
              </a:rPr>
              <a:t>a </a:t>
            </a:r>
            <a:r>
              <a:rPr sz="1200" b="1" spc="-5" dirty="0">
                <a:latin typeface="Arial"/>
                <a:cs typeface="Arial"/>
              </a:rPr>
              <a:t>ingresos </a:t>
            </a:r>
            <a:r>
              <a:rPr sz="1200" b="1" dirty="0">
                <a:latin typeface="Arial"/>
                <a:cs typeface="Arial"/>
              </a:rPr>
              <a:t>y </a:t>
            </a:r>
            <a:r>
              <a:rPr sz="1200" b="1" spc="-5" dirty="0" err="1" smtClean="0">
                <a:latin typeface="Arial"/>
                <a:cs typeface="Arial"/>
              </a:rPr>
              <a:t>gastos</a:t>
            </a:r>
            <a:r>
              <a:rPr lang="es-ES" sz="1200" b="1" spc="95" dirty="0">
                <a:latin typeface="Arial"/>
                <a:cs typeface="Arial"/>
              </a:rPr>
              <a:t>.</a:t>
            </a:r>
            <a:endParaRPr sz="1200" b="1" dirty="0">
              <a:latin typeface="Arial"/>
              <a:cs typeface="Arial"/>
            </a:endParaRPr>
          </a:p>
        </p:txBody>
      </p:sp>
      <p:sp>
        <p:nvSpPr>
          <p:cNvPr id="44" name="object 44"/>
          <p:cNvSpPr txBox="1"/>
          <p:nvPr/>
        </p:nvSpPr>
        <p:spPr>
          <a:xfrm>
            <a:off x="685569" y="2655426"/>
            <a:ext cx="3376295" cy="680956"/>
          </a:xfrm>
          <a:prstGeom prst="rect">
            <a:avLst/>
          </a:prstGeom>
        </p:spPr>
        <p:txBody>
          <a:bodyPr vert="horz" wrap="square" lIns="0" tIns="26670" rIns="0" bIns="0" rtlCol="0">
            <a:spAutoFit/>
          </a:bodyPr>
          <a:lstStyle/>
          <a:p>
            <a:pPr marL="12700" marR="5080">
              <a:lnSpc>
                <a:spcPts val="1680"/>
              </a:lnSpc>
              <a:spcBef>
                <a:spcPts val="210"/>
              </a:spcBef>
            </a:pPr>
            <a:r>
              <a:rPr sz="1200" b="1" dirty="0">
                <a:latin typeface="Arial"/>
                <a:cs typeface="Arial"/>
              </a:rPr>
              <a:t>Una vez sacada la capacidad de </a:t>
            </a:r>
            <a:r>
              <a:rPr sz="1200" b="1" spc="-5" dirty="0" err="1">
                <a:latin typeface="Arial"/>
                <a:cs typeface="Arial"/>
              </a:rPr>
              <a:t>ahorro</a:t>
            </a:r>
            <a:r>
              <a:rPr sz="1200" b="1" spc="-5" dirty="0">
                <a:latin typeface="Arial"/>
                <a:cs typeface="Arial"/>
              </a:rPr>
              <a:t> </a:t>
            </a:r>
            <a:r>
              <a:rPr lang="es-ES" sz="1200" b="1" spc="-5" dirty="0" smtClean="0">
                <a:latin typeface="Arial"/>
                <a:cs typeface="Arial"/>
              </a:rPr>
              <a:t>hacemos la planificación financiera</a:t>
            </a:r>
            <a:r>
              <a:rPr lang="es-ES" sz="1200" b="1" dirty="0" smtClean="0">
                <a:latin typeface="Arial"/>
                <a:cs typeface="Arial"/>
              </a:rPr>
              <a:t> </a:t>
            </a:r>
            <a:r>
              <a:rPr sz="1200" b="1" spc="-5" dirty="0" err="1" smtClean="0">
                <a:latin typeface="Arial"/>
                <a:cs typeface="Arial"/>
              </a:rPr>
              <a:t>personalizada</a:t>
            </a:r>
            <a:r>
              <a:rPr sz="1200" b="1" spc="-5" dirty="0" smtClean="0">
                <a:latin typeface="Arial"/>
                <a:cs typeface="Arial"/>
              </a:rPr>
              <a:t> </a:t>
            </a:r>
            <a:r>
              <a:rPr sz="1200" b="1" spc="-5" dirty="0">
                <a:latin typeface="Arial"/>
                <a:cs typeface="Arial"/>
              </a:rPr>
              <a:t>para diversificar </a:t>
            </a:r>
            <a:r>
              <a:rPr sz="1200" b="1" dirty="0">
                <a:latin typeface="Arial"/>
                <a:cs typeface="Arial"/>
              </a:rPr>
              <a:t>en</a:t>
            </a:r>
            <a:r>
              <a:rPr sz="1200" b="1" spc="35" dirty="0">
                <a:latin typeface="Arial"/>
                <a:cs typeface="Arial"/>
              </a:rPr>
              <a:t> </a:t>
            </a:r>
            <a:r>
              <a:rPr sz="1200" b="1" spc="-5" dirty="0">
                <a:latin typeface="Arial"/>
                <a:cs typeface="Arial"/>
              </a:rPr>
              <a:t>plazos</a:t>
            </a:r>
            <a:endParaRPr sz="1200" b="1" dirty="0">
              <a:latin typeface="Arial"/>
              <a:cs typeface="Arial"/>
            </a:endParaRPr>
          </a:p>
        </p:txBody>
      </p:sp>
      <p:graphicFrame>
        <p:nvGraphicFramePr>
          <p:cNvPr id="45" name="object 45"/>
          <p:cNvGraphicFramePr>
            <a:graphicFrameLocks noGrp="1"/>
          </p:cNvGraphicFramePr>
          <p:nvPr>
            <p:extLst>
              <p:ext uri="{D42A27DB-BD31-4B8C-83A1-F6EECF244321}">
                <p14:modId xmlns:p14="http://schemas.microsoft.com/office/powerpoint/2010/main" val="2754660159"/>
              </p:ext>
            </p:extLst>
          </p:nvPr>
        </p:nvGraphicFramePr>
        <p:xfrm>
          <a:off x="983524" y="9040291"/>
          <a:ext cx="6120130" cy="1192633"/>
        </p:xfrm>
        <a:graphic>
          <a:graphicData uri="http://schemas.openxmlformats.org/drawingml/2006/table">
            <a:tbl>
              <a:tblPr firstRow="1" bandRow="1">
                <a:tableStyleId>{2D5ABB26-0587-4C30-8999-92F81FD0307C}</a:tableStyleId>
              </a:tblPr>
              <a:tblGrid>
                <a:gridCol w="1485265"/>
                <a:gridCol w="2304415"/>
                <a:gridCol w="2330450"/>
              </a:tblGrid>
              <a:tr h="236562">
                <a:tc>
                  <a:txBody>
                    <a:bodyPr/>
                    <a:lstStyle/>
                    <a:p>
                      <a:pPr marL="86360">
                        <a:lnSpc>
                          <a:spcPct val="100000"/>
                        </a:lnSpc>
                        <a:spcBef>
                          <a:spcPts val="190"/>
                        </a:spcBef>
                      </a:pPr>
                      <a:r>
                        <a:rPr sz="800" b="1" spc="20" dirty="0">
                          <a:solidFill>
                            <a:srgbClr val="004689"/>
                          </a:solidFill>
                          <a:latin typeface="Calibri"/>
                          <a:cs typeface="Calibri"/>
                        </a:rPr>
                        <a:t>CONCEPTO</a:t>
                      </a:r>
                      <a:endParaRPr sz="800" dirty="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86360">
                        <a:lnSpc>
                          <a:spcPct val="100000"/>
                        </a:lnSpc>
                        <a:spcBef>
                          <a:spcPts val="190"/>
                        </a:spcBef>
                      </a:pPr>
                      <a:r>
                        <a:rPr sz="800" b="1" spc="20" dirty="0">
                          <a:solidFill>
                            <a:srgbClr val="004689"/>
                          </a:solidFill>
                          <a:latin typeface="Calibri"/>
                          <a:cs typeface="Calibri"/>
                        </a:rPr>
                        <a:t>OBJETIVO</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86360">
                        <a:lnSpc>
                          <a:spcPct val="100000"/>
                        </a:lnSpc>
                        <a:spcBef>
                          <a:spcPts val="190"/>
                        </a:spcBef>
                      </a:pPr>
                      <a:r>
                        <a:rPr sz="800" b="1" spc="10" dirty="0">
                          <a:solidFill>
                            <a:srgbClr val="004689"/>
                          </a:solidFill>
                          <a:latin typeface="Calibri"/>
                          <a:cs typeface="Calibri"/>
                        </a:rPr>
                        <a:t>IMPORTE</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159346">
                <a:tc rowSpan="3">
                  <a:txBody>
                    <a:bodyPr/>
                    <a:lstStyle/>
                    <a:p>
                      <a:pPr>
                        <a:lnSpc>
                          <a:spcPct val="100000"/>
                        </a:lnSpc>
                        <a:spcBef>
                          <a:spcPts val="55"/>
                        </a:spcBef>
                      </a:pPr>
                      <a:endParaRPr sz="1150">
                        <a:latin typeface="Times New Roman"/>
                        <a:cs typeface="Times New Roman"/>
                      </a:endParaRPr>
                    </a:p>
                    <a:p>
                      <a:pPr marL="71755">
                        <a:lnSpc>
                          <a:spcPct val="100000"/>
                        </a:lnSpc>
                      </a:pPr>
                      <a:r>
                        <a:rPr sz="800" spc="15" dirty="0">
                          <a:solidFill>
                            <a:srgbClr val="004689"/>
                          </a:solidFill>
                          <a:latin typeface="Calibri"/>
                          <a:cs typeface="Calibri"/>
                        </a:rPr>
                        <a:t>Protección</a:t>
                      </a:r>
                      <a:r>
                        <a:rPr sz="800" spc="-10" dirty="0">
                          <a:solidFill>
                            <a:srgbClr val="004689"/>
                          </a:solidFill>
                          <a:latin typeface="Calibri"/>
                          <a:cs typeface="Calibri"/>
                        </a:rPr>
                        <a:t> </a:t>
                      </a:r>
                      <a:r>
                        <a:rPr sz="800" spc="25" dirty="0">
                          <a:solidFill>
                            <a:srgbClr val="004689"/>
                          </a:solidFill>
                          <a:latin typeface="Calibri"/>
                          <a:cs typeface="Calibri"/>
                        </a:rPr>
                        <a:t>personal</a:t>
                      </a:r>
                      <a:endParaRPr sz="800">
                        <a:latin typeface="Calibri"/>
                        <a:cs typeface="Calibri"/>
                      </a:endParaRPr>
                    </a:p>
                  </a:txBody>
                  <a:tcPr marL="0" marR="0" marT="6985"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R="64135" algn="r">
                        <a:lnSpc>
                          <a:spcPct val="100000"/>
                        </a:lnSpc>
                        <a:spcBef>
                          <a:spcPts val="75"/>
                        </a:spcBef>
                      </a:pPr>
                      <a:r>
                        <a:rPr sz="800" dirty="0">
                          <a:solidFill>
                            <a:srgbClr val="004689"/>
                          </a:solidFill>
                          <a:latin typeface="Calibri"/>
                          <a:cs typeface="Calibri"/>
                        </a:rPr>
                        <a:t>€</a:t>
                      </a:r>
                      <a:endParaRPr sz="800" dirty="0">
                        <a:latin typeface="Calibri"/>
                        <a:cs typeface="Calibri"/>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59346">
                <a:tc vMerge="1">
                  <a:txBody>
                    <a:bodyPr/>
                    <a:lstStyle/>
                    <a:p>
                      <a:endParaRPr/>
                    </a:p>
                  </a:txBody>
                  <a:tcPr marL="0" marR="0" marT="6985"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R="64135" algn="r">
                        <a:lnSpc>
                          <a:spcPct val="100000"/>
                        </a:lnSpc>
                        <a:spcBef>
                          <a:spcPts val="75"/>
                        </a:spcBef>
                      </a:pPr>
                      <a:r>
                        <a:rPr sz="800" dirty="0">
                          <a:solidFill>
                            <a:srgbClr val="004689"/>
                          </a:solidFill>
                          <a:latin typeface="Calibri"/>
                          <a:cs typeface="Calibri"/>
                        </a:rPr>
                        <a:t>€</a:t>
                      </a:r>
                      <a:endParaRPr sz="800" dirty="0">
                        <a:latin typeface="Calibri"/>
                        <a:cs typeface="Calibri"/>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59346">
                <a:tc vMerge="1">
                  <a:txBody>
                    <a:bodyPr/>
                    <a:lstStyle/>
                    <a:p>
                      <a:endParaRPr/>
                    </a:p>
                  </a:txBody>
                  <a:tcPr marL="0" marR="0" marT="6985"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R="64135" algn="r">
                        <a:lnSpc>
                          <a:spcPct val="100000"/>
                        </a:lnSpc>
                        <a:spcBef>
                          <a:spcPts val="75"/>
                        </a:spcBef>
                      </a:pPr>
                      <a:r>
                        <a:rPr sz="800" dirty="0">
                          <a:solidFill>
                            <a:srgbClr val="004689"/>
                          </a:solidFill>
                          <a:latin typeface="Calibri"/>
                          <a:cs typeface="Calibri"/>
                        </a:rPr>
                        <a:t>€</a:t>
                      </a:r>
                      <a:endParaRPr sz="800">
                        <a:latin typeface="Calibri"/>
                        <a:cs typeface="Calibri"/>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59346">
                <a:tc rowSpan="3">
                  <a:txBody>
                    <a:bodyPr/>
                    <a:lstStyle/>
                    <a:p>
                      <a:pPr>
                        <a:lnSpc>
                          <a:spcPct val="100000"/>
                        </a:lnSpc>
                        <a:spcBef>
                          <a:spcPts val="30"/>
                        </a:spcBef>
                      </a:pPr>
                      <a:endParaRPr sz="850" dirty="0">
                        <a:latin typeface="Times New Roman"/>
                        <a:cs typeface="Times New Roman"/>
                      </a:endParaRPr>
                    </a:p>
                    <a:p>
                      <a:pPr marL="71755" marR="391160">
                        <a:lnSpc>
                          <a:spcPts val="900"/>
                        </a:lnSpc>
                      </a:pPr>
                      <a:r>
                        <a:rPr sz="800" spc="15" dirty="0">
                          <a:solidFill>
                            <a:srgbClr val="004689"/>
                          </a:solidFill>
                          <a:latin typeface="Calibri"/>
                          <a:cs typeface="Calibri"/>
                        </a:rPr>
                        <a:t>Protección </a:t>
                      </a:r>
                      <a:r>
                        <a:rPr sz="800" spc="25" dirty="0">
                          <a:solidFill>
                            <a:srgbClr val="004689"/>
                          </a:solidFill>
                          <a:latin typeface="Calibri"/>
                          <a:cs typeface="Calibri"/>
                        </a:rPr>
                        <a:t>patrimonial  </a:t>
                      </a:r>
                      <a:r>
                        <a:rPr sz="800" spc="15" dirty="0">
                          <a:solidFill>
                            <a:srgbClr val="004689"/>
                          </a:solidFill>
                          <a:latin typeface="Calibri"/>
                          <a:cs typeface="Calibri"/>
                        </a:rPr>
                        <a:t>y de</a:t>
                      </a:r>
                      <a:r>
                        <a:rPr sz="800" spc="-35" dirty="0">
                          <a:solidFill>
                            <a:srgbClr val="004689"/>
                          </a:solidFill>
                          <a:latin typeface="Calibri"/>
                          <a:cs typeface="Calibri"/>
                        </a:rPr>
                        <a:t> </a:t>
                      </a:r>
                      <a:r>
                        <a:rPr sz="800" spc="25" dirty="0" err="1" smtClean="0">
                          <a:solidFill>
                            <a:srgbClr val="004689"/>
                          </a:solidFill>
                          <a:latin typeface="Calibri"/>
                          <a:cs typeface="Calibri"/>
                        </a:rPr>
                        <a:t>ingresos</a:t>
                      </a:r>
                      <a:endParaRPr sz="800" spc="25" dirty="0" smtClean="0">
                        <a:solidFill>
                          <a:srgbClr val="004689"/>
                        </a:solidFill>
                        <a:latin typeface="Calibri"/>
                        <a:cs typeface="Calibri"/>
                      </a:endParaRPr>
                    </a:p>
                    <a:p>
                      <a:pPr>
                        <a:lnSpc>
                          <a:spcPts val="855"/>
                        </a:lnSpc>
                      </a:pPr>
                      <a:endParaRPr sz="1250" dirty="0">
                        <a:latin typeface="Arial"/>
                        <a:cs typeface="Arial"/>
                      </a:endParaRPr>
                    </a:p>
                  </a:txBody>
                  <a:tcPr marL="0" marR="0" marT="381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R="64135" algn="r">
                        <a:lnSpc>
                          <a:spcPct val="100000"/>
                        </a:lnSpc>
                        <a:spcBef>
                          <a:spcPts val="75"/>
                        </a:spcBef>
                      </a:pPr>
                      <a:r>
                        <a:rPr sz="800" dirty="0">
                          <a:solidFill>
                            <a:srgbClr val="004689"/>
                          </a:solidFill>
                          <a:latin typeface="Calibri"/>
                          <a:cs typeface="Calibri"/>
                        </a:rPr>
                        <a:t>€</a:t>
                      </a:r>
                      <a:endParaRPr sz="800" dirty="0">
                        <a:latin typeface="Calibri"/>
                        <a:cs typeface="Calibri"/>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59341">
                <a:tc vMerge="1">
                  <a:txBody>
                    <a:bodyPr/>
                    <a:lstStyle/>
                    <a:p>
                      <a:endParaRPr/>
                    </a:p>
                  </a:txBody>
                  <a:tcPr marL="0" marR="0" marT="381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R="64135" algn="r">
                        <a:lnSpc>
                          <a:spcPct val="100000"/>
                        </a:lnSpc>
                        <a:spcBef>
                          <a:spcPts val="75"/>
                        </a:spcBef>
                      </a:pPr>
                      <a:r>
                        <a:rPr sz="800" dirty="0">
                          <a:solidFill>
                            <a:srgbClr val="004689"/>
                          </a:solidFill>
                          <a:latin typeface="Calibri"/>
                          <a:cs typeface="Calibri"/>
                        </a:rPr>
                        <a:t>€</a:t>
                      </a:r>
                      <a:endParaRPr sz="800">
                        <a:latin typeface="Calibri"/>
                        <a:cs typeface="Calibri"/>
                      </a:endParaRPr>
                    </a:p>
                  </a:txBody>
                  <a:tcPr marL="0" marR="0" marT="95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59346">
                <a:tc vMerge="1">
                  <a:txBody>
                    <a:bodyPr/>
                    <a:lstStyle/>
                    <a:p>
                      <a:endParaRPr/>
                    </a:p>
                  </a:txBody>
                  <a:tcPr marL="0" marR="0" marT="381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ts val="1155"/>
                        </a:lnSpc>
                      </a:pPr>
                      <a:endParaRPr sz="1250" dirty="0">
                        <a:latin typeface="Arial"/>
                        <a:cs typeface="Arial"/>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40005">
                        <a:lnSpc>
                          <a:spcPts val="1155"/>
                        </a:lnSpc>
                        <a:tabLst>
                          <a:tab pos="2202180" algn="l"/>
                        </a:tabLst>
                      </a:pPr>
                      <a:r>
                        <a:rPr sz="1250" spc="5" dirty="0">
                          <a:latin typeface="Arial"/>
                          <a:cs typeface="Arial"/>
                        </a:rPr>
                        <a:t>	</a:t>
                      </a:r>
                      <a:r>
                        <a:rPr sz="1200" spc="44" baseline="13888" dirty="0">
                          <a:solidFill>
                            <a:srgbClr val="004689"/>
                          </a:solidFill>
                          <a:latin typeface="Calibri"/>
                          <a:cs typeface="Calibri"/>
                        </a:rPr>
                        <a:t>€</a:t>
                      </a:r>
                      <a:endParaRPr sz="1200" baseline="13888" dirty="0">
                        <a:latin typeface="Calibri"/>
                        <a:cs typeface="Calibri"/>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sp>
        <p:nvSpPr>
          <p:cNvPr id="46" name="object 46"/>
          <p:cNvSpPr/>
          <p:nvPr/>
        </p:nvSpPr>
        <p:spPr>
          <a:xfrm>
            <a:off x="2276405" y="5324836"/>
            <a:ext cx="179997" cy="179514"/>
          </a:xfrm>
          <a:prstGeom prst="rect">
            <a:avLst/>
          </a:prstGeom>
          <a:blipFill>
            <a:blip r:embed="rId2" cstate="print"/>
            <a:stretch>
              <a:fillRect/>
            </a:stretch>
          </a:blipFill>
        </p:spPr>
        <p:txBody>
          <a:bodyPr wrap="square" lIns="0" tIns="0" rIns="0" bIns="0" rtlCol="0"/>
          <a:lstStyle/>
          <a:p>
            <a:endParaRPr/>
          </a:p>
        </p:txBody>
      </p:sp>
      <p:sp>
        <p:nvSpPr>
          <p:cNvPr id="47" name="object 47"/>
          <p:cNvSpPr/>
          <p:nvPr/>
        </p:nvSpPr>
        <p:spPr>
          <a:xfrm>
            <a:off x="3038697" y="5324836"/>
            <a:ext cx="179997" cy="179514"/>
          </a:xfrm>
          <a:prstGeom prst="rect">
            <a:avLst/>
          </a:prstGeom>
          <a:blipFill>
            <a:blip r:embed="rId3" cstate="print"/>
            <a:stretch>
              <a:fillRect/>
            </a:stretch>
          </a:blipFill>
        </p:spPr>
        <p:txBody>
          <a:bodyPr wrap="square" lIns="0" tIns="0" rIns="0" bIns="0" rtlCol="0"/>
          <a:lstStyle/>
          <a:p>
            <a:endParaRPr/>
          </a:p>
        </p:txBody>
      </p:sp>
      <p:sp>
        <p:nvSpPr>
          <p:cNvPr id="48" name="object 48"/>
          <p:cNvSpPr/>
          <p:nvPr/>
        </p:nvSpPr>
        <p:spPr>
          <a:xfrm>
            <a:off x="4305903" y="5324836"/>
            <a:ext cx="179997" cy="179514"/>
          </a:xfrm>
          <a:prstGeom prst="rect">
            <a:avLst/>
          </a:prstGeom>
          <a:blipFill>
            <a:blip r:embed="rId2" cstate="print"/>
            <a:stretch>
              <a:fillRect/>
            </a:stretch>
          </a:blipFill>
        </p:spPr>
        <p:txBody>
          <a:bodyPr wrap="square" lIns="0" tIns="0" rIns="0" bIns="0" rtlCol="0"/>
          <a:lstStyle/>
          <a:p>
            <a:endParaRPr/>
          </a:p>
        </p:txBody>
      </p:sp>
      <p:sp>
        <p:nvSpPr>
          <p:cNvPr id="49" name="object 49"/>
          <p:cNvSpPr/>
          <p:nvPr/>
        </p:nvSpPr>
        <p:spPr>
          <a:xfrm>
            <a:off x="1933822" y="3992137"/>
            <a:ext cx="179997" cy="179514"/>
          </a:xfrm>
          <a:prstGeom prst="rect">
            <a:avLst/>
          </a:prstGeom>
          <a:blipFill>
            <a:blip r:embed="rId2" cstate="print"/>
            <a:stretch>
              <a:fillRect/>
            </a:stretch>
          </a:blipFill>
        </p:spPr>
        <p:txBody>
          <a:bodyPr wrap="square" lIns="0" tIns="0" rIns="0" bIns="0" rtlCol="0"/>
          <a:lstStyle/>
          <a:p>
            <a:endParaRPr/>
          </a:p>
        </p:txBody>
      </p:sp>
      <p:sp>
        <p:nvSpPr>
          <p:cNvPr id="50" name="object 50"/>
          <p:cNvSpPr/>
          <p:nvPr/>
        </p:nvSpPr>
        <p:spPr>
          <a:xfrm>
            <a:off x="4997100" y="3992137"/>
            <a:ext cx="179997" cy="179514"/>
          </a:xfrm>
          <a:prstGeom prst="rect">
            <a:avLst/>
          </a:prstGeom>
          <a:blipFill>
            <a:blip r:embed="rId2" cstate="print"/>
            <a:stretch>
              <a:fillRect/>
            </a:stretch>
          </a:blipFill>
        </p:spPr>
        <p:txBody>
          <a:bodyPr wrap="square" lIns="0" tIns="0" rIns="0" bIns="0" rtlCol="0"/>
          <a:lstStyle/>
          <a:p>
            <a:endParaRPr/>
          </a:p>
        </p:txBody>
      </p:sp>
      <p:sp>
        <p:nvSpPr>
          <p:cNvPr id="51" name="object 51"/>
          <p:cNvSpPr/>
          <p:nvPr/>
        </p:nvSpPr>
        <p:spPr>
          <a:xfrm>
            <a:off x="0" y="266700"/>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52" name="object 52"/>
          <p:cNvSpPr/>
          <p:nvPr/>
        </p:nvSpPr>
        <p:spPr>
          <a:xfrm>
            <a:off x="7902905" y="266700"/>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53" name="object 53"/>
          <p:cNvSpPr/>
          <p:nvPr/>
        </p:nvSpPr>
        <p:spPr>
          <a:xfrm>
            <a:off x="0" y="10958703"/>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54" name="object 54"/>
          <p:cNvSpPr/>
          <p:nvPr/>
        </p:nvSpPr>
        <p:spPr>
          <a:xfrm>
            <a:off x="7902905" y="10958703"/>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55" name="object 55"/>
          <p:cNvSpPr/>
          <p:nvPr/>
        </p:nvSpPr>
        <p:spPr>
          <a:xfrm>
            <a:off x="266700"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56" name="object 56"/>
          <p:cNvSpPr/>
          <p:nvPr/>
        </p:nvSpPr>
        <p:spPr>
          <a:xfrm>
            <a:off x="266700"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57" name="object 57"/>
          <p:cNvSpPr/>
          <p:nvPr/>
        </p:nvSpPr>
        <p:spPr>
          <a:xfrm>
            <a:off x="7826705"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58" name="object 58"/>
          <p:cNvSpPr/>
          <p:nvPr/>
        </p:nvSpPr>
        <p:spPr>
          <a:xfrm>
            <a:off x="7826705"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59" name="object 59"/>
          <p:cNvSpPr/>
          <p:nvPr/>
        </p:nvSpPr>
        <p:spPr>
          <a:xfrm>
            <a:off x="323683" y="184048"/>
            <a:ext cx="339725" cy="353060"/>
          </a:xfrm>
          <a:custGeom>
            <a:avLst/>
            <a:gdLst/>
            <a:ahLst/>
            <a:cxnLst/>
            <a:rect l="l" t="t" r="r" b="b"/>
            <a:pathLst>
              <a:path w="339725" h="353059">
                <a:moveTo>
                  <a:pt x="169583" y="0"/>
                </a:moveTo>
                <a:lnTo>
                  <a:pt x="124504" y="6296"/>
                </a:lnTo>
                <a:lnTo>
                  <a:pt x="83994" y="24064"/>
                </a:lnTo>
                <a:lnTo>
                  <a:pt x="49672" y="51623"/>
                </a:lnTo>
                <a:lnTo>
                  <a:pt x="23154" y="87293"/>
                </a:lnTo>
                <a:lnTo>
                  <a:pt x="6058" y="129391"/>
                </a:lnTo>
                <a:lnTo>
                  <a:pt x="0" y="176237"/>
                </a:lnTo>
                <a:lnTo>
                  <a:pt x="6058" y="223084"/>
                </a:lnTo>
                <a:lnTo>
                  <a:pt x="23154" y="265182"/>
                </a:lnTo>
                <a:lnTo>
                  <a:pt x="49672" y="300851"/>
                </a:lnTo>
                <a:lnTo>
                  <a:pt x="83994" y="328411"/>
                </a:lnTo>
                <a:lnTo>
                  <a:pt x="124504" y="346179"/>
                </a:lnTo>
                <a:lnTo>
                  <a:pt x="169583" y="352475"/>
                </a:lnTo>
                <a:lnTo>
                  <a:pt x="214662" y="345924"/>
                </a:lnTo>
                <a:lnTo>
                  <a:pt x="255171" y="327595"/>
                </a:lnTo>
                <a:lnTo>
                  <a:pt x="289493" y="299475"/>
                </a:lnTo>
                <a:lnTo>
                  <a:pt x="316011" y="263551"/>
                </a:lnTo>
                <a:lnTo>
                  <a:pt x="333107" y="221809"/>
                </a:lnTo>
                <a:lnTo>
                  <a:pt x="339166" y="176237"/>
                </a:lnTo>
                <a:lnTo>
                  <a:pt x="333107" y="129391"/>
                </a:lnTo>
                <a:lnTo>
                  <a:pt x="316011" y="87293"/>
                </a:lnTo>
                <a:lnTo>
                  <a:pt x="289493" y="51623"/>
                </a:lnTo>
                <a:lnTo>
                  <a:pt x="255171" y="24064"/>
                </a:lnTo>
                <a:lnTo>
                  <a:pt x="214662" y="6296"/>
                </a:lnTo>
                <a:lnTo>
                  <a:pt x="169583" y="0"/>
                </a:lnTo>
                <a:close/>
              </a:path>
            </a:pathLst>
          </a:custGeom>
          <a:solidFill>
            <a:srgbClr val="000000"/>
          </a:solidFill>
        </p:spPr>
        <p:txBody>
          <a:bodyPr wrap="square" lIns="0" tIns="0" rIns="0" bIns="0" rtlCol="0"/>
          <a:lstStyle/>
          <a:p>
            <a:endParaRPr/>
          </a:p>
        </p:txBody>
      </p:sp>
      <p:sp>
        <p:nvSpPr>
          <p:cNvPr id="61" name="object 61"/>
          <p:cNvSpPr/>
          <p:nvPr/>
        </p:nvSpPr>
        <p:spPr>
          <a:xfrm>
            <a:off x="749212" y="1462646"/>
            <a:ext cx="139649" cy="152958"/>
          </a:xfrm>
          <a:prstGeom prst="rect">
            <a:avLst/>
          </a:prstGeom>
          <a:blipFill>
            <a:blip r:embed="rId4" cstate="print"/>
            <a:stretch>
              <a:fillRect/>
            </a:stretch>
          </a:blipFill>
        </p:spPr>
        <p:txBody>
          <a:bodyPr wrap="square" lIns="0" tIns="0" rIns="0" bIns="0" rtlCol="0"/>
          <a:lstStyle/>
          <a:p>
            <a:endParaRPr/>
          </a:p>
        </p:txBody>
      </p:sp>
      <p:sp>
        <p:nvSpPr>
          <p:cNvPr id="62" name="object 62"/>
          <p:cNvSpPr/>
          <p:nvPr/>
        </p:nvSpPr>
        <p:spPr>
          <a:xfrm>
            <a:off x="859817" y="4312882"/>
            <a:ext cx="139649" cy="152958"/>
          </a:xfrm>
          <a:prstGeom prst="rect">
            <a:avLst/>
          </a:prstGeom>
          <a:blipFill>
            <a:blip r:embed="rId5" cstate="print"/>
            <a:stretch>
              <a:fillRect/>
            </a:stretch>
          </a:blipFill>
        </p:spPr>
        <p:txBody>
          <a:bodyPr wrap="square" lIns="0" tIns="0" rIns="0" bIns="0" rtlCol="0"/>
          <a:lstStyle/>
          <a:p>
            <a:endParaRPr/>
          </a:p>
        </p:txBody>
      </p:sp>
      <p:sp>
        <p:nvSpPr>
          <p:cNvPr id="63" name="object 63"/>
          <p:cNvSpPr/>
          <p:nvPr/>
        </p:nvSpPr>
        <p:spPr>
          <a:xfrm>
            <a:off x="3874566" y="1442212"/>
            <a:ext cx="139649" cy="152958"/>
          </a:xfrm>
          <a:prstGeom prst="rect">
            <a:avLst/>
          </a:prstGeom>
          <a:blipFill>
            <a:blip r:embed="rId6" cstate="print"/>
            <a:stretch>
              <a:fillRect/>
            </a:stretch>
          </a:blipFill>
        </p:spPr>
        <p:txBody>
          <a:bodyPr wrap="square" lIns="0" tIns="0" rIns="0" bIns="0" rtlCol="0"/>
          <a:lstStyle/>
          <a:p>
            <a:endParaRPr/>
          </a:p>
        </p:txBody>
      </p:sp>
      <p:sp>
        <p:nvSpPr>
          <p:cNvPr id="64" name="object 64"/>
          <p:cNvSpPr/>
          <p:nvPr/>
        </p:nvSpPr>
        <p:spPr>
          <a:xfrm>
            <a:off x="870901" y="3991445"/>
            <a:ext cx="139649" cy="152958"/>
          </a:xfrm>
          <a:prstGeom prst="rect">
            <a:avLst/>
          </a:prstGeom>
          <a:blipFill>
            <a:blip r:embed="rId5" cstate="print"/>
            <a:stretch>
              <a:fillRect/>
            </a:stretch>
          </a:blipFill>
        </p:spPr>
        <p:txBody>
          <a:bodyPr wrap="square" lIns="0" tIns="0" rIns="0" bIns="0" rtlCol="0"/>
          <a:lstStyle/>
          <a:p>
            <a:endParaRPr/>
          </a:p>
        </p:txBody>
      </p:sp>
      <p:sp>
        <p:nvSpPr>
          <p:cNvPr id="65" name="object 65"/>
          <p:cNvSpPr/>
          <p:nvPr/>
        </p:nvSpPr>
        <p:spPr>
          <a:xfrm>
            <a:off x="3863492" y="3636772"/>
            <a:ext cx="139649" cy="152958"/>
          </a:xfrm>
          <a:prstGeom prst="rect">
            <a:avLst/>
          </a:prstGeom>
          <a:blipFill>
            <a:blip r:embed="rId7" cstate="print"/>
            <a:stretch>
              <a:fillRect/>
            </a:stretch>
          </a:blipFill>
        </p:spPr>
        <p:txBody>
          <a:bodyPr wrap="square" lIns="0" tIns="0" rIns="0" bIns="0" rtlCol="0"/>
          <a:lstStyle/>
          <a:p>
            <a:endParaRPr/>
          </a:p>
        </p:txBody>
      </p:sp>
      <p:sp>
        <p:nvSpPr>
          <p:cNvPr id="67" name="object 67"/>
          <p:cNvSpPr/>
          <p:nvPr/>
        </p:nvSpPr>
        <p:spPr>
          <a:xfrm>
            <a:off x="601371" y="4669587"/>
            <a:ext cx="339725" cy="365760"/>
          </a:xfrm>
          <a:custGeom>
            <a:avLst/>
            <a:gdLst/>
            <a:ahLst/>
            <a:cxnLst/>
            <a:rect l="l" t="t" r="r" b="b"/>
            <a:pathLst>
              <a:path w="339725" h="365760">
                <a:moveTo>
                  <a:pt x="169583" y="0"/>
                </a:moveTo>
                <a:lnTo>
                  <a:pt x="124504" y="6532"/>
                </a:lnTo>
                <a:lnTo>
                  <a:pt x="83994" y="24968"/>
                </a:lnTo>
                <a:lnTo>
                  <a:pt x="49672" y="53563"/>
                </a:lnTo>
                <a:lnTo>
                  <a:pt x="23154" y="90576"/>
                </a:lnTo>
                <a:lnTo>
                  <a:pt x="6058" y="134262"/>
                </a:lnTo>
                <a:lnTo>
                  <a:pt x="0" y="182879"/>
                </a:lnTo>
                <a:lnTo>
                  <a:pt x="6058" y="231497"/>
                </a:lnTo>
                <a:lnTo>
                  <a:pt x="23154" y="275183"/>
                </a:lnTo>
                <a:lnTo>
                  <a:pt x="49672" y="312196"/>
                </a:lnTo>
                <a:lnTo>
                  <a:pt x="83994" y="340791"/>
                </a:lnTo>
                <a:lnTo>
                  <a:pt x="124504" y="359227"/>
                </a:lnTo>
                <a:lnTo>
                  <a:pt x="169583" y="365760"/>
                </a:lnTo>
                <a:lnTo>
                  <a:pt x="214662" y="358716"/>
                </a:lnTo>
                <a:lnTo>
                  <a:pt x="255171" y="339157"/>
                </a:lnTo>
                <a:lnTo>
                  <a:pt x="289493" y="309438"/>
                </a:lnTo>
                <a:lnTo>
                  <a:pt x="316011" y="271915"/>
                </a:lnTo>
                <a:lnTo>
                  <a:pt x="333107" y="228943"/>
                </a:lnTo>
                <a:lnTo>
                  <a:pt x="339166" y="182879"/>
                </a:lnTo>
                <a:lnTo>
                  <a:pt x="333107" y="134262"/>
                </a:lnTo>
                <a:lnTo>
                  <a:pt x="316011" y="90576"/>
                </a:lnTo>
                <a:lnTo>
                  <a:pt x="289493" y="53563"/>
                </a:lnTo>
                <a:lnTo>
                  <a:pt x="255171" y="24968"/>
                </a:lnTo>
                <a:lnTo>
                  <a:pt x="214662" y="6532"/>
                </a:lnTo>
                <a:lnTo>
                  <a:pt x="169583" y="0"/>
                </a:lnTo>
                <a:close/>
              </a:path>
            </a:pathLst>
          </a:custGeom>
          <a:solidFill>
            <a:srgbClr val="000000"/>
          </a:solidFill>
        </p:spPr>
        <p:txBody>
          <a:bodyPr wrap="square" lIns="0" tIns="0" rIns="0" bIns="0" rtlCol="0"/>
          <a:lstStyle/>
          <a:p>
            <a:endParaRPr/>
          </a:p>
        </p:txBody>
      </p:sp>
      <p:sp>
        <p:nvSpPr>
          <p:cNvPr id="70" name="object 70"/>
          <p:cNvSpPr/>
          <p:nvPr/>
        </p:nvSpPr>
        <p:spPr>
          <a:xfrm>
            <a:off x="534799" y="8486571"/>
            <a:ext cx="339725" cy="372745"/>
          </a:xfrm>
          <a:custGeom>
            <a:avLst/>
            <a:gdLst/>
            <a:ahLst/>
            <a:cxnLst/>
            <a:rect l="l" t="t" r="r" b="b"/>
            <a:pathLst>
              <a:path w="339725" h="372745">
                <a:moveTo>
                  <a:pt x="169583" y="0"/>
                </a:moveTo>
                <a:lnTo>
                  <a:pt x="124504" y="6652"/>
                </a:lnTo>
                <a:lnTo>
                  <a:pt x="83994" y="25424"/>
                </a:lnTo>
                <a:lnTo>
                  <a:pt x="49672" y="54541"/>
                </a:lnTo>
                <a:lnTo>
                  <a:pt x="23154" y="92228"/>
                </a:lnTo>
                <a:lnTo>
                  <a:pt x="6058" y="136708"/>
                </a:lnTo>
                <a:lnTo>
                  <a:pt x="0" y="186207"/>
                </a:lnTo>
                <a:lnTo>
                  <a:pt x="6058" y="235706"/>
                </a:lnTo>
                <a:lnTo>
                  <a:pt x="23154" y="280186"/>
                </a:lnTo>
                <a:lnTo>
                  <a:pt x="49672" y="317873"/>
                </a:lnTo>
                <a:lnTo>
                  <a:pt x="83994" y="346990"/>
                </a:lnTo>
                <a:lnTo>
                  <a:pt x="124504" y="365762"/>
                </a:lnTo>
                <a:lnTo>
                  <a:pt x="169583" y="372414"/>
                </a:lnTo>
                <a:lnTo>
                  <a:pt x="214662" y="365125"/>
                </a:lnTo>
                <a:lnTo>
                  <a:pt x="255171" y="344949"/>
                </a:lnTo>
                <a:lnTo>
                  <a:pt x="289493" y="314429"/>
                </a:lnTo>
                <a:lnTo>
                  <a:pt x="316011" y="276105"/>
                </a:lnTo>
                <a:lnTo>
                  <a:pt x="333107" y="232517"/>
                </a:lnTo>
                <a:lnTo>
                  <a:pt x="339166" y="186207"/>
                </a:lnTo>
                <a:lnTo>
                  <a:pt x="333107" y="136708"/>
                </a:lnTo>
                <a:lnTo>
                  <a:pt x="316011" y="92228"/>
                </a:lnTo>
                <a:lnTo>
                  <a:pt x="289493" y="54541"/>
                </a:lnTo>
                <a:lnTo>
                  <a:pt x="255171" y="25424"/>
                </a:lnTo>
                <a:lnTo>
                  <a:pt x="214662" y="6652"/>
                </a:lnTo>
                <a:lnTo>
                  <a:pt x="169583" y="0"/>
                </a:lnTo>
                <a:close/>
              </a:path>
            </a:pathLst>
          </a:custGeom>
          <a:solidFill>
            <a:srgbClr val="000000"/>
          </a:solidFill>
        </p:spPr>
        <p:txBody>
          <a:bodyPr wrap="square" lIns="0" tIns="0" rIns="0" bIns="0" rtlCol="0"/>
          <a:lstStyle/>
          <a:p>
            <a:endParaRPr/>
          </a:p>
        </p:txBody>
      </p:sp>
      <p:sp>
        <p:nvSpPr>
          <p:cNvPr id="73" name="object 73"/>
          <p:cNvSpPr txBox="1"/>
          <p:nvPr/>
        </p:nvSpPr>
        <p:spPr>
          <a:xfrm>
            <a:off x="7408040" y="10628416"/>
            <a:ext cx="143510" cy="170815"/>
          </a:xfrm>
          <a:prstGeom prst="rect">
            <a:avLst/>
          </a:prstGeom>
        </p:spPr>
        <p:txBody>
          <a:bodyPr vert="horz" wrap="square" lIns="0" tIns="12700" rIns="0" bIns="0" rtlCol="0">
            <a:spAutoFit/>
          </a:bodyPr>
          <a:lstStyle/>
          <a:p>
            <a:pPr marL="12700">
              <a:lnSpc>
                <a:spcPct val="100000"/>
              </a:lnSpc>
              <a:spcBef>
                <a:spcPts val="100"/>
              </a:spcBef>
            </a:pPr>
            <a:r>
              <a:rPr sz="1425" b="1" spc="-555" baseline="-8771" dirty="0">
                <a:latin typeface="Arial"/>
                <a:cs typeface="Arial"/>
              </a:rPr>
              <a:t>2</a:t>
            </a:r>
            <a:r>
              <a:rPr sz="700" spc="10" dirty="0">
                <a:solidFill>
                  <a:srgbClr val="6078AD"/>
                </a:solidFill>
                <a:latin typeface="Calibri"/>
                <a:cs typeface="Calibri"/>
              </a:rPr>
              <a:t>2</a:t>
            </a:r>
            <a:r>
              <a:rPr sz="1425" b="1" spc="-780" baseline="-8771" dirty="0">
                <a:latin typeface="Arial"/>
                <a:cs typeface="Arial"/>
              </a:rPr>
              <a:t>1</a:t>
            </a:r>
            <a:r>
              <a:rPr sz="700" spc="25" dirty="0">
                <a:solidFill>
                  <a:srgbClr val="6078AD"/>
                </a:solidFill>
                <a:latin typeface="Calibri"/>
                <a:cs typeface="Calibri"/>
              </a:rPr>
              <a:t>0</a:t>
            </a:r>
            <a:endParaRPr sz="700">
              <a:latin typeface="Calibri"/>
              <a:cs typeface="Calibri"/>
            </a:endParaRPr>
          </a:p>
        </p:txBody>
      </p:sp>
      <p:sp>
        <p:nvSpPr>
          <p:cNvPr id="74" name="CuadroTexto 73"/>
          <p:cNvSpPr txBox="1"/>
          <p:nvPr/>
        </p:nvSpPr>
        <p:spPr>
          <a:xfrm>
            <a:off x="282498" y="10249841"/>
            <a:ext cx="7091551" cy="938719"/>
          </a:xfrm>
          <a:prstGeom prst="rect">
            <a:avLst/>
          </a:prstGeom>
          <a:noFill/>
        </p:spPr>
        <p:txBody>
          <a:bodyPr wrap="square" rtlCol="0">
            <a:spAutoFit/>
          </a:bodyPr>
          <a:lstStyle/>
          <a:p>
            <a:r>
              <a:rPr lang="es-ES" sz="1100" b="1" dirty="0" smtClean="0">
                <a:latin typeface="Arial" panose="020B0604020202020204" pitchFamily="34" charset="0"/>
                <a:cs typeface="Arial" panose="020B0604020202020204" pitchFamily="34" charset="0"/>
              </a:rPr>
              <a:t>Cuando hemos valorado tus objetivos, me has comentado que para ti es importante que tu familia esté protegida si a ti te pasa algo.</a:t>
            </a:r>
          </a:p>
          <a:p>
            <a:r>
              <a:rPr lang="es-ES" sz="1100" b="1" dirty="0" smtClean="0">
                <a:latin typeface="Arial" panose="020B0604020202020204" pitchFamily="34" charset="0"/>
                <a:cs typeface="Arial" panose="020B0604020202020204" pitchFamily="34" charset="0"/>
              </a:rPr>
              <a:t>¿Conoces alguna persona que haya sufrido una enfermedad grave o invalidez?</a:t>
            </a:r>
          </a:p>
          <a:p>
            <a:r>
              <a:rPr lang="es-ES" sz="1100" b="1" dirty="0" smtClean="0">
                <a:latin typeface="Arial" panose="020B0604020202020204" pitchFamily="34" charset="0"/>
                <a:cs typeface="Arial" panose="020B0604020202020204" pitchFamily="34" charset="0"/>
              </a:rPr>
              <a:t>¿Te gustaría protegerte ante estos riesgos?</a:t>
            </a:r>
          </a:p>
          <a:p>
            <a:r>
              <a:rPr lang="es-ES" sz="1100" b="1" dirty="0" smtClean="0">
                <a:latin typeface="Arial" panose="020B0604020202020204" pitchFamily="34" charset="0"/>
                <a:cs typeface="Arial" panose="020B0604020202020204" pitchFamily="34" charset="0"/>
              </a:rPr>
              <a:t>El próximo día te traeré alguna propuesta para que estéis protegidos.</a:t>
            </a:r>
            <a:endParaRPr lang="es-ES" sz="1100" b="1" dirty="0">
              <a:latin typeface="Arial" panose="020B0604020202020204" pitchFamily="34" charset="0"/>
              <a:cs typeface="Arial" panose="020B0604020202020204" pitchFamily="34" charset="0"/>
            </a:endParaRPr>
          </a:p>
        </p:txBody>
      </p:sp>
      <p:sp>
        <p:nvSpPr>
          <p:cNvPr id="75" name="CuadroTexto 74"/>
          <p:cNvSpPr txBox="1"/>
          <p:nvPr/>
        </p:nvSpPr>
        <p:spPr>
          <a:xfrm>
            <a:off x="5124450" y="10852207"/>
            <a:ext cx="2971800" cy="307777"/>
          </a:xfrm>
          <a:prstGeom prst="rect">
            <a:avLst/>
          </a:prstGeom>
          <a:noFill/>
        </p:spPr>
        <p:txBody>
          <a:bodyPr wrap="square" rtlCol="0">
            <a:spAutoFit/>
          </a:bodyPr>
          <a:lstStyle/>
          <a:p>
            <a:r>
              <a:rPr lang="es-ES" sz="1400" b="1" i="1" u="sng" dirty="0" smtClean="0">
                <a:latin typeface="Arial" panose="020B0604020202020204" pitchFamily="34" charset="0"/>
                <a:cs typeface="Arial" panose="020B0604020202020204" pitchFamily="34" charset="0"/>
              </a:rPr>
              <a:t>Pasamos a preguntas de cierre</a:t>
            </a:r>
            <a:endParaRPr lang="es-ES" sz="1400" b="1" i="1" u="sng"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3998" y="903635"/>
            <a:ext cx="3547745" cy="391160"/>
          </a:xfrm>
          <a:prstGeom prst="rect">
            <a:avLst/>
          </a:prstGeom>
        </p:spPr>
        <p:txBody>
          <a:bodyPr vert="horz" wrap="square" lIns="0" tIns="12700" rIns="0" bIns="0" rtlCol="0">
            <a:spAutoFit/>
          </a:bodyPr>
          <a:lstStyle/>
          <a:p>
            <a:pPr marL="12700">
              <a:lnSpc>
                <a:spcPct val="100000"/>
              </a:lnSpc>
              <a:spcBef>
                <a:spcPts val="100"/>
              </a:spcBef>
            </a:pPr>
            <a:r>
              <a:rPr spc="165" dirty="0"/>
              <a:t>¿Cuál</a:t>
            </a:r>
            <a:r>
              <a:rPr spc="-15" dirty="0"/>
              <a:t> </a:t>
            </a:r>
            <a:r>
              <a:rPr spc="140" dirty="0"/>
              <a:t>es</a:t>
            </a:r>
            <a:r>
              <a:rPr spc="-15" dirty="0"/>
              <a:t> </a:t>
            </a:r>
            <a:r>
              <a:rPr spc="135" dirty="0"/>
              <a:t>el</a:t>
            </a:r>
            <a:r>
              <a:rPr spc="-10" dirty="0"/>
              <a:t> </a:t>
            </a:r>
            <a:r>
              <a:rPr spc="140" dirty="0"/>
              <a:t>siguiente</a:t>
            </a:r>
            <a:r>
              <a:rPr spc="-15" dirty="0"/>
              <a:t> </a:t>
            </a:r>
            <a:r>
              <a:rPr spc="150" dirty="0"/>
              <a:t>paso?</a:t>
            </a:r>
          </a:p>
        </p:txBody>
      </p:sp>
      <p:sp>
        <p:nvSpPr>
          <p:cNvPr id="3" name="object 3"/>
          <p:cNvSpPr txBox="1"/>
          <p:nvPr/>
        </p:nvSpPr>
        <p:spPr>
          <a:xfrm>
            <a:off x="973999" y="1618680"/>
            <a:ext cx="4646930" cy="193040"/>
          </a:xfrm>
          <a:prstGeom prst="rect">
            <a:avLst/>
          </a:prstGeom>
        </p:spPr>
        <p:txBody>
          <a:bodyPr vert="horz" wrap="square" lIns="0" tIns="12700" rIns="0" bIns="0" rtlCol="0">
            <a:spAutoFit/>
          </a:bodyPr>
          <a:lstStyle/>
          <a:p>
            <a:pPr marL="12700">
              <a:lnSpc>
                <a:spcPct val="100000"/>
              </a:lnSpc>
              <a:spcBef>
                <a:spcPts val="100"/>
              </a:spcBef>
            </a:pPr>
            <a:r>
              <a:rPr sz="1100" spc="10" dirty="0">
                <a:solidFill>
                  <a:srgbClr val="6078AD"/>
                </a:solidFill>
                <a:latin typeface="Calibri"/>
                <a:cs typeface="Calibri"/>
              </a:rPr>
              <a:t>¿Hay</a:t>
            </a:r>
            <a:r>
              <a:rPr sz="1100" spc="-5" dirty="0">
                <a:solidFill>
                  <a:srgbClr val="6078AD"/>
                </a:solidFill>
                <a:latin typeface="Calibri"/>
                <a:cs typeface="Calibri"/>
              </a:rPr>
              <a:t> </a:t>
            </a:r>
            <a:r>
              <a:rPr sz="1100" spc="25" dirty="0">
                <a:solidFill>
                  <a:srgbClr val="6078AD"/>
                </a:solidFill>
                <a:latin typeface="Calibri"/>
                <a:cs typeface="Calibri"/>
              </a:rPr>
              <a:t>algo</a:t>
            </a:r>
            <a:r>
              <a:rPr sz="1100" dirty="0">
                <a:solidFill>
                  <a:srgbClr val="6078AD"/>
                </a:solidFill>
                <a:latin typeface="Calibri"/>
                <a:cs typeface="Calibri"/>
              </a:rPr>
              <a:t> </a:t>
            </a:r>
            <a:r>
              <a:rPr sz="1100" spc="15" dirty="0">
                <a:solidFill>
                  <a:srgbClr val="6078AD"/>
                </a:solidFill>
                <a:latin typeface="Calibri"/>
                <a:cs typeface="Calibri"/>
              </a:rPr>
              <a:t>de</a:t>
            </a:r>
            <a:r>
              <a:rPr sz="1100" dirty="0">
                <a:solidFill>
                  <a:srgbClr val="6078AD"/>
                </a:solidFill>
                <a:latin typeface="Calibri"/>
                <a:cs typeface="Calibri"/>
              </a:rPr>
              <a:t> </a:t>
            </a:r>
            <a:r>
              <a:rPr sz="1100" spc="20" dirty="0">
                <a:solidFill>
                  <a:srgbClr val="6078AD"/>
                </a:solidFill>
                <a:latin typeface="Calibri"/>
                <a:cs typeface="Calibri"/>
              </a:rPr>
              <a:t>lo</a:t>
            </a:r>
            <a:r>
              <a:rPr sz="1100" dirty="0">
                <a:solidFill>
                  <a:srgbClr val="6078AD"/>
                </a:solidFill>
                <a:latin typeface="Calibri"/>
                <a:cs typeface="Calibri"/>
              </a:rPr>
              <a:t> </a:t>
            </a:r>
            <a:r>
              <a:rPr sz="1100" spc="20" dirty="0">
                <a:solidFill>
                  <a:srgbClr val="6078AD"/>
                </a:solidFill>
                <a:latin typeface="Calibri"/>
                <a:cs typeface="Calibri"/>
              </a:rPr>
              <a:t>que</a:t>
            </a:r>
            <a:r>
              <a:rPr sz="1100" spc="-5" dirty="0">
                <a:solidFill>
                  <a:srgbClr val="6078AD"/>
                </a:solidFill>
                <a:latin typeface="Calibri"/>
                <a:cs typeface="Calibri"/>
              </a:rPr>
              <a:t> </a:t>
            </a:r>
            <a:r>
              <a:rPr sz="1100" spc="35" dirty="0">
                <a:solidFill>
                  <a:srgbClr val="6078AD"/>
                </a:solidFill>
                <a:latin typeface="Calibri"/>
                <a:cs typeface="Calibri"/>
              </a:rPr>
              <a:t>aún</a:t>
            </a:r>
            <a:r>
              <a:rPr sz="1100" dirty="0">
                <a:solidFill>
                  <a:srgbClr val="6078AD"/>
                </a:solidFill>
                <a:latin typeface="Calibri"/>
                <a:cs typeface="Calibri"/>
              </a:rPr>
              <a:t> </a:t>
            </a:r>
            <a:r>
              <a:rPr sz="1100" spc="30" dirty="0">
                <a:solidFill>
                  <a:srgbClr val="6078AD"/>
                </a:solidFill>
                <a:latin typeface="Calibri"/>
                <a:cs typeface="Calibri"/>
              </a:rPr>
              <a:t>no</a:t>
            </a:r>
            <a:r>
              <a:rPr sz="1100" dirty="0">
                <a:solidFill>
                  <a:srgbClr val="6078AD"/>
                </a:solidFill>
                <a:latin typeface="Calibri"/>
                <a:cs typeface="Calibri"/>
              </a:rPr>
              <a:t> </a:t>
            </a:r>
            <a:r>
              <a:rPr sz="1100" spc="30" dirty="0">
                <a:solidFill>
                  <a:srgbClr val="6078AD"/>
                </a:solidFill>
                <a:latin typeface="Calibri"/>
                <a:cs typeface="Calibri"/>
              </a:rPr>
              <a:t>hayamos</a:t>
            </a:r>
            <a:r>
              <a:rPr sz="1100" dirty="0">
                <a:solidFill>
                  <a:srgbClr val="6078AD"/>
                </a:solidFill>
                <a:latin typeface="Calibri"/>
                <a:cs typeface="Calibri"/>
              </a:rPr>
              <a:t> </a:t>
            </a:r>
            <a:r>
              <a:rPr sz="1100" spc="20" dirty="0">
                <a:solidFill>
                  <a:srgbClr val="6078AD"/>
                </a:solidFill>
                <a:latin typeface="Calibri"/>
                <a:cs typeface="Calibri"/>
              </a:rPr>
              <a:t>hablado</a:t>
            </a:r>
            <a:r>
              <a:rPr sz="1100" dirty="0">
                <a:solidFill>
                  <a:srgbClr val="6078AD"/>
                </a:solidFill>
                <a:latin typeface="Calibri"/>
                <a:cs typeface="Calibri"/>
              </a:rPr>
              <a:t> </a:t>
            </a:r>
            <a:r>
              <a:rPr sz="1100" spc="20" dirty="0">
                <a:solidFill>
                  <a:srgbClr val="6078AD"/>
                </a:solidFill>
                <a:latin typeface="Calibri"/>
                <a:cs typeface="Calibri"/>
              </a:rPr>
              <a:t>que</a:t>
            </a:r>
            <a:r>
              <a:rPr sz="1100" spc="-5" dirty="0">
                <a:solidFill>
                  <a:srgbClr val="6078AD"/>
                </a:solidFill>
                <a:latin typeface="Calibri"/>
                <a:cs typeface="Calibri"/>
              </a:rPr>
              <a:t> </a:t>
            </a:r>
            <a:r>
              <a:rPr sz="1100" spc="20" dirty="0">
                <a:solidFill>
                  <a:srgbClr val="6078AD"/>
                </a:solidFill>
                <a:latin typeface="Calibri"/>
                <a:cs typeface="Calibri"/>
              </a:rPr>
              <a:t>sea</a:t>
            </a:r>
            <a:r>
              <a:rPr sz="1100" dirty="0">
                <a:solidFill>
                  <a:srgbClr val="6078AD"/>
                </a:solidFill>
                <a:latin typeface="Calibri"/>
                <a:cs typeface="Calibri"/>
              </a:rPr>
              <a:t> </a:t>
            </a:r>
            <a:r>
              <a:rPr sz="1100" spc="30" dirty="0">
                <a:solidFill>
                  <a:srgbClr val="6078AD"/>
                </a:solidFill>
                <a:latin typeface="Calibri"/>
                <a:cs typeface="Calibri"/>
              </a:rPr>
              <a:t>importante</a:t>
            </a:r>
            <a:r>
              <a:rPr sz="1100" dirty="0">
                <a:solidFill>
                  <a:srgbClr val="6078AD"/>
                </a:solidFill>
                <a:latin typeface="Calibri"/>
                <a:cs typeface="Calibri"/>
              </a:rPr>
              <a:t> </a:t>
            </a:r>
            <a:r>
              <a:rPr sz="1100" spc="25" dirty="0">
                <a:solidFill>
                  <a:srgbClr val="6078AD"/>
                </a:solidFill>
                <a:latin typeface="Calibri"/>
                <a:cs typeface="Calibri"/>
              </a:rPr>
              <a:t>para</a:t>
            </a:r>
            <a:r>
              <a:rPr sz="1100" dirty="0">
                <a:solidFill>
                  <a:srgbClr val="6078AD"/>
                </a:solidFill>
                <a:latin typeface="Calibri"/>
                <a:cs typeface="Calibri"/>
              </a:rPr>
              <a:t> </a:t>
            </a:r>
            <a:r>
              <a:rPr sz="1100" spc="10" dirty="0">
                <a:solidFill>
                  <a:srgbClr val="6078AD"/>
                </a:solidFill>
                <a:latin typeface="Calibri"/>
                <a:cs typeface="Calibri"/>
              </a:rPr>
              <a:t>usted?</a:t>
            </a:r>
            <a:endParaRPr sz="1100">
              <a:latin typeface="Calibri"/>
              <a:cs typeface="Calibri"/>
            </a:endParaRPr>
          </a:p>
        </p:txBody>
      </p:sp>
      <p:sp>
        <p:nvSpPr>
          <p:cNvPr id="4" name="object 4"/>
          <p:cNvSpPr/>
          <p:nvPr/>
        </p:nvSpPr>
        <p:spPr>
          <a:xfrm>
            <a:off x="1012093" y="2233155"/>
            <a:ext cx="6082030" cy="0"/>
          </a:xfrm>
          <a:custGeom>
            <a:avLst/>
            <a:gdLst/>
            <a:ahLst/>
            <a:cxnLst/>
            <a:rect l="l" t="t" r="r" b="b"/>
            <a:pathLst>
              <a:path w="6082030">
                <a:moveTo>
                  <a:pt x="0" y="0"/>
                </a:moveTo>
                <a:lnTo>
                  <a:pt x="6081903" y="0"/>
                </a:lnTo>
              </a:path>
            </a:pathLst>
          </a:custGeom>
          <a:ln w="12700">
            <a:solidFill>
              <a:srgbClr val="91A7D1"/>
            </a:solidFill>
            <a:prstDash val="dot"/>
          </a:ln>
        </p:spPr>
        <p:txBody>
          <a:bodyPr wrap="square" lIns="0" tIns="0" rIns="0" bIns="0" rtlCol="0"/>
          <a:lstStyle/>
          <a:p>
            <a:endParaRPr/>
          </a:p>
        </p:txBody>
      </p:sp>
      <p:sp>
        <p:nvSpPr>
          <p:cNvPr id="5" name="object 5"/>
          <p:cNvSpPr/>
          <p:nvPr/>
        </p:nvSpPr>
        <p:spPr>
          <a:xfrm>
            <a:off x="986699" y="2233155"/>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 name="object 6"/>
          <p:cNvSpPr/>
          <p:nvPr/>
        </p:nvSpPr>
        <p:spPr>
          <a:xfrm>
            <a:off x="7106702" y="2233155"/>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7" name="object 7"/>
          <p:cNvSpPr/>
          <p:nvPr/>
        </p:nvSpPr>
        <p:spPr>
          <a:xfrm>
            <a:off x="1012093" y="2648013"/>
            <a:ext cx="6082030" cy="0"/>
          </a:xfrm>
          <a:custGeom>
            <a:avLst/>
            <a:gdLst/>
            <a:ahLst/>
            <a:cxnLst/>
            <a:rect l="l" t="t" r="r" b="b"/>
            <a:pathLst>
              <a:path w="6082030">
                <a:moveTo>
                  <a:pt x="0" y="0"/>
                </a:moveTo>
                <a:lnTo>
                  <a:pt x="6081903" y="0"/>
                </a:lnTo>
              </a:path>
            </a:pathLst>
          </a:custGeom>
          <a:ln w="12700">
            <a:solidFill>
              <a:srgbClr val="91A7D1"/>
            </a:solidFill>
            <a:prstDash val="dot"/>
          </a:ln>
        </p:spPr>
        <p:txBody>
          <a:bodyPr wrap="square" lIns="0" tIns="0" rIns="0" bIns="0" rtlCol="0"/>
          <a:lstStyle/>
          <a:p>
            <a:endParaRPr/>
          </a:p>
        </p:txBody>
      </p:sp>
      <p:sp>
        <p:nvSpPr>
          <p:cNvPr id="8" name="object 8"/>
          <p:cNvSpPr/>
          <p:nvPr/>
        </p:nvSpPr>
        <p:spPr>
          <a:xfrm>
            <a:off x="986699" y="2648013"/>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9" name="object 9"/>
          <p:cNvSpPr/>
          <p:nvPr/>
        </p:nvSpPr>
        <p:spPr>
          <a:xfrm>
            <a:off x="7106702" y="2648013"/>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0" name="object 10"/>
          <p:cNvSpPr txBox="1"/>
          <p:nvPr/>
        </p:nvSpPr>
        <p:spPr>
          <a:xfrm>
            <a:off x="973999" y="2941904"/>
            <a:ext cx="5414645"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6078AD"/>
                </a:solidFill>
                <a:latin typeface="Calibri"/>
                <a:cs typeface="Calibri"/>
              </a:rPr>
              <a:t>¿Qué </a:t>
            </a:r>
            <a:r>
              <a:rPr sz="1100" spc="15" dirty="0">
                <a:solidFill>
                  <a:srgbClr val="6078AD"/>
                </a:solidFill>
                <a:latin typeface="Calibri"/>
                <a:cs typeface="Calibri"/>
              </a:rPr>
              <a:t>es</a:t>
            </a:r>
            <a:r>
              <a:rPr sz="1100" dirty="0">
                <a:solidFill>
                  <a:srgbClr val="6078AD"/>
                </a:solidFill>
                <a:latin typeface="Calibri"/>
                <a:cs typeface="Calibri"/>
              </a:rPr>
              <a:t> </a:t>
            </a:r>
            <a:r>
              <a:rPr sz="1100" spc="20" dirty="0">
                <a:solidFill>
                  <a:srgbClr val="6078AD"/>
                </a:solidFill>
                <a:latin typeface="Calibri"/>
                <a:cs typeface="Calibri"/>
              </a:rPr>
              <a:t>lo</a:t>
            </a:r>
            <a:r>
              <a:rPr sz="1100" dirty="0">
                <a:solidFill>
                  <a:srgbClr val="6078AD"/>
                </a:solidFill>
                <a:latin typeface="Calibri"/>
                <a:cs typeface="Calibri"/>
              </a:rPr>
              <a:t> </a:t>
            </a:r>
            <a:r>
              <a:rPr sz="1100" spc="20" dirty="0">
                <a:solidFill>
                  <a:srgbClr val="6078AD"/>
                </a:solidFill>
                <a:latin typeface="Calibri"/>
                <a:cs typeface="Calibri"/>
              </a:rPr>
              <a:t>que</a:t>
            </a:r>
            <a:r>
              <a:rPr sz="1100" dirty="0">
                <a:solidFill>
                  <a:srgbClr val="6078AD"/>
                </a:solidFill>
                <a:latin typeface="Calibri"/>
                <a:cs typeface="Calibri"/>
              </a:rPr>
              <a:t> </a:t>
            </a:r>
            <a:r>
              <a:rPr sz="1100" spc="40" dirty="0">
                <a:solidFill>
                  <a:srgbClr val="6078AD"/>
                </a:solidFill>
                <a:latin typeface="Calibri"/>
                <a:cs typeface="Calibri"/>
              </a:rPr>
              <a:t>más</a:t>
            </a:r>
            <a:r>
              <a:rPr sz="1100" dirty="0">
                <a:solidFill>
                  <a:srgbClr val="6078AD"/>
                </a:solidFill>
                <a:latin typeface="Calibri"/>
                <a:cs typeface="Calibri"/>
              </a:rPr>
              <a:t> </a:t>
            </a:r>
            <a:r>
              <a:rPr sz="1100" spc="40" dirty="0">
                <a:solidFill>
                  <a:srgbClr val="6078AD"/>
                </a:solidFill>
                <a:latin typeface="Calibri"/>
                <a:cs typeface="Calibri"/>
              </a:rPr>
              <a:t>ha</a:t>
            </a:r>
            <a:r>
              <a:rPr sz="1100" dirty="0">
                <a:solidFill>
                  <a:srgbClr val="6078AD"/>
                </a:solidFill>
                <a:latin typeface="Calibri"/>
                <a:cs typeface="Calibri"/>
              </a:rPr>
              <a:t> </a:t>
            </a:r>
            <a:r>
              <a:rPr sz="1100" spc="15" dirty="0">
                <a:solidFill>
                  <a:srgbClr val="6078AD"/>
                </a:solidFill>
                <a:latin typeface="Calibri"/>
                <a:cs typeface="Calibri"/>
              </a:rPr>
              <a:t>apreciado</a:t>
            </a:r>
            <a:r>
              <a:rPr sz="1100" spc="5" dirty="0">
                <a:solidFill>
                  <a:srgbClr val="6078AD"/>
                </a:solidFill>
                <a:latin typeface="Calibri"/>
                <a:cs typeface="Calibri"/>
              </a:rPr>
              <a:t> </a:t>
            </a:r>
            <a:r>
              <a:rPr sz="1100" spc="20" dirty="0">
                <a:solidFill>
                  <a:srgbClr val="6078AD"/>
                </a:solidFill>
                <a:latin typeface="Calibri"/>
                <a:cs typeface="Calibri"/>
              </a:rPr>
              <a:t>durante</a:t>
            </a:r>
            <a:r>
              <a:rPr sz="1100" dirty="0">
                <a:solidFill>
                  <a:srgbClr val="6078AD"/>
                </a:solidFill>
                <a:latin typeface="Calibri"/>
                <a:cs typeface="Calibri"/>
              </a:rPr>
              <a:t> </a:t>
            </a:r>
            <a:r>
              <a:rPr sz="1100" spc="25" dirty="0">
                <a:solidFill>
                  <a:srgbClr val="6078AD"/>
                </a:solidFill>
                <a:latin typeface="Calibri"/>
                <a:cs typeface="Calibri"/>
              </a:rPr>
              <a:t>la</a:t>
            </a:r>
            <a:r>
              <a:rPr sz="1100" dirty="0">
                <a:solidFill>
                  <a:srgbClr val="6078AD"/>
                </a:solidFill>
                <a:latin typeface="Calibri"/>
                <a:cs typeface="Calibri"/>
              </a:rPr>
              <a:t> </a:t>
            </a:r>
            <a:r>
              <a:rPr sz="1100" spc="20" dirty="0">
                <a:solidFill>
                  <a:srgbClr val="6078AD"/>
                </a:solidFill>
                <a:latin typeface="Calibri"/>
                <a:cs typeface="Calibri"/>
              </a:rPr>
              <a:t>entrevista</a:t>
            </a:r>
            <a:r>
              <a:rPr sz="1100" dirty="0">
                <a:solidFill>
                  <a:srgbClr val="6078AD"/>
                </a:solidFill>
                <a:latin typeface="Calibri"/>
                <a:cs typeface="Calibri"/>
              </a:rPr>
              <a:t> </a:t>
            </a:r>
            <a:r>
              <a:rPr sz="1100" spc="15" dirty="0">
                <a:solidFill>
                  <a:srgbClr val="6078AD"/>
                </a:solidFill>
                <a:latin typeface="Calibri"/>
                <a:cs typeface="Calibri"/>
              </a:rPr>
              <a:t>de</a:t>
            </a:r>
            <a:r>
              <a:rPr sz="1100" dirty="0">
                <a:solidFill>
                  <a:srgbClr val="6078AD"/>
                </a:solidFill>
                <a:latin typeface="Calibri"/>
                <a:cs typeface="Calibri"/>
              </a:rPr>
              <a:t> </a:t>
            </a:r>
            <a:r>
              <a:rPr sz="1100" spc="-5" dirty="0">
                <a:solidFill>
                  <a:srgbClr val="6078AD"/>
                </a:solidFill>
                <a:latin typeface="Calibri"/>
                <a:cs typeface="Calibri"/>
              </a:rPr>
              <a:t>hoy?</a:t>
            </a:r>
            <a:r>
              <a:rPr sz="1100" dirty="0">
                <a:solidFill>
                  <a:srgbClr val="6078AD"/>
                </a:solidFill>
                <a:latin typeface="Calibri"/>
                <a:cs typeface="Calibri"/>
              </a:rPr>
              <a:t> ¿Qué</a:t>
            </a:r>
            <a:r>
              <a:rPr sz="1100" spc="5" dirty="0">
                <a:solidFill>
                  <a:srgbClr val="6078AD"/>
                </a:solidFill>
                <a:latin typeface="Calibri"/>
                <a:cs typeface="Calibri"/>
              </a:rPr>
              <a:t> </a:t>
            </a:r>
            <a:r>
              <a:rPr sz="1100" spc="20" dirty="0">
                <a:solidFill>
                  <a:srgbClr val="6078AD"/>
                </a:solidFill>
                <a:latin typeface="Calibri"/>
                <a:cs typeface="Calibri"/>
              </a:rPr>
              <a:t>ventajas</a:t>
            </a:r>
            <a:r>
              <a:rPr sz="1100" dirty="0">
                <a:solidFill>
                  <a:srgbClr val="6078AD"/>
                </a:solidFill>
                <a:latin typeface="Calibri"/>
                <a:cs typeface="Calibri"/>
              </a:rPr>
              <a:t> </a:t>
            </a:r>
            <a:r>
              <a:rPr sz="1100" spc="40" dirty="0">
                <a:solidFill>
                  <a:srgbClr val="6078AD"/>
                </a:solidFill>
                <a:latin typeface="Calibri"/>
                <a:cs typeface="Calibri"/>
              </a:rPr>
              <a:t>ha</a:t>
            </a:r>
            <a:r>
              <a:rPr sz="1100" dirty="0">
                <a:solidFill>
                  <a:srgbClr val="6078AD"/>
                </a:solidFill>
                <a:latin typeface="Calibri"/>
                <a:cs typeface="Calibri"/>
              </a:rPr>
              <a:t> </a:t>
            </a:r>
            <a:r>
              <a:rPr sz="1100" spc="10" dirty="0">
                <a:solidFill>
                  <a:srgbClr val="6078AD"/>
                </a:solidFill>
                <a:latin typeface="Calibri"/>
                <a:cs typeface="Calibri"/>
              </a:rPr>
              <a:t>obtenido?</a:t>
            </a:r>
            <a:endParaRPr sz="1100">
              <a:latin typeface="Calibri"/>
              <a:cs typeface="Calibri"/>
            </a:endParaRPr>
          </a:p>
        </p:txBody>
      </p:sp>
      <p:sp>
        <p:nvSpPr>
          <p:cNvPr id="11" name="object 11"/>
          <p:cNvSpPr/>
          <p:nvPr/>
        </p:nvSpPr>
        <p:spPr>
          <a:xfrm>
            <a:off x="1012093" y="3556381"/>
            <a:ext cx="6082030" cy="0"/>
          </a:xfrm>
          <a:custGeom>
            <a:avLst/>
            <a:gdLst/>
            <a:ahLst/>
            <a:cxnLst/>
            <a:rect l="l" t="t" r="r" b="b"/>
            <a:pathLst>
              <a:path w="6082030">
                <a:moveTo>
                  <a:pt x="0" y="0"/>
                </a:moveTo>
                <a:lnTo>
                  <a:pt x="6081903" y="0"/>
                </a:lnTo>
              </a:path>
            </a:pathLst>
          </a:custGeom>
          <a:ln w="12700">
            <a:solidFill>
              <a:srgbClr val="91A7D1"/>
            </a:solidFill>
            <a:prstDash val="dot"/>
          </a:ln>
        </p:spPr>
        <p:txBody>
          <a:bodyPr wrap="square" lIns="0" tIns="0" rIns="0" bIns="0" rtlCol="0"/>
          <a:lstStyle/>
          <a:p>
            <a:endParaRPr/>
          </a:p>
        </p:txBody>
      </p:sp>
      <p:sp>
        <p:nvSpPr>
          <p:cNvPr id="12" name="object 12"/>
          <p:cNvSpPr/>
          <p:nvPr/>
        </p:nvSpPr>
        <p:spPr>
          <a:xfrm>
            <a:off x="986699" y="3556381"/>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3" name="object 13"/>
          <p:cNvSpPr/>
          <p:nvPr/>
        </p:nvSpPr>
        <p:spPr>
          <a:xfrm>
            <a:off x="7106702" y="3556381"/>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4" name="object 14"/>
          <p:cNvSpPr/>
          <p:nvPr/>
        </p:nvSpPr>
        <p:spPr>
          <a:xfrm>
            <a:off x="1012093" y="3971239"/>
            <a:ext cx="6082030" cy="0"/>
          </a:xfrm>
          <a:custGeom>
            <a:avLst/>
            <a:gdLst/>
            <a:ahLst/>
            <a:cxnLst/>
            <a:rect l="l" t="t" r="r" b="b"/>
            <a:pathLst>
              <a:path w="6082030">
                <a:moveTo>
                  <a:pt x="0" y="0"/>
                </a:moveTo>
                <a:lnTo>
                  <a:pt x="6081903" y="0"/>
                </a:lnTo>
              </a:path>
            </a:pathLst>
          </a:custGeom>
          <a:ln w="12700">
            <a:solidFill>
              <a:srgbClr val="91A7D1"/>
            </a:solidFill>
            <a:prstDash val="dot"/>
          </a:ln>
        </p:spPr>
        <p:txBody>
          <a:bodyPr wrap="square" lIns="0" tIns="0" rIns="0" bIns="0" rtlCol="0"/>
          <a:lstStyle/>
          <a:p>
            <a:endParaRPr/>
          </a:p>
        </p:txBody>
      </p:sp>
      <p:sp>
        <p:nvSpPr>
          <p:cNvPr id="15" name="object 15"/>
          <p:cNvSpPr/>
          <p:nvPr/>
        </p:nvSpPr>
        <p:spPr>
          <a:xfrm>
            <a:off x="986699" y="397123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6" name="object 16"/>
          <p:cNvSpPr/>
          <p:nvPr/>
        </p:nvSpPr>
        <p:spPr>
          <a:xfrm>
            <a:off x="7106702" y="397123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7" name="object 17"/>
          <p:cNvSpPr/>
          <p:nvPr/>
        </p:nvSpPr>
        <p:spPr>
          <a:xfrm>
            <a:off x="1804454" y="5286895"/>
            <a:ext cx="4407535" cy="0"/>
          </a:xfrm>
          <a:custGeom>
            <a:avLst/>
            <a:gdLst/>
            <a:ahLst/>
            <a:cxnLst/>
            <a:rect l="l" t="t" r="r" b="b"/>
            <a:pathLst>
              <a:path w="4407535">
                <a:moveTo>
                  <a:pt x="0" y="0"/>
                </a:moveTo>
                <a:lnTo>
                  <a:pt x="4407192" y="0"/>
                </a:lnTo>
              </a:path>
            </a:pathLst>
          </a:custGeom>
          <a:ln w="12700">
            <a:solidFill>
              <a:srgbClr val="91A7D1"/>
            </a:solidFill>
            <a:prstDash val="dot"/>
          </a:ln>
        </p:spPr>
        <p:txBody>
          <a:bodyPr wrap="square" lIns="0" tIns="0" rIns="0" bIns="0" rtlCol="0"/>
          <a:lstStyle/>
          <a:p>
            <a:endParaRPr/>
          </a:p>
        </p:txBody>
      </p:sp>
      <p:sp>
        <p:nvSpPr>
          <p:cNvPr id="18" name="object 18"/>
          <p:cNvSpPr/>
          <p:nvPr/>
        </p:nvSpPr>
        <p:spPr>
          <a:xfrm>
            <a:off x="1779054" y="5286895"/>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9" name="object 19"/>
          <p:cNvSpPr/>
          <p:nvPr/>
        </p:nvSpPr>
        <p:spPr>
          <a:xfrm>
            <a:off x="6224358" y="5286895"/>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20" name="object 20"/>
          <p:cNvSpPr/>
          <p:nvPr/>
        </p:nvSpPr>
        <p:spPr>
          <a:xfrm>
            <a:off x="1799945" y="10030797"/>
            <a:ext cx="2299970" cy="0"/>
          </a:xfrm>
          <a:custGeom>
            <a:avLst/>
            <a:gdLst/>
            <a:ahLst/>
            <a:cxnLst/>
            <a:rect l="l" t="t" r="r" b="b"/>
            <a:pathLst>
              <a:path w="2299970">
                <a:moveTo>
                  <a:pt x="0" y="0"/>
                </a:moveTo>
                <a:lnTo>
                  <a:pt x="2299690" y="0"/>
                </a:lnTo>
              </a:path>
            </a:pathLst>
          </a:custGeom>
          <a:ln w="12700">
            <a:solidFill>
              <a:srgbClr val="91A7D1"/>
            </a:solidFill>
            <a:prstDash val="dot"/>
          </a:ln>
        </p:spPr>
        <p:txBody>
          <a:bodyPr wrap="square" lIns="0" tIns="0" rIns="0" bIns="0" rtlCol="0"/>
          <a:lstStyle/>
          <a:p>
            <a:endParaRPr/>
          </a:p>
        </p:txBody>
      </p:sp>
      <p:sp>
        <p:nvSpPr>
          <p:cNvPr id="21" name="object 21"/>
          <p:cNvSpPr/>
          <p:nvPr/>
        </p:nvSpPr>
        <p:spPr>
          <a:xfrm>
            <a:off x="1774532" y="1003079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22" name="object 22"/>
          <p:cNvSpPr/>
          <p:nvPr/>
        </p:nvSpPr>
        <p:spPr>
          <a:xfrm>
            <a:off x="4112348" y="1003079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23" name="object 23"/>
          <p:cNvSpPr/>
          <p:nvPr/>
        </p:nvSpPr>
        <p:spPr>
          <a:xfrm>
            <a:off x="1012093" y="6202807"/>
            <a:ext cx="6082030" cy="0"/>
          </a:xfrm>
          <a:custGeom>
            <a:avLst/>
            <a:gdLst/>
            <a:ahLst/>
            <a:cxnLst/>
            <a:rect l="l" t="t" r="r" b="b"/>
            <a:pathLst>
              <a:path w="6082030">
                <a:moveTo>
                  <a:pt x="0" y="0"/>
                </a:moveTo>
                <a:lnTo>
                  <a:pt x="6081903" y="0"/>
                </a:lnTo>
              </a:path>
            </a:pathLst>
          </a:custGeom>
          <a:ln w="12700">
            <a:solidFill>
              <a:srgbClr val="91A7D1"/>
            </a:solidFill>
            <a:prstDash val="dot"/>
          </a:ln>
        </p:spPr>
        <p:txBody>
          <a:bodyPr wrap="square" lIns="0" tIns="0" rIns="0" bIns="0" rtlCol="0"/>
          <a:lstStyle/>
          <a:p>
            <a:endParaRPr/>
          </a:p>
        </p:txBody>
      </p:sp>
      <p:sp>
        <p:nvSpPr>
          <p:cNvPr id="24" name="object 24"/>
          <p:cNvSpPr/>
          <p:nvPr/>
        </p:nvSpPr>
        <p:spPr>
          <a:xfrm>
            <a:off x="986699" y="620280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25" name="object 25"/>
          <p:cNvSpPr/>
          <p:nvPr/>
        </p:nvSpPr>
        <p:spPr>
          <a:xfrm>
            <a:off x="7106702" y="620280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26" name="object 26"/>
          <p:cNvSpPr/>
          <p:nvPr/>
        </p:nvSpPr>
        <p:spPr>
          <a:xfrm>
            <a:off x="1012093" y="6617678"/>
            <a:ext cx="6082030" cy="0"/>
          </a:xfrm>
          <a:custGeom>
            <a:avLst/>
            <a:gdLst/>
            <a:ahLst/>
            <a:cxnLst/>
            <a:rect l="l" t="t" r="r" b="b"/>
            <a:pathLst>
              <a:path w="6082030">
                <a:moveTo>
                  <a:pt x="0" y="0"/>
                </a:moveTo>
                <a:lnTo>
                  <a:pt x="6081903" y="0"/>
                </a:lnTo>
              </a:path>
            </a:pathLst>
          </a:custGeom>
          <a:ln w="12700">
            <a:solidFill>
              <a:srgbClr val="91A7D1"/>
            </a:solidFill>
            <a:prstDash val="dot"/>
          </a:ln>
        </p:spPr>
        <p:txBody>
          <a:bodyPr wrap="square" lIns="0" tIns="0" rIns="0" bIns="0" rtlCol="0"/>
          <a:lstStyle/>
          <a:p>
            <a:endParaRPr/>
          </a:p>
        </p:txBody>
      </p:sp>
      <p:sp>
        <p:nvSpPr>
          <p:cNvPr id="27" name="object 27"/>
          <p:cNvSpPr/>
          <p:nvPr/>
        </p:nvSpPr>
        <p:spPr>
          <a:xfrm>
            <a:off x="986699" y="6617678"/>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28" name="object 28"/>
          <p:cNvSpPr/>
          <p:nvPr/>
        </p:nvSpPr>
        <p:spPr>
          <a:xfrm>
            <a:off x="7106702" y="6617678"/>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29" name="object 29"/>
          <p:cNvSpPr txBox="1"/>
          <p:nvPr/>
        </p:nvSpPr>
        <p:spPr>
          <a:xfrm>
            <a:off x="973999" y="6919107"/>
            <a:ext cx="5355590" cy="358775"/>
          </a:xfrm>
          <a:prstGeom prst="rect">
            <a:avLst/>
          </a:prstGeom>
        </p:spPr>
        <p:txBody>
          <a:bodyPr vert="horz" wrap="square" lIns="0" tIns="20320" rIns="0" bIns="0" rtlCol="0">
            <a:spAutoFit/>
          </a:bodyPr>
          <a:lstStyle/>
          <a:p>
            <a:pPr marL="12700" marR="5080">
              <a:lnSpc>
                <a:spcPts val="1300"/>
              </a:lnSpc>
              <a:spcBef>
                <a:spcPts val="160"/>
              </a:spcBef>
            </a:pPr>
            <a:r>
              <a:rPr sz="1100" spc="15" dirty="0">
                <a:solidFill>
                  <a:srgbClr val="6078AD"/>
                </a:solidFill>
                <a:latin typeface="Calibri"/>
                <a:cs typeface="Calibri"/>
              </a:rPr>
              <a:t>¿Cuándo</a:t>
            </a:r>
            <a:r>
              <a:rPr sz="1100" spc="-5" dirty="0">
                <a:solidFill>
                  <a:srgbClr val="6078AD"/>
                </a:solidFill>
                <a:latin typeface="Calibri"/>
                <a:cs typeface="Calibri"/>
              </a:rPr>
              <a:t> </a:t>
            </a:r>
            <a:r>
              <a:rPr sz="1100" spc="25" dirty="0">
                <a:solidFill>
                  <a:srgbClr val="6078AD"/>
                </a:solidFill>
                <a:latin typeface="Calibri"/>
                <a:cs typeface="Calibri"/>
              </a:rPr>
              <a:t>podemos</a:t>
            </a:r>
            <a:r>
              <a:rPr sz="1100" dirty="0">
                <a:solidFill>
                  <a:srgbClr val="6078AD"/>
                </a:solidFill>
                <a:latin typeface="Calibri"/>
                <a:cs typeface="Calibri"/>
              </a:rPr>
              <a:t> </a:t>
            </a:r>
            <a:r>
              <a:rPr sz="1100" spc="20" dirty="0">
                <a:solidFill>
                  <a:srgbClr val="6078AD"/>
                </a:solidFill>
                <a:latin typeface="Calibri"/>
                <a:cs typeface="Calibri"/>
              </a:rPr>
              <a:t>hablar</a:t>
            </a:r>
            <a:r>
              <a:rPr sz="1100" dirty="0">
                <a:solidFill>
                  <a:srgbClr val="6078AD"/>
                </a:solidFill>
                <a:latin typeface="Calibri"/>
                <a:cs typeface="Calibri"/>
              </a:rPr>
              <a:t> </a:t>
            </a:r>
            <a:r>
              <a:rPr sz="1100" spc="15" dirty="0">
                <a:solidFill>
                  <a:srgbClr val="6078AD"/>
                </a:solidFill>
                <a:latin typeface="Calibri"/>
                <a:cs typeface="Calibri"/>
              </a:rPr>
              <a:t>del</a:t>
            </a:r>
            <a:r>
              <a:rPr sz="1100" dirty="0">
                <a:solidFill>
                  <a:srgbClr val="6078AD"/>
                </a:solidFill>
                <a:latin typeface="Calibri"/>
                <a:cs typeface="Calibri"/>
              </a:rPr>
              <a:t> </a:t>
            </a:r>
            <a:r>
              <a:rPr sz="1100" spc="20" dirty="0">
                <a:solidFill>
                  <a:srgbClr val="6078AD"/>
                </a:solidFill>
                <a:latin typeface="Calibri"/>
                <a:cs typeface="Calibri"/>
              </a:rPr>
              <a:t>análisis</a:t>
            </a:r>
            <a:r>
              <a:rPr sz="1100" dirty="0">
                <a:solidFill>
                  <a:srgbClr val="6078AD"/>
                </a:solidFill>
                <a:latin typeface="Calibri"/>
                <a:cs typeface="Calibri"/>
              </a:rPr>
              <a:t> </a:t>
            </a:r>
            <a:r>
              <a:rPr sz="1100" spc="15" dirty="0">
                <a:solidFill>
                  <a:srgbClr val="6078AD"/>
                </a:solidFill>
                <a:latin typeface="Calibri"/>
                <a:cs typeface="Calibri"/>
              </a:rPr>
              <a:t>de</a:t>
            </a:r>
            <a:r>
              <a:rPr sz="1100" dirty="0">
                <a:solidFill>
                  <a:srgbClr val="6078AD"/>
                </a:solidFill>
                <a:latin typeface="Calibri"/>
                <a:cs typeface="Calibri"/>
              </a:rPr>
              <a:t> </a:t>
            </a:r>
            <a:r>
              <a:rPr sz="1100" spc="25" dirty="0">
                <a:solidFill>
                  <a:srgbClr val="6078AD"/>
                </a:solidFill>
                <a:latin typeface="Calibri"/>
                <a:cs typeface="Calibri"/>
              </a:rPr>
              <a:t>sus</a:t>
            </a:r>
            <a:r>
              <a:rPr sz="1100" dirty="0">
                <a:solidFill>
                  <a:srgbClr val="6078AD"/>
                </a:solidFill>
                <a:latin typeface="Calibri"/>
                <a:cs typeface="Calibri"/>
              </a:rPr>
              <a:t> </a:t>
            </a:r>
            <a:r>
              <a:rPr sz="1100" spc="20" dirty="0">
                <a:solidFill>
                  <a:srgbClr val="6078AD"/>
                </a:solidFill>
                <a:latin typeface="Calibri"/>
                <a:cs typeface="Calibri"/>
              </a:rPr>
              <a:t>respuestas</a:t>
            </a:r>
            <a:r>
              <a:rPr sz="1100" dirty="0">
                <a:solidFill>
                  <a:srgbClr val="6078AD"/>
                </a:solidFill>
                <a:latin typeface="Calibri"/>
                <a:cs typeface="Calibri"/>
              </a:rPr>
              <a:t> </a:t>
            </a:r>
            <a:r>
              <a:rPr sz="1100" spc="25" dirty="0">
                <a:solidFill>
                  <a:srgbClr val="6078AD"/>
                </a:solidFill>
                <a:latin typeface="Calibri"/>
                <a:cs typeface="Calibri"/>
              </a:rPr>
              <a:t>y</a:t>
            </a:r>
            <a:r>
              <a:rPr sz="1100" dirty="0">
                <a:solidFill>
                  <a:srgbClr val="6078AD"/>
                </a:solidFill>
                <a:latin typeface="Calibri"/>
                <a:cs typeface="Calibri"/>
              </a:rPr>
              <a:t> </a:t>
            </a:r>
            <a:r>
              <a:rPr sz="1100" spc="15" dirty="0">
                <a:solidFill>
                  <a:srgbClr val="6078AD"/>
                </a:solidFill>
                <a:latin typeface="Calibri"/>
                <a:cs typeface="Calibri"/>
              </a:rPr>
              <a:t>de</a:t>
            </a:r>
            <a:r>
              <a:rPr sz="1100" dirty="0">
                <a:solidFill>
                  <a:srgbClr val="6078AD"/>
                </a:solidFill>
                <a:latin typeface="Calibri"/>
                <a:cs typeface="Calibri"/>
              </a:rPr>
              <a:t> </a:t>
            </a:r>
            <a:r>
              <a:rPr sz="1100" spc="30" dirty="0">
                <a:solidFill>
                  <a:srgbClr val="6078AD"/>
                </a:solidFill>
                <a:latin typeface="Calibri"/>
                <a:cs typeface="Calibri"/>
              </a:rPr>
              <a:t>su</a:t>
            </a:r>
            <a:r>
              <a:rPr sz="1100" dirty="0">
                <a:solidFill>
                  <a:srgbClr val="6078AD"/>
                </a:solidFill>
                <a:latin typeface="Calibri"/>
                <a:cs typeface="Calibri"/>
              </a:rPr>
              <a:t> </a:t>
            </a:r>
            <a:r>
              <a:rPr sz="1100" spc="30" dirty="0">
                <a:solidFill>
                  <a:srgbClr val="6078AD"/>
                </a:solidFill>
                <a:latin typeface="Calibri"/>
                <a:cs typeface="Calibri"/>
              </a:rPr>
              <a:t>programa</a:t>
            </a:r>
            <a:r>
              <a:rPr sz="1100" dirty="0">
                <a:solidFill>
                  <a:srgbClr val="6078AD"/>
                </a:solidFill>
                <a:latin typeface="Calibri"/>
                <a:cs typeface="Calibri"/>
              </a:rPr>
              <a:t> </a:t>
            </a:r>
            <a:r>
              <a:rPr sz="1100" spc="15" dirty="0">
                <a:solidFill>
                  <a:srgbClr val="6078AD"/>
                </a:solidFill>
                <a:latin typeface="Calibri"/>
                <a:cs typeface="Calibri"/>
              </a:rPr>
              <a:t>de</a:t>
            </a:r>
            <a:r>
              <a:rPr sz="1100" dirty="0">
                <a:solidFill>
                  <a:srgbClr val="6078AD"/>
                </a:solidFill>
                <a:latin typeface="Calibri"/>
                <a:cs typeface="Calibri"/>
              </a:rPr>
              <a:t> </a:t>
            </a:r>
            <a:r>
              <a:rPr sz="1100" spc="25" dirty="0">
                <a:solidFill>
                  <a:srgbClr val="6078AD"/>
                </a:solidFill>
                <a:latin typeface="Calibri"/>
                <a:cs typeface="Calibri"/>
              </a:rPr>
              <a:t>optimización  </a:t>
            </a:r>
            <a:r>
              <a:rPr sz="1100" spc="15" dirty="0">
                <a:solidFill>
                  <a:srgbClr val="6078AD"/>
                </a:solidFill>
                <a:latin typeface="Calibri"/>
                <a:cs typeface="Calibri"/>
              </a:rPr>
              <a:t>patrimonial?</a:t>
            </a:r>
            <a:endParaRPr sz="1100">
              <a:latin typeface="Calibri"/>
              <a:cs typeface="Calibri"/>
            </a:endParaRPr>
          </a:p>
        </p:txBody>
      </p:sp>
      <p:sp>
        <p:nvSpPr>
          <p:cNvPr id="30" name="object 30"/>
          <p:cNvSpPr txBox="1"/>
          <p:nvPr/>
        </p:nvSpPr>
        <p:spPr>
          <a:xfrm>
            <a:off x="967713" y="8805755"/>
            <a:ext cx="3895090" cy="193040"/>
          </a:xfrm>
          <a:prstGeom prst="rect">
            <a:avLst/>
          </a:prstGeom>
        </p:spPr>
        <p:txBody>
          <a:bodyPr vert="horz" wrap="square" lIns="0" tIns="12700" rIns="0" bIns="0" rtlCol="0">
            <a:spAutoFit/>
          </a:bodyPr>
          <a:lstStyle/>
          <a:p>
            <a:pPr marL="12700">
              <a:lnSpc>
                <a:spcPct val="100000"/>
              </a:lnSpc>
              <a:spcBef>
                <a:spcPts val="100"/>
              </a:spcBef>
            </a:pPr>
            <a:r>
              <a:rPr sz="1100" spc="5" dirty="0">
                <a:solidFill>
                  <a:srgbClr val="6078AD"/>
                </a:solidFill>
                <a:latin typeface="Calibri"/>
                <a:cs typeface="Calibri"/>
              </a:rPr>
              <a:t>¿Con </a:t>
            </a:r>
            <a:r>
              <a:rPr sz="1100" spc="25" dirty="0">
                <a:solidFill>
                  <a:srgbClr val="6078AD"/>
                </a:solidFill>
                <a:latin typeface="Calibri"/>
                <a:cs typeface="Calibri"/>
              </a:rPr>
              <a:t>quién </a:t>
            </a:r>
            <a:r>
              <a:rPr sz="1100" spc="30" dirty="0">
                <a:solidFill>
                  <a:srgbClr val="6078AD"/>
                </a:solidFill>
                <a:latin typeface="Calibri"/>
                <a:cs typeface="Calibri"/>
              </a:rPr>
              <a:t>tomará </a:t>
            </a:r>
            <a:r>
              <a:rPr sz="1100" spc="25" dirty="0">
                <a:solidFill>
                  <a:srgbClr val="6078AD"/>
                </a:solidFill>
                <a:latin typeface="Calibri"/>
                <a:cs typeface="Calibri"/>
              </a:rPr>
              <a:t>sus </a:t>
            </a:r>
            <a:r>
              <a:rPr sz="1100" spc="15" dirty="0">
                <a:solidFill>
                  <a:srgbClr val="6078AD"/>
                </a:solidFill>
                <a:latin typeface="Calibri"/>
                <a:cs typeface="Calibri"/>
              </a:rPr>
              <a:t>decisiones </a:t>
            </a:r>
            <a:r>
              <a:rPr sz="1100" spc="20" dirty="0">
                <a:solidFill>
                  <a:srgbClr val="6078AD"/>
                </a:solidFill>
                <a:latin typeface="Calibri"/>
                <a:cs typeface="Calibri"/>
              </a:rPr>
              <a:t>durante </a:t>
            </a:r>
            <a:r>
              <a:rPr sz="1100" spc="25" dirty="0">
                <a:solidFill>
                  <a:srgbClr val="6078AD"/>
                </a:solidFill>
                <a:latin typeface="Calibri"/>
                <a:cs typeface="Calibri"/>
              </a:rPr>
              <a:t>la </a:t>
            </a:r>
            <a:r>
              <a:rPr sz="1100" spc="30" dirty="0">
                <a:solidFill>
                  <a:srgbClr val="6078AD"/>
                </a:solidFill>
                <a:latin typeface="Calibri"/>
                <a:cs typeface="Calibri"/>
              </a:rPr>
              <a:t>próxima</a:t>
            </a:r>
            <a:r>
              <a:rPr sz="1100" spc="-145" dirty="0">
                <a:solidFill>
                  <a:srgbClr val="6078AD"/>
                </a:solidFill>
                <a:latin typeface="Calibri"/>
                <a:cs typeface="Calibri"/>
              </a:rPr>
              <a:t> </a:t>
            </a:r>
            <a:r>
              <a:rPr sz="1100" spc="10" dirty="0">
                <a:solidFill>
                  <a:srgbClr val="6078AD"/>
                </a:solidFill>
                <a:latin typeface="Calibri"/>
                <a:cs typeface="Calibri"/>
              </a:rPr>
              <a:t>entrevista?</a:t>
            </a:r>
            <a:endParaRPr sz="1100">
              <a:latin typeface="Calibri"/>
              <a:cs typeface="Calibri"/>
            </a:endParaRPr>
          </a:p>
        </p:txBody>
      </p:sp>
      <p:sp>
        <p:nvSpPr>
          <p:cNvPr id="31" name="object 31"/>
          <p:cNvSpPr/>
          <p:nvPr/>
        </p:nvSpPr>
        <p:spPr>
          <a:xfrm>
            <a:off x="1732191" y="817706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2" name="object 32"/>
          <p:cNvSpPr/>
          <p:nvPr/>
        </p:nvSpPr>
        <p:spPr>
          <a:xfrm>
            <a:off x="2028126" y="817706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3" name="object 33"/>
          <p:cNvSpPr/>
          <p:nvPr/>
        </p:nvSpPr>
        <p:spPr>
          <a:xfrm>
            <a:off x="4846599" y="817706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4" name="object 34"/>
          <p:cNvSpPr/>
          <p:nvPr/>
        </p:nvSpPr>
        <p:spPr>
          <a:xfrm>
            <a:off x="7106691" y="817706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5" name="object 35"/>
          <p:cNvSpPr/>
          <p:nvPr/>
        </p:nvSpPr>
        <p:spPr>
          <a:xfrm>
            <a:off x="5018049" y="844964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6" name="object 36"/>
          <p:cNvSpPr/>
          <p:nvPr/>
        </p:nvSpPr>
        <p:spPr>
          <a:xfrm>
            <a:off x="7106691" y="844964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7" name="object 37"/>
          <p:cNvSpPr/>
          <p:nvPr/>
        </p:nvSpPr>
        <p:spPr>
          <a:xfrm>
            <a:off x="2148446" y="817706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8" name="object 38"/>
          <p:cNvSpPr/>
          <p:nvPr/>
        </p:nvSpPr>
        <p:spPr>
          <a:xfrm>
            <a:off x="2444381" y="817706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9" name="object 39"/>
          <p:cNvSpPr/>
          <p:nvPr/>
        </p:nvSpPr>
        <p:spPr>
          <a:xfrm>
            <a:off x="2564701" y="817706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0" name="object 40"/>
          <p:cNvSpPr/>
          <p:nvPr/>
        </p:nvSpPr>
        <p:spPr>
          <a:xfrm>
            <a:off x="2860636" y="817706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1" name="object 41"/>
          <p:cNvSpPr/>
          <p:nvPr/>
        </p:nvSpPr>
        <p:spPr>
          <a:xfrm>
            <a:off x="3242246" y="817706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2" name="object 42"/>
          <p:cNvSpPr/>
          <p:nvPr/>
        </p:nvSpPr>
        <p:spPr>
          <a:xfrm>
            <a:off x="3753421" y="817706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3" name="object 43"/>
          <p:cNvSpPr/>
          <p:nvPr/>
        </p:nvSpPr>
        <p:spPr>
          <a:xfrm>
            <a:off x="1497901" y="4794491"/>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44" name="object 44"/>
          <p:cNvSpPr/>
          <p:nvPr/>
        </p:nvSpPr>
        <p:spPr>
          <a:xfrm>
            <a:off x="1497901" y="4794491"/>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45" name="object 45"/>
          <p:cNvSpPr/>
          <p:nvPr/>
        </p:nvSpPr>
        <p:spPr>
          <a:xfrm>
            <a:off x="1493392" y="9430194"/>
            <a:ext cx="135255" cy="144145"/>
          </a:xfrm>
          <a:custGeom>
            <a:avLst/>
            <a:gdLst/>
            <a:ahLst/>
            <a:cxnLst/>
            <a:rect l="l" t="t" r="r" b="b"/>
            <a:pathLst>
              <a:path w="135255" h="144145">
                <a:moveTo>
                  <a:pt x="0" y="144005"/>
                </a:moveTo>
                <a:lnTo>
                  <a:pt x="134950" y="144005"/>
                </a:lnTo>
                <a:lnTo>
                  <a:pt x="134950" y="0"/>
                </a:lnTo>
                <a:lnTo>
                  <a:pt x="0" y="0"/>
                </a:lnTo>
                <a:lnTo>
                  <a:pt x="0" y="144005"/>
                </a:lnTo>
                <a:close/>
              </a:path>
            </a:pathLst>
          </a:custGeom>
          <a:solidFill>
            <a:srgbClr val="DBE6F2"/>
          </a:solidFill>
        </p:spPr>
        <p:txBody>
          <a:bodyPr wrap="square" lIns="0" tIns="0" rIns="0" bIns="0" rtlCol="0"/>
          <a:lstStyle/>
          <a:p>
            <a:endParaRPr/>
          </a:p>
        </p:txBody>
      </p:sp>
      <p:sp>
        <p:nvSpPr>
          <p:cNvPr id="46" name="object 46"/>
          <p:cNvSpPr/>
          <p:nvPr/>
        </p:nvSpPr>
        <p:spPr>
          <a:xfrm>
            <a:off x="1493392" y="9430194"/>
            <a:ext cx="135255" cy="144145"/>
          </a:xfrm>
          <a:custGeom>
            <a:avLst/>
            <a:gdLst/>
            <a:ahLst/>
            <a:cxnLst/>
            <a:rect l="l" t="t" r="r" b="b"/>
            <a:pathLst>
              <a:path w="135255" h="144145">
                <a:moveTo>
                  <a:pt x="0" y="144005"/>
                </a:moveTo>
                <a:lnTo>
                  <a:pt x="134950" y="144005"/>
                </a:lnTo>
                <a:lnTo>
                  <a:pt x="134950" y="0"/>
                </a:lnTo>
                <a:lnTo>
                  <a:pt x="0" y="0"/>
                </a:lnTo>
                <a:lnTo>
                  <a:pt x="0" y="144005"/>
                </a:lnTo>
                <a:close/>
              </a:path>
            </a:pathLst>
          </a:custGeom>
          <a:ln w="6350">
            <a:solidFill>
              <a:srgbClr val="91A7D1"/>
            </a:solidFill>
          </a:ln>
        </p:spPr>
        <p:txBody>
          <a:bodyPr wrap="square" lIns="0" tIns="0" rIns="0" bIns="0" rtlCol="0"/>
          <a:lstStyle/>
          <a:p>
            <a:endParaRPr/>
          </a:p>
        </p:txBody>
      </p:sp>
      <p:sp>
        <p:nvSpPr>
          <p:cNvPr id="47" name="object 47"/>
          <p:cNvSpPr txBox="1"/>
          <p:nvPr/>
        </p:nvSpPr>
        <p:spPr>
          <a:xfrm>
            <a:off x="1734667" y="9393865"/>
            <a:ext cx="282575" cy="193040"/>
          </a:xfrm>
          <a:prstGeom prst="rect">
            <a:avLst/>
          </a:prstGeom>
        </p:spPr>
        <p:txBody>
          <a:bodyPr vert="horz" wrap="square" lIns="0" tIns="12700" rIns="0" bIns="0" rtlCol="0">
            <a:spAutoFit/>
          </a:bodyPr>
          <a:lstStyle/>
          <a:p>
            <a:pPr marL="12700">
              <a:lnSpc>
                <a:spcPct val="100000"/>
              </a:lnSpc>
              <a:spcBef>
                <a:spcPts val="100"/>
              </a:spcBef>
            </a:pPr>
            <a:r>
              <a:rPr sz="1100" spc="25" dirty="0">
                <a:solidFill>
                  <a:srgbClr val="6078AD"/>
                </a:solidFill>
                <a:latin typeface="Calibri"/>
                <a:cs typeface="Calibri"/>
              </a:rPr>
              <a:t>Só</a:t>
            </a:r>
            <a:r>
              <a:rPr sz="1100" spc="20" dirty="0">
                <a:solidFill>
                  <a:srgbClr val="6078AD"/>
                </a:solidFill>
                <a:latin typeface="Calibri"/>
                <a:cs typeface="Calibri"/>
              </a:rPr>
              <a:t>l</a:t>
            </a:r>
            <a:r>
              <a:rPr sz="1100" spc="15" dirty="0">
                <a:solidFill>
                  <a:srgbClr val="6078AD"/>
                </a:solidFill>
                <a:latin typeface="Calibri"/>
                <a:cs typeface="Calibri"/>
              </a:rPr>
              <a:t>o</a:t>
            </a:r>
            <a:endParaRPr sz="1100">
              <a:latin typeface="Calibri"/>
              <a:cs typeface="Calibri"/>
            </a:endParaRPr>
          </a:p>
        </p:txBody>
      </p:sp>
      <p:sp>
        <p:nvSpPr>
          <p:cNvPr id="48" name="object 48"/>
          <p:cNvSpPr/>
          <p:nvPr/>
        </p:nvSpPr>
        <p:spPr>
          <a:xfrm>
            <a:off x="3960977" y="9430194"/>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49" name="object 49"/>
          <p:cNvSpPr/>
          <p:nvPr/>
        </p:nvSpPr>
        <p:spPr>
          <a:xfrm>
            <a:off x="3960977" y="9430194"/>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50" name="object 50"/>
          <p:cNvSpPr txBox="1"/>
          <p:nvPr/>
        </p:nvSpPr>
        <p:spPr>
          <a:xfrm>
            <a:off x="4219273" y="9393865"/>
            <a:ext cx="1928495" cy="193040"/>
          </a:xfrm>
          <a:prstGeom prst="rect">
            <a:avLst/>
          </a:prstGeom>
        </p:spPr>
        <p:txBody>
          <a:bodyPr vert="horz" wrap="square" lIns="0" tIns="12700" rIns="0" bIns="0" rtlCol="0">
            <a:spAutoFit/>
          </a:bodyPr>
          <a:lstStyle/>
          <a:p>
            <a:pPr marL="12700">
              <a:lnSpc>
                <a:spcPct val="100000"/>
              </a:lnSpc>
              <a:spcBef>
                <a:spcPts val="100"/>
              </a:spcBef>
            </a:pPr>
            <a:r>
              <a:rPr sz="1100" spc="30" dirty="0">
                <a:solidFill>
                  <a:srgbClr val="6078AD"/>
                </a:solidFill>
                <a:latin typeface="Calibri"/>
                <a:cs typeface="Calibri"/>
              </a:rPr>
              <a:t>Con</a:t>
            </a:r>
            <a:r>
              <a:rPr sz="1100" spc="-15" dirty="0">
                <a:solidFill>
                  <a:srgbClr val="6078AD"/>
                </a:solidFill>
                <a:latin typeface="Calibri"/>
                <a:cs typeface="Calibri"/>
              </a:rPr>
              <a:t> </a:t>
            </a:r>
            <a:r>
              <a:rPr sz="1100" spc="45" dirty="0">
                <a:solidFill>
                  <a:srgbClr val="6078AD"/>
                </a:solidFill>
                <a:latin typeface="Calibri"/>
                <a:cs typeface="Calibri"/>
              </a:rPr>
              <a:t>mi</a:t>
            </a:r>
            <a:r>
              <a:rPr sz="1100" spc="-10" dirty="0">
                <a:solidFill>
                  <a:srgbClr val="6078AD"/>
                </a:solidFill>
                <a:latin typeface="Calibri"/>
                <a:cs typeface="Calibri"/>
              </a:rPr>
              <a:t> </a:t>
            </a:r>
            <a:r>
              <a:rPr sz="1100" spc="25" dirty="0">
                <a:solidFill>
                  <a:srgbClr val="6078AD"/>
                </a:solidFill>
                <a:latin typeface="Calibri"/>
                <a:cs typeface="Calibri"/>
              </a:rPr>
              <a:t>cónyuge</a:t>
            </a:r>
            <a:r>
              <a:rPr sz="1100" spc="-15" dirty="0">
                <a:solidFill>
                  <a:srgbClr val="6078AD"/>
                </a:solidFill>
                <a:latin typeface="Calibri"/>
                <a:cs typeface="Calibri"/>
              </a:rPr>
              <a:t> </a:t>
            </a:r>
            <a:r>
              <a:rPr sz="1100" spc="30" dirty="0">
                <a:solidFill>
                  <a:srgbClr val="6078AD"/>
                </a:solidFill>
                <a:latin typeface="Calibri"/>
                <a:cs typeface="Calibri"/>
              </a:rPr>
              <a:t>/</a:t>
            </a:r>
            <a:r>
              <a:rPr sz="1100" spc="-10" dirty="0">
                <a:solidFill>
                  <a:srgbClr val="6078AD"/>
                </a:solidFill>
                <a:latin typeface="Calibri"/>
                <a:cs typeface="Calibri"/>
              </a:rPr>
              <a:t> </a:t>
            </a:r>
            <a:r>
              <a:rPr sz="1100" spc="10" dirty="0">
                <a:solidFill>
                  <a:srgbClr val="6078AD"/>
                </a:solidFill>
                <a:latin typeface="Calibri"/>
                <a:cs typeface="Calibri"/>
              </a:rPr>
              <a:t>Pareja</a:t>
            </a:r>
            <a:r>
              <a:rPr sz="1100" spc="-10" dirty="0">
                <a:solidFill>
                  <a:srgbClr val="6078AD"/>
                </a:solidFill>
                <a:latin typeface="Calibri"/>
                <a:cs typeface="Calibri"/>
              </a:rPr>
              <a:t> </a:t>
            </a:r>
            <a:r>
              <a:rPr sz="1100" spc="30" dirty="0">
                <a:solidFill>
                  <a:srgbClr val="6078AD"/>
                </a:solidFill>
                <a:latin typeface="Calibri"/>
                <a:cs typeface="Calibri"/>
              </a:rPr>
              <a:t>/</a:t>
            </a:r>
            <a:r>
              <a:rPr sz="1100" spc="-15" dirty="0">
                <a:solidFill>
                  <a:srgbClr val="6078AD"/>
                </a:solidFill>
                <a:latin typeface="Calibri"/>
                <a:cs typeface="Calibri"/>
              </a:rPr>
              <a:t> </a:t>
            </a:r>
            <a:r>
              <a:rPr sz="1100" spc="25" dirty="0">
                <a:solidFill>
                  <a:srgbClr val="6078AD"/>
                </a:solidFill>
                <a:latin typeface="Calibri"/>
                <a:cs typeface="Calibri"/>
              </a:rPr>
              <a:t>Otros</a:t>
            </a:r>
            <a:endParaRPr sz="1100">
              <a:latin typeface="Calibri"/>
              <a:cs typeface="Calibri"/>
            </a:endParaRPr>
          </a:p>
        </p:txBody>
      </p:sp>
      <p:sp>
        <p:nvSpPr>
          <p:cNvPr id="51" name="object 51"/>
          <p:cNvSpPr txBox="1"/>
          <p:nvPr/>
        </p:nvSpPr>
        <p:spPr>
          <a:xfrm>
            <a:off x="1480734" y="8003012"/>
            <a:ext cx="2677795" cy="193040"/>
          </a:xfrm>
          <a:prstGeom prst="rect">
            <a:avLst/>
          </a:prstGeom>
        </p:spPr>
        <p:txBody>
          <a:bodyPr vert="horz" wrap="square" lIns="0" tIns="12700" rIns="0" bIns="0" rtlCol="0">
            <a:spAutoFit/>
          </a:bodyPr>
          <a:lstStyle/>
          <a:p>
            <a:pPr marL="12700">
              <a:lnSpc>
                <a:spcPct val="100000"/>
              </a:lnSpc>
              <a:spcBef>
                <a:spcPts val="100"/>
              </a:spcBef>
              <a:tabLst>
                <a:tab pos="534670" algn="l"/>
                <a:tab pos="951230" algn="l"/>
                <a:tab pos="1367155" algn="l"/>
                <a:tab pos="2259330" algn="l"/>
              </a:tabLst>
            </a:pPr>
            <a:r>
              <a:rPr sz="1100" spc="25" dirty="0">
                <a:solidFill>
                  <a:srgbClr val="6078AD"/>
                </a:solidFill>
                <a:latin typeface="Calibri"/>
                <a:cs typeface="Calibri"/>
              </a:rPr>
              <a:t>d</a:t>
            </a:r>
            <a:r>
              <a:rPr sz="1100" spc="-5" dirty="0">
                <a:solidFill>
                  <a:srgbClr val="6078AD"/>
                </a:solidFill>
                <a:latin typeface="Calibri"/>
                <a:cs typeface="Calibri"/>
              </a:rPr>
              <a:t>í</a:t>
            </a:r>
            <a:r>
              <a:rPr sz="1100" spc="45" dirty="0">
                <a:solidFill>
                  <a:srgbClr val="6078AD"/>
                </a:solidFill>
                <a:latin typeface="Calibri"/>
                <a:cs typeface="Calibri"/>
              </a:rPr>
              <a:t>a</a:t>
            </a:r>
            <a:r>
              <a:rPr sz="1100" dirty="0">
                <a:solidFill>
                  <a:srgbClr val="6078AD"/>
                </a:solidFill>
                <a:latin typeface="Calibri"/>
                <a:cs typeface="Calibri"/>
              </a:rPr>
              <a:t>  </a:t>
            </a:r>
            <a:r>
              <a:rPr sz="1100" spc="-105" dirty="0">
                <a:solidFill>
                  <a:srgbClr val="6078AD"/>
                </a:solidFill>
                <a:latin typeface="Calibri"/>
                <a:cs typeface="Calibri"/>
              </a:rPr>
              <a:t> </a:t>
            </a:r>
            <a:r>
              <a:rPr sz="1100" u="dash" dirty="0">
                <a:solidFill>
                  <a:srgbClr val="6078AD"/>
                </a:solidFill>
                <a:uFill>
                  <a:solidFill>
                    <a:srgbClr val="91A7D1"/>
                  </a:solidFill>
                </a:uFill>
                <a:latin typeface="Times New Roman"/>
                <a:cs typeface="Times New Roman"/>
              </a:rPr>
              <a:t> 	</a:t>
            </a:r>
            <a:r>
              <a:rPr sz="1100" spc="-50" dirty="0">
                <a:solidFill>
                  <a:srgbClr val="6078AD"/>
                </a:solidFill>
                <a:latin typeface="Times New Roman"/>
                <a:cs typeface="Times New Roman"/>
              </a:rPr>
              <a:t> </a:t>
            </a:r>
            <a:r>
              <a:rPr sz="1100" spc="-35" dirty="0">
                <a:solidFill>
                  <a:srgbClr val="6078AD"/>
                </a:solidFill>
                <a:latin typeface="Calibri"/>
                <a:cs typeface="Calibri"/>
              </a:rPr>
              <a:t>.</a:t>
            </a:r>
            <a:r>
              <a:rPr sz="1100" dirty="0">
                <a:solidFill>
                  <a:srgbClr val="6078AD"/>
                </a:solidFill>
                <a:latin typeface="Calibri"/>
                <a:cs typeface="Calibri"/>
              </a:rPr>
              <a:t>  </a:t>
            </a:r>
            <a:r>
              <a:rPr sz="1100" spc="15" dirty="0">
                <a:solidFill>
                  <a:srgbClr val="6078AD"/>
                </a:solidFill>
                <a:latin typeface="Calibri"/>
                <a:cs typeface="Calibri"/>
              </a:rPr>
              <a:t> </a:t>
            </a:r>
            <a:r>
              <a:rPr sz="1100" u="dash" dirty="0">
                <a:solidFill>
                  <a:srgbClr val="6078AD"/>
                </a:solidFill>
                <a:uFill>
                  <a:solidFill>
                    <a:srgbClr val="91A7D1"/>
                  </a:solidFill>
                </a:uFill>
                <a:latin typeface="Times New Roman"/>
                <a:cs typeface="Times New Roman"/>
              </a:rPr>
              <a:t> 	</a:t>
            </a:r>
            <a:r>
              <a:rPr sz="1100" spc="25" dirty="0">
                <a:solidFill>
                  <a:srgbClr val="6078AD"/>
                </a:solidFill>
                <a:latin typeface="Times New Roman"/>
                <a:cs typeface="Times New Roman"/>
              </a:rPr>
              <a:t> </a:t>
            </a:r>
            <a:r>
              <a:rPr sz="1100" spc="-35" dirty="0">
                <a:solidFill>
                  <a:srgbClr val="6078AD"/>
                </a:solidFill>
                <a:latin typeface="Calibri"/>
                <a:cs typeface="Calibri"/>
              </a:rPr>
              <a:t>.</a:t>
            </a:r>
            <a:r>
              <a:rPr sz="1100" dirty="0">
                <a:solidFill>
                  <a:srgbClr val="6078AD"/>
                </a:solidFill>
                <a:latin typeface="Calibri"/>
                <a:cs typeface="Calibri"/>
              </a:rPr>
              <a:t>  </a:t>
            </a:r>
            <a:r>
              <a:rPr sz="1100" spc="-60" dirty="0">
                <a:solidFill>
                  <a:srgbClr val="6078AD"/>
                </a:solidFill>
                <a:latin typeface="Calibri"/>
                <a:cs typeface="Calibri"/>
              </a:rPr>
              <a:t> </a:t>
            </a:r>
            <a:r>
              <a:rPr sz="1100" u="dash" dirty="0">
                <a:solidFill>
                  <a:srgbClr val="6078AD"/>
                </a:solidFill>
                <a:uFill>
                  <a:solidFill>
                    <a:srgbClr val="91A7D1"/>
                  </a:solidFill>
                </a:uFill>
                <a:latin typeface="Times New Roman"/>
                <a:cs typeface="Times New Roman"/>
              </a:rPr>
              <a:t> 	</a:t>
            </a:r>
            <a:r>
              <a:rPr sz="1100" spc="105" dirty="0">
                <a:solidFill>
                  <a:srgbClr val="6078AD"/>
                </a:solidFill>
                <a:latin typeface="Times New Roman"/>
                <a:cs typeface="Times New Roman"/>
              </a:rPr>
              <a:t> </a:t>
            </a:r>
            <a:r>
              <a:rPr sz="1100" spc="45" dirty="0">
                <a:solidFill>
                  <a:srgbClr val="6078AD"/>
                </a:solidFill>
                <a:latin typeface="Calibri"/>
                <a:cs typeface="Calibri"/>
              </a:rPr>
              <a:t>a</a:t>
            </a:r>
            <a:r>
              <a:rPr sz="1100" spc="-5" dirty="0">
                <a:solidFill>
                  <a:srgbClr val="6078AD"/>
                </a:solidFill>
                <a:latin typeface="Calibri"/>
                <a:cs typeface="Calibri"/>
              </a:rPr>
              <a:t> </a:t>
            </a:r>
            <a:r>
              <a:rPr sz="1100" spc="10" dirty="0">
                <a:solidFill>
                  <a:srgbClr val="6078AD"/>
                </a:solidFill>
                <a:latin typeface="Calibri"/>
                <a:cs typeface="Calibri"/>
              </a:rPr>
              <a:t>l</a:t>
            </a:r>
            <a:r>
              <a:rPr sz="1100" spc="20" dirty="0">
                <a:solidFill>
                  <a:srgbClr val="6078AD"/>
                </a:solidFill>
                <a:latin typeface="Calibri"/>
                <a:cs typeface="Calibri"/>
              </a:rPr>
              <a:t>a</a:t>
            </a:r>
            <a:r>
              <a:rPr sz="1100" spc="35" dirty="0">
                <a:solidFill>
                  <a:srgbClr val="6078AD"/>
                </a:solidFill>
                <a:latin typeface="Calibri"/>
                <a:cs typeface="Calibri"/>
              </a:rPr>
              <a:t>s</a:t>
            </a:r>
            <a:r>
              <a:rPr sz="1100" dirty="0">
                <a:solidFill>
                  <a:srgbClr val="6078AD"/>
                </a:solidFill>
                <a:latin typeface="Calibri"/>
                <a:cs typeface="Calibri"/>
              </a:rPr>
              <a:t>  </a:t>
            </a:r>
            <a:r>
              <a:rPr sz="1100" spc="65" dirty="0">
                <a:solidFill>
                  <a:srgbClr val="6078AD"/>
                </a:solidFill>
                <a:latin typeface="Calibri"/>
                <a:cs typeface="Calibri"/>
              </a:rPr>
              <a:t> </a:t>
            </a:r>
            <a:r>
              <a:rPr sz="1100" u="dash" dirty="0">
                <a:solidFill>
                  <a:srgbClr val="6078AD"/>
                </a:solidFill>
                <a:uFill>
                  <a:solidFill>
                    <a:srgbClr val="91A7D1"/>
                  </a:solidFill>
                </a:uFill>
                <a:latin typeface="Times New Roman"/>
                <a:cs typeface="Times New Roman"/>
              </a:rPr>
              <a:t> 	</a:t>
            </a:r>
            <a:r>
              <a:rPr sz="1100" dirty="0">
                <a:solidFill>
                  <a:srgbClr val="6078AD"/>
                </a:solidFill>
                <a:latin typeface="Times New Roman"/>
                <a:cs typeface="Times New Roman"/>
              </a:rPr>
              <a:t>  </a:t>
            </a:r>
            <a:r>
              <a:rPr sz="1100" spc="45" dirty="0">
                <a:solidFill>
                  <a:srgbClr val="6078AD"/>
                </a:solidFill>
                <a:latin typeface="Calibri"/>
                <a:cs typeface="Calibri"/>
              </a:rPr>
              <a:t>h</a:t>
            </a:r>
            <a:r>
              <a:rPr sz="1100" spc="5" dirty="0">
                <a:solidFill>
                  <a:srgbClr val="6078AD"/>
                </a:solidFill>
                <a:latin typeface="Calibri"/>
                <a:cs typeface="Calibri"/>
              </a:rPr>
              <a:t>o</a:t>
            </a:r>
            <a:r>
              <a:rPr sz="1100" spc="15" dirty="0">
                <a:solidFill>
                  <a:srgbClr val="6078AD"/>
                </a:solidFill>
                <a:latin typeface="Calibri"/>
                <a:cs typeface="Calibri"/>
              </a:rPr>
              <a:t>r</a:t>
            </a:r>
            <a:r>
              <a:rPr sz="1100" spc="20" dirty="0">
                <a:solidFill>
                  <a:srgbClr val="6078AD"/>
                </a:solidFill>
                <a:latin typeface="Calibri"/>
                <a:cs typeface="Calibri"/>
              </a:rPr>
              <a:t>a</a:t>
            </a:r>
            <a:r>
              <a:rPr sz="1100" spc="35" dirty="0">
                <a:solidFill>
                  <a:srgbClr val="6078AD"/>
                </a:solidFill>
                <a:latin typeface="Calibri"/>
                <a:cs typeface="Calibri"/>
              </a:rPr>
              <a:t>s</a:t>
            </a:r>
            <a:endParaRPr sz="1100">
              <a:latin typeface="Calibri"/>
              <a:cs typeface="Calibri"/>
            </a:endParaRPr>
          </a:p>
        </p:txBody>
      </p:sp>
      <p:sp>
        <p:nvSpPr>
          <p:cNvPr id="52" name="object 52"/>
          <p:cNvSpPr/>
          <p:nvPr/>
        </p:nvSpPr>
        <p:spPr>
          <a:xfrm>
            <a:off x="4130840" y="4794491"/>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53" name="object 53"/>
          <p:cNvSpPr txBox="1"/>
          <p:nvPr/>
        </p:nvSpPr>
        <p:spPr>
          <a:xfrm>
            <a:off x="4366657" y="8003012"/>
            <a:ext cx="2740660" cy="466090"/>
          </a:xfrm>
          <a:prstGeom prst="rect">
            <a:avLst/>
          </a:prstGeom>
        </p:spPr>
        <p:txBody>
          <a:bodyPr vert="horz" wrap="square" lIns="0" tIns="12700" rIns="0" bIns="0" rtlCol="0">
            <a:spAutoFit/>
          </a:bodyPr>
          <a:lstStyle/>
          <a:p>
            <a:pPr marL="12700">
              <a:lnSpc>
                <a:spcPct val="100000"/>
              </a:lnSpc>
              <a:spcBef>
                <a:spcPts val="100"/>
              </a:spcBef>
              <a:tabLst>
                <a:tab pos="504825" algn="l"/>
                <a:tab pos="2726690" algn="l"/>
              </a:tabLst>
            </a:pPr>
            <a:r>
              <a:rPr sz="1100" spc="10" dirty="0">
                <a:solidFill>
                  <a:srgbClr val="6078AD"/>
                </a:solidFill>
                <a:latin typeface="Calibri"/>
                <a:cs typeface="Calibri"/>
              </a:rPr>
              <a:t>Lugar:	</a:t>
            </a:r>
            <a:r>
              <a:rPr sz="1100" u="dash" spc="10" dirty="0">
                <a:solidFill>
                  <a:srgbClr val="6078AD"/>
                </a:solidFill>
                <a:uFill>
                  <a:solidFill>
                    <a:srgbClr val="91A7D1"/>
                  </a:solidFill>
                </a:uFill>
                <a:latin typeface="Times New Roman"/>
                <a:cs typeface="Times New Roman"/>
              </a:rPr>
              <a:t> 	</a:t>
            </a:r>
            <a:endParaRPr sz="1100">
              <a:latin typeface="Times New Roman"/>
              <a:cs typeface="Times New Roman"/>
            </a:endParaRPr>
          </a:p>
          <a:p>
            <a:pPr marL="12700">
              <a:lnSpc>
                <a:spcPct val="100000"/>
              </a:lnSpc>
              <a:spcBef>
                <a:spcPts val="825"/>
              </a:spcBef>
              <a:tabLst>
                <a:tab pos="2726690" algn="l"/>
              </a:tabLst>
            </a:pPr>
            <a:r>
              <a:rPr sz="1100" spc="5" dirty="0">
                <a:solidFill>
                  <a:srgbClr val="6078AD"/>
                </a:solidFill>
                <a:latin typeface="Calibri"/>
                <a:cs typeface="Calibri"/>
              </a:rPr>
              <a:t>Teléfono:   </a:t>
            </a:r>
            <a:r>
              <a:rPr sz="1100" spc="-100" dirty="0">
                <a:solidFill>
                  <a:srgbClr val="6078AD"/>
                </a:solidFill>
                <a:latin typeface="Calibri"/>
                <a:cs typeface="Calibri"/>
              </a:rPr>
              <a:t> </a:t>
            </a:r>
            <a:r>
              <a:rPr sz="1100" u="dash" dirty="0">
                <a:solidFill>
                  <a:srgbClr val="6078AD"/>
                </a:solidFill>
                <a:uFill>
                  <a:solidFill>
                    <a:srgbClr val="91A7D1"/>
                  </a:solidFill>
                </a:uFill>
                <a:latin typeface="Times New Roman"/>
                <a:cs typeface="Times New Roman"/>
              </a:rPr>
              <a:t> 	</a:t>
            </a:r>
            <a:endParaRPr sz="1100">
              <a:latin typeface="Times New Roman"/>
              <a:cs typeface="Times New Roman"/>
            </a:endParaRPr>
          </a:p>
        </p:txBody>
      </p:sp>
      <p:sp>
        <p:nvSpPr>
          <p:cNvPr id="54" name="object 54"/>
          <p:cNvSpPr/>
          <p:nvPr/>
        </p:nvSpPr>
        <p:spPr>
          <a:xfrm>
            <a:off x="4130840" y="4794491"/>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55" name="object 55"/>
          <p:cNvSpPr txBox="1"/>
          <p:nvPr/>
        </p:nvSpPr>
        <p:spPr>
          <a:xfrm>
            <a:off x="973999" y="4265114"/>
            <a:ext cx="5232400" cy="686435"/>
          </a:xfrm>
          <a:prstGeom prst="rect">
            <a:avLst/>
          </a:prstGeom>
        </p:spPr>
        <p:txBody>
          <a:bodyPr vert="horz" wrap="square" lIns="0" tIns="12700" rIns="0" bIns="0" rtlCol="0">
            <a:spAutoFit/>
          </a:bodyPr>
          <a:lstStyle/>
          <a:p>
            <a:pPr marL="12700">
              <a:lnSpc>
                <a:spcPts val="1310"/>
              </a:lnSpc>
              <a:spcBef>
                <a:spcPts val="100"/>
              </a:spcBef>
            </a:pPr>
            <a:r>
              <a:rPr sz="1100" spc="15" dirty="0">
                <a:solidFill>
                  <a:srgbClr val="6078AD"/>
                </a:solidFill>
                <a:latin typeface="Calibri"/>
                <a:cs typeface="Calibri"/>
              </a:rPr>
              <a:t>¿Cuándo </a:t>
            </a:r>
            <a:r>
              <a:rPr sz="1100" spc="10" dirty="0">
                <a:solidFill>
                  <a:srgbClr val="6078AD"/>
                </a:solidFill>
                <a:latin typeface="Calibri"/>
                <a:cs typeface="Calibri"/>
              </a:rPr>
              <a:t>quiere </a:t>
            </a:r>
            <a:r>
              <a:rPr sz="1100" spc="25" dirty="0">
                <a:solidFill>
                  <a:srgbClr val="6078AD"/>
                </a:solidFill>
                <a:latin typeface="Calibri"/>
                <a:cs typeface="Calibri"/>
              </a:rPr>
              <a:t>empezar </a:t>
            </a:r>
            <a:r>
              <a:rPr sz="1100" spc="45" dirty="0">
                <a:solidFill>
                  <a:srgbClr val="6078AD"/>
                </a:solidFill>
                <a:latin typeface="Calibri"/>
                <a:cs typeface="Calibri"/>
              </a:rPr>
              <a:t>a </a:t>
            </a:r>
            <a:r>
              <a:rPr sz="1100" spc="20" dirty="0">
                <a:solidFill>
                  <a:srgbClr val="6078AD"/>
                </a:solidFill>
                <a:latin typeface="Calibri"/>
                <a:cs typeface="Calibri"/>
              </a:rPr>
              <a:t>hacer </a:t>
            </a:r>
            <a:r>
              <a:rPr sz="1100" spc="15" dirty="0">
                <a:solidFill>
                  <a:srgbClr val="6078AD"/>
                </a:solidFill>
                <a:latin typeface="Calibri"/>
                <a:cs typeface="Calibri"/>
              </a:rPr>
              <a:t>realidad </a:t>
            </a:r>
            <a:r>
              <a:rPr sz="1100" spc="25" dirty="0">
                <a:solidFill>
                  <a:srgbClr val="6078AD"/>
                </a:solidFill>
                <a:latin typeface="Calibri"/>
                <a:cs typeface="Calibri"/>
              </a:rPr>
              <a:t>sus</a:t>
            </a:r>
            <a:r>
              <a:rPr sz="1100" spc="-170" dirty="0">
                <a:solidFill>
                  <a:srgbClr val="6078AD"/>
                </a:solidFill>
                <a:latin typeface="Calibri"/>
                <a:cs typeface="Calibri"/>
              </a:rPr>
              <a:t> </a:t>
            </a:r>
            <a:r>
              <a:rPr sz="1100" spc="5" dirty="0">
                <a:solidFill>
                  <a:srgbClr val="6078AD"/>
                </a:solidFill>
                <a:latin typeface="Calibri"/>
                <a:cs typeface="Calibri"/>
              </a:rPr>
              <a:t>objetivos?</a:t>
            </a:r>
            <a:endParaRPr sz="1100">
              <a:latin typeface="Calibri"/>
              <a:cs typeface="Calibri"/>
            </a:endParaRPr>
          </a:p>
          <a:p>
            <a:pPr marL="12700">
              <a:lnSpc>
                <a:spcPts val="1310"/>
              </a:lnSpc>
            </a:pPr>
            <a:r>
              <a:rPr sz="1100" spc="-15" dirty="0">
                <a:solidFill>
                  <a:srgbClr val="6078AD"/>
                </a:solidFill>
                <a:latin typeface="Calibri"/>
                <a:cs typeface="Calibri"/>
              </a:rPr>
              <a:t>¿En </a:t>
            </a:r>
            <a:r>
              <a:rPr sz="1100" spc="20" dirty="0">
                <a:solidFill>
                  <a:srgbClr val="6078AD"/>
                </a:solidFill>
                <a:latin typeface="Calibri"/>
                <a:cs typeface="Calibri"/>
              </a:rPr>
              <a:t>qué </a:t>
            </a:r>
            <a:r>
              <a:rPr sz="1100" spc="25" dirty="0">
                <a:solidFill>
                  <a:srgbClr val="6078AD"/>
                </a:solidFill>
                <a:latin typeface="Calibri"/>
                <a:cs typeface="Calibri"/>
              </a:rPr>
              <a:t>fecha </a:t>
            </a:r>
            <a:r>
              <a:rPr sz="1100" spc="10" dirty="0">
                <a:solidFill>
                  <a:srgbClr val="6078AD"/>
                </a:solidFill>
                <a:latin typeface="Calibri"/>
                <a:cs typeface="Calibri"/>
              </a:rPr>
              <a:t>quiere </a:t>
            </a:r>
            <a:r>
              <a:rPr sz="1100" spc="20" dirty="0">
                <a:solidFill>
                  <a:srgbClr val="6078AD"/>
                </a:solidFill>
                <a:latin typeface="Calibri"/>
                <a:cs typeface="Calibri"/>
              </a:rPr>
              <a:t>que comiencen las soluciones que </a:t>
            </a:r>
            <a:r>
              <a:rPr sz="1100" spc="15" dirty="0">
                <a:solidFill>
                  <a:srgbClr val="6078AD"/>
                </a:solidFill>
                <a:latin typeface="Calibri"/>
                <a:cs typeface="Calibri"/>
              </a:rPr>
              <a:t>le</a:t>
            </a:r>
            <a:r>
              <a:rPr sz="1100" spc="-175" dirty="0">
                <a:solidFill>
                  <a:srgbClr val="6078AD"/>
                </a:solidFill>
                <a:latin typeface="Calibri"/>
                <a:cs typeface="Calibri"/>
              </a:rPr>
              <a:t> </a:t>
            </a:r>
            <a:r>
              <a:rPr sz="1100" spc="15" dirty="0">
                <a:solidFill>
                  <a:srgbClr val="6078AD"/>
                </a:solidFill>
                <a:latin typeface="Calibri"/>
                <a:cs typeface="Calibri"/>
              </a:rPr>
              <a:t>buscaremos?</a:t>
            </a:r>
            <a:endParaRPr sz="1100">
              <a:latin typeface="Calibri"/>
              <a:cs typeface="Calibri"/>
            </a:endParaRPr>
          </a:p>
          <a:p>
            <a:pPr>
              <a:lnSpc>
                <a:spcPct val="100000"/>
              </a:lnSpc>
              <a:spcBef>
                <a:spcPts val="50"/>
              </a:spcBef>
            </a:pPr>
            <a:endParaRPr sz="1050">
              <a:latin typeface="Times New Roman"/>
              <a:cs typeface="Times New Roman"/>
            </a:endParaRPr>
          </a:p>
          <a:p>
            <a:pPr marL="794385">
              <a:lnSpc>
                <a:spcPct val="100000"/>
              </a:lnSpc>
              <a:spcBef>
                <a:spcPts val="5"/>
              </a:spcBef>
              <a:tabLst>
                <a:tab pos="3427729" algn="l"/>
              </a:tabLst>
            </a:pPr>
            <a:r>
              <a:rPr sz="1100" spc="25" dirty="0">
                <a:solidFill>
                  <a:srgbClr val="6078AD"/>
                </a:solidFill>
                <a:latin typeface="Calibri"/>
                <a:cs typeface="Calibri"/>
              </a:rPr>
              <a:t>Inmediatamente	</a:t>
            </a:r>
            <a:r>
              <a:rPr sz="1100" spc="35" dirty="0">
                <a:solidFill>
                  <a:srgbClr val="6078AD"/>
                </a:solidFill>
                <a:latin typeface="Calibri"/>
                <a:cs typeface="Calibri"/>
              </a:rPr>
              <a:t>A </a:t>
            </a:r>
            <a:r>
              <a:rPr sz="1100" spc="25" dirty="0">
                <a:solidFill>
                  <a:srgbClr val="6078AD"/>
                </a:solidFill>
                <a:latin typeface="Calibri"/>
                <a:cs typeface="Calibri"/>
              </a:rPr>
              <a:t>partir </a:t>
            </a:r>
            <a:r>
              <a:rPr sz="1100" spc="15" dirty="0">
                <a:solidFill>
                  <a:srgbClr val="6078AD"/>
                </a:solidFill>
                <a:latin typeface="Calibri"/>
                <a:cs typeface="Calibri"/>
              </a:rPr>
              <a:t>de </a:t>
            </a:r>
            <a:r>
              <a:rPr sz="1100" spc="25" dirty="0">
                <a:solidFill>
                  <a:srgbClr val="6078AD"/>
                </a:solidFill>
                <a:latin typeface="Calibri"/>
                <a:cs typeface="Calibri"/>
              </a:rPr>
              <a:t>la </a:t>
            </a:r>
            <a:r>
              <a:rPr sz="1100" spc="30" dirty="0">
                <a:solidFill>
                  <a:srgbClr val="6078AD"/>
                </a:solidFill>
                <a:latin typeface="Calibri"/>
                <a:cs typeface="Calibri"/>
              </a:rPr>
              <a:t>próxima</a:t>
            </a:r>
            <a:r>
              <a:rPr sz="1100" spc="-180" dirty="0">
                <a:solidFill>
                  <a:srgbClr val="6078AD"/>
                </a:solidFill>
                <a:latin typeface="Calibri"/>
                <a:cs typeface="Calibri"/>
              </a:rPr>
              <a:t> </a:t>
            </a:r>
            <a:r>
              <a:rPr sz="1100" spc="35" dirty="0">
                <a:solidFill>
                  <a:srgbClr val="6078AD"/>
                </a:solidFill>
                <a:latin typeface="Calibri"/>
                <a:cs typeface="Calibri"/>
              </a:rPr>
              <a:t>nómina</a:t>
            </a:r>
            <a:endParaRPr sz="1100">
              <a:latin typeface="Calibri"/>
              <a:cs typeface="Calibri"/>
            </a:endParaRPr>
          </a:p>
        </p:txBody>
      </p:sp>
      <p:sp>
        <p:nvSpPr>
          <p:cNvPr id="56" name="object 56"/>
          <p:cNvSpPr/>
          <p:nvPr/>
        </p:nvSpPr>
        <p:spPr>
          <a:xfrm>
            <a:off x="1497901" y="5142903"/>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57" name="object 57"/>
          <p:cNvSpPr/>
          <p:nvPr/>
        </p:nvSpPr>
        <p:spPr>
          <a:xfrm>
            <a:off x="1497901" y="5142903"/>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58" name="object 58"/>
          <p:cNvSpPr/>
          <p:nvPr/>
        </p:nvSpPr>
        <p:spPr>
          <a:xfrm>
            <a:off x="1493392" y="9886798"/>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59" name="object 59"/>
          <p:cNvSpPr/>
          <p:nvPr/>
        </p:nvSpPr>
        <p:spPr>
          <a:xfrm>
            <a:off x="1493392" y="9886798"/>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60" name="object 60"/>
          <p:cNvSpPr/>
          <p:nvPr/>
        </p:nvSpPr>
        <p:spPr>
          <a:xfrm>
            <a:off x="2021776" y="7557402"/>
            <a:ext cx="109855" cy="109855"/>
          </a:xfrm>
          <a:custGeom>
            <a:avLst/>
            <a:gdLst/>
            <a:ahLst/>
            <a:cxnLst/>
            <a:rect l="l" t="t" r="r" b="b"/>
            <a:pathLst>
              <a:path w="109855" h="109854">
                <a:moveTo>
                  <a:pt x="0" y="109804"/>
                </a:moveTo>
                <a:lnTo>
                  <a:pt x="109804" y="109804"/>
                </a:lnTo>
                <a:lnTo>
                  <a:pt x="109804" y="0"/>
                </a:lnTo>
                <a:lnTo>
                  <a:pt x="0" y="0"/>
                </a:lnTo>
                <a:lnTo>
                  <a:pt x="0" y="109804"/>
                </a:lnTo>
                <a:close/>
              </a:path>
            </a:pathLst>
          </a:custGeom>
          <a:solidFill>
            <a:srgbClr val="DBE6F2"/>
          </a:solidFill>
        </p:spPr>
        <p:txBody>
          <a:bodyPr wrap="square" lIns="0" tIns="0" rIns="0" bIns="0" rtlCol="0"/>
          <a:lstStyle/>
          <a:p>
            <a:endParaRPr/>
          </a:p>
        </p:txBody>
      </p:sp>
      <p:sp>
        <p:nvSpPr>
          <p:cNvPr id="61" name="object 61"/>
          <p:cNvSpPr/>
          <p:nvPr/>
        </p:nvSpPr>
        <p:spPr>
          <a:xfrm>
            <a:off x="2021776" y="7557402"/>
            <a:ext cx="109855" cy="109855"/>
          </a:xfrm>
          <a:custGeom>
            <a:avLst/>
            <a:gdLst/>
            <a:ahLst/>
            <a:cxnLst/>
            <a:rect l="l" t="t" r="r" b="b"/>
            <a:pathLst>
              <a:path w="109855" h="109854">
                <a:moveTo>
                  <a:pt x="0" y="109804"/>
                </a:moveTo>
                <a:lnTo>
                  <a:pt x="109804" y="109804"/>
                </a:lnTo>
                <a:lnTo>
                  <a:pt x="109804" y="0"/>
                </a:lnTo>
                <a:lnTo>
                  <a:pt x="0" y="0"/>
                </a:lnTo>
                <a:lnTo>
                  <a:pt x="0" y="109804"/>
                </a:lnTo>
                <a:close/>
              </a:path>
            </a:pathLst>
          </a:custGeom>
          <a:ln w="6350">
            <a:solidFill>
              <a:srgbClr val="91A7D1"/>
            </a:solidFill>
          </a:ln>
        </p:spPr>
        <p:txBody>
          <a:bodyPr wrap="square" lIns="0" tIns="0" rIns="0" bIns="0" rtlCol="0"/>
          <a:lstStyle/>
          <a:p>
            <a:endParaRPr/>
          </a:p>
        </p:txBody>
      </p:sp>
      <p:sp>
        <p:nvSpPr>
          <p:cNvPr id="62" name="object 62"/>
          <p:cNvSpPr txBox="1"/>
          <p:nvPr/>
        </p:nvSpPr>
        <p:spPr>
          <a:xfrm>
            <a:off x="2150303" y="7518686"/>
            <a:ext cx="179705" cy="193040"/>
          </a:xfrm>
          <a:prstGeom prst="rect">
            <a:avLst/>
          </a:prstGeom>
        </p:spPr>
        <p:txBody>
          <a:bodyPr vert="horz" wrap="square" lIns="0" tIns="12700" rIns="0" bIns="0" rtlCol="0">
            <a:spAutoFit/>
          </a:bodyPr>
          <a:lstStyle/>
          <a:p>
            <a:pPr marL="12700">
              <a:lnSpc>
                <a:spcPct val="100000"/>
              </a:lnSpc>
              <a:spcBef>
                <a:spcPts val="100"/>
              </a:spcBef>
            </a:pPr>
            <a:r>
              <a:rPr sz="1100" spc="-15" dirty="0">
                <a:solidFill>
                  <a:srgbClr val="6078AD"/>
                </a:solidFill>
                <a:latin typeface="Calibri"/>
                <a:cs typeface="Calibri"/>
              </a:rPr>
              <a:t>L</a:t>
            </a:r>
            <a:r>
              <a:rPr sz="1100" spc="55" dirty="0">
                <a:solidFill>
                  <a:srgbClr val="6078AD"/>
                </a:solidFill>
                <a:latin typeface="Calibri"/>
                <a:cs typeface="Calibri"/>
              </a:rPr>
              <a:t>U</a:t>
            </a:r>
            <a:endParaRPr sz="1100">
              <a:latin typeface="Calibri"/>
              <a:cs typeface="Calibri"/>
            </a:endParaRPr>
          </a:p>
        </p:txBody>
      </p:sp>
      <p:sp>
        <p:nvSpPr>
          <p:cNvPr id="63" name="object 63"/>
          <p:cNvSpPr/>
          <p:nvPr/>
        </p:nvSpPr>
        <p:spPr>
          <a:xfrm>
            <a:off x="5395328" y="7557402"/>
            <a:ext cx="109855" cy="109855"/>
          </a:xfrm>
          <a:custGeom>
            <a:avLst/>
            <a:gdLst/>
            <a:ahLst/>
            <a:cxnLst/>
            <a:rect l="l" t="t" r="r" b="b"/>
            <a:pathLst>
              <a:path w="109854" h="109854">
                <a:moveTo>
                  <a:pt x="0" y="109804"/>
                </a:moveTo>
                <a:lnTo>
                  <a:pt x="109804" y="109804"/>
                </a:lnTo>
                <a:lnTo>
                  <a:pt x="109804" y="0"/>
                </a:lnTo>
                <a:lnTo>
                  <a:pt x="0" y="0"/>
                </a:lnTo>
                <a:lnTo>
                  <a:pt x="0" y="109804"/>
                </a:lnTo>
                <a:close/>
              </a:path>
            </a:pathLst>
          </a:custGeom>
          <a:solidFill>
            <a:srgbClr val="DBE6F2"/>
          </a:solidFill>
        </p:spPr>
        <p:txBody>
          <a:bodyPr wrap="square" lIns="0" tIns="0" rIns="0" bIns="0" rtlCol="0"/>
          <a:lstStyle/>
          <a:p>
            <a:endParaRPr/>
          </a:p>
        </p:txBody>
      </p:sp>
      <p:sp>
        <p:nvSpPr>
          <p:cNvPr id="64" name="object 64"/>
          <p:cNvSpPr/>
          <p:nvPr/>
        </p:nvSpPr>
        <p:spPr>
          <a:xfrm>
            <a:off x="5395328" y="7557402"/>
            <a:ext cx="109855" cy="109855"/>
          </a:xfrm>
          <a:custGeom>
            <a:avLst/>
            <a:gdLst/>
            <a:ahLst/>
            <a:cxnLst/>
            <a:rect l="l" t="t" r="r" b="b"/>
            <a:pathLst>
              <a:path w="109854" h="109854">
                <a:moveTo>
                  <a:pt x="0" y="109804"/>
                </a:moveTo>
                <a:lnTo>
                  <a:pt x="109804" y="109804"/>
                </a:lnTo>
                <a:lnTo>
                  <a:pt x="109804" y="0"/>
                </a:lnTo>
                <a:lnTo>
                  <a:pt x="0" y="0"/>
                </a:lnTo>
                <a:lnTo>
                  <a:pt x="0" y="109804"/>
                </a:lnTo>
                <a:close/>
              </a:path>
            </a:pathLst>
          </a:custGeom>
          <a:ln w="6350">
            <a:solidFill>
              <a:srgbClr val="91A7D1"/>
            </a:solidFill>
          </a:ln>
        </p:spPr>
        <p:txBody>
          <a:bodyPr wrap="square" lIns="0" tIns="0" rIns="0" bIns="0" rtlCol="0"/>
          <a:lstStyle/>
          <a:p>
            <a:endParaRPr/>
          </a:p>
        </p:txBody>
      </p:sp>
      <p:sp>
        <p:nvSpPr>
          <p:cNvPr id="65" name="object 65"/>
          <p:cNvSpPr txBox="1"/>
          <p:nvPr/>
        </p:nvSpPr>
        <p:spPr>
          <a:xfrm>
            <a:off x="5523876" y="7518686"/>
            <a:ext cx="180340" cy="193040"/>
          </a:xfrm>
          <a:prstGeom prst="rect">
            <a:avLst/>
          </a:prstGeom>
        </p:spPr>
        <p:txBody>
          <a:bodyPr vert="horz" wrap="square" lIns="0" tIns="12700" rIns="0" bIns="0" rtlCol="0">
            <a:spAutoFit/>
          </a:bodyPr>
          <a:lstStyle/>
          <a:p>
            <a:pPr marL="12700">
              <a:lnSpc>
                <a:spcPct val="100000"/>
              </a:lnSpc>
              <a:spcBef>
                <a:spcPts val="100"/>
              </a:spcBef>
            </a:pPr>
            <a:r>
              <a:rPr sz="1100" spc="35" dirty="0">
                <a:solidFill>
                  <a:srgbClr val="6078AD"/>
                </a:solidFill>
                <a:latin typeface="Calibri"/>
                <a:cs typeface="Calibri"/>
              </a:rPr>
              <a:t>SA</a:t>
            </a:r>
            <a:endParaRPr sz="1100">
              <a:latin typeface="Calibri"/>
              <a:cs typeface="Calibri"/>
            </a:endParaRPr>
          </a:p>
        </p:txBody>
      </p:sp>
      <p:sp>
        <p:nvSpPr>
          <p:cNvPr id="66" name="object 66"/>
          <p:cNvSpPr/>
          <p:nvPr/>
        </p:nvSpPr>
        <p:spPr>
          <a:xfrm>
            <a:off x="4045915" y="7557402"/>
            <a:ext cx="109855" cy="109855"/>
          </a:xfrm>
          <a:custGeom>
            <a:avLst/>
            <a:gdLst/>
            <a:ahLst/>
            <a:cxnLst/>
            <a:rect l="l" t="t" r="r" b="b"/>
            <a:pathLst>
              <a:path w="109854" h="109854">
                <a:moveTo>
                  <a:pt x="0" y="109804"/>
                </a:moveTo>
                <a:lnTo>
                  <a:pt x="109804" y="109804"/>
                </a:lnTo>
                <a:lnTo>
                  <a:pt x="109804" y="0"/>
                </a:lnTo>
                <a:lnTo>
                  <a:pt x="0" y="0"/>
                </a:lnTo>
                <a:lnTo>
                  <a:pt x="0" y="109804"/>
                </a:lnTo>
                <a:close/>
              </a:path>
            </a:pathLst>
          </a:custGeom>
          <a:solidFill>
            <a:srgbClr val="DBE6F2"/>
          </a:solidFill>
        </p:spPr>
        <p:txBody>
          <a:bodyPr wrap="square" lIns="0" tIns="0" rIns="0" bIns="0" rtlCol="0"/>
          <a:lstStyle/>
          <a:p>
            <a:endParaRPr/>
          </a:p>
        </p:txBody>
      </p:sp>
      <p:sp>
        <p:nvSpPr>
          <p:cNvPr id="67" name="object 67"/>
          <p:cNvSpPr/>
          <p:nvPr/>
        </p:nvSpPr>
        <p:spPr>
          <a:xfrm>
            <a:off x="4045915" y="7557402"/>
            <a:ext cx="109855" cy="109855"/>
          </a:xfrm>
          <a:custGeom>
            <a:avLst/>
            <a:gdLst/>
            <a:ahLst/>
            <a:cxnLst/>
            <a:rect l="l" t="t" r="r" b="b"/>
            <a:pathLst>
              <a:path w="109854" h="109854">
                <a:moveTo>
                  <a:pt x="0" y="109804"/>
                </a:moveTo>
                <a:lnTo>
                  <a:pt x="109804" y="109804"/>
                </a:lnTo>
                <a:lnTo>
                  <a:pt x="109804" y="0"/>
                </a:lnTo>
                <a:lnTo>
                  <a:pt x="0" y="0"/>
                </a:lnTo>
                <a:lnTo>
                  <a:pt x="0" y="109804"/>
                </a:lnTo>
                <a:close/>
              </a:path>
            </a:pathLst>
          </a:custGeom>
          <a:ln w="6350">
            <a:solidFill>
              <a:srgbClr val="91A7D1"/>
            </a:solidFill>
          </a:ln>
        </p:spPr>
        <p:txBody>
          <a:bodyPr wrap="square" lIns="0" tIns="0" rIns="0" bIns="0" rtlCol="0"/>
          <a:lstStyle/>
          <a:p>
            <a:endParaRPr/>
          </a:p>
        </p:txBody>
      </p:sp>
      <p:sp>
        <p:nvSpPr>
          <p:cNvPr id="68" name="object 68"/>
          <p:cNvSpPr txBox="1"/>
          <p:nvPr/>
        </p:nvSpPr>
        <p:spPr>
          <a:xfrm>
            <a:off x="4174444" y="7518686"/>
            <a:ext cx="16764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6078AD"/>
                </a:solidFill>
                <a:latin typeface="Calibri"/>
                <a:cs typeface="Calibri"/>
              </a:rPr>
              <a:t>J</a:t>
            </a:r>
            <a:r>
              <a:rPr sz="1100" spc="55" dirty="0">
                <a:solidFill>
                  <a:srgbClr val="6078AD"/>
                </a:solidFill>
                <a:latin typeface="Calibri"/>
                <a:cs typeface="Calibri"/>
              </a:rPr>
              <a:t>U</a:t>
            </a:r>
            <a:endParaRPr sz="1100">
              <a:latin typeface="Calibri"/>
              <a:cs typeface="Calibri"/>
            </a:endParaRPr>
          </a:p>
        </p:txBody>
      </p:sp>
      <p:sp>
        <p:nvSpPr>
          <p:cNvPr id="69" name="object 69"/>
          <p:cNvSpPr/>
          <p:nvPr/>
        </p:nvSpPr>
        <p:spPr>
          <a:xfrm>
            <a:off x="2696489" y="7557402"/>
            <a:ext cx="109855" cy="109855"/>
          </a:xfrm>
          <a:custGeom>
            <a:avLst/>
            <a:gdLst/>
            <a:ahLst/>
            <a:cxnLst/>
            <a:rect l="l" t="t" r="r" b="b"/>
            <a:pathLst>
              <a:path w="109855" h="109854">
                <a:moveTo>
                  <a:pt x="0" y="109804"/>
                </a:moveTo>
                <a:lnTo>
                  <a:pt x="109804" y="109804"/>
                </a:lnTo>
                <a:lnTo>
                  <a:pt x="109804" y="0"/>
                </a:lnTo>
                <a:lnTo>
                  <a:pt x="0" y="0"/>
                </a:lnTo>
                <a:lnTo>
                  <a:pt x="0" y="109804"/>
                </a:lnTo>
                <a:close/>
              </a:path>
            </a:pathLst>
          </a:custGeom>
          <a:solidFill>
            <a:srgbClr val="DBE6F2"/>
          </a:solidFill>
        </p:spPr>
        <p:txBody>
          <a:bodyPr wrap="square" lIns="0" tIns="0" rIns="0" bIns="0" rtlCol="0"/>
          <a:lstStyle/>
          <a:p>
            <a:endParaRPr/>
          </a:p>
        </p:txBody>
      </p:sp>
      <p:sp>
        <p:nvSpPr>
          <p:cNvPr id="70" name="object 70"/>
          <p:cNvSpPr/>
          <p:nvPr/>
        </p:nvSpPr>
        <p:spPr>
          <a:xfrm>
            <a:off x="2696489" y="7557402"/>
            <a:ext cx="109855" cy="109855"/>
          </a:xfrm>
          <a:custGeom>
            <a:avLst/>
            <a:gdLst/>
            <a:ahLst/>
            <a:cxnLst/>
            <a:rect l="l" t="t" r="r" b="b"/>
            <a:pathLst>
              <a:path w="109855" h="109854">
                <a:moveTo>
                  <a:pt x="0" y="109804"/>
                </a:moveTo>
                <a:lnTo>
                  <a:pt x="109804" y="109804"/>
                </a:lnTo>
                <a:lnTo>
                  <a:pt x="109804" y="0"/>
                </a:lnTo>
                <a:lnTo>
                  <a:pt x="0" y="0"/>
                </a:lnTo>
                <a:lnTo>
                  <a:pt x="0" y="109804"/>
                </a:lnTo>
                <a:close/>
              </a:path>
            </a:pathLst>
          </a:custGeom>
          <a:ln w="6350">
            <a:solidFill>
              <a:srgbClr val="91A7D1"/>
            </a:solidFill>
          </a:ln>
        </p:spPr>
        <p:txBody>
          <a:bodyPr wrap="square" lIns="0" tIns="0" rIns="0" bIns="0" rtlCol="0"/>
          <a:lstStyle/>
          <a:p>
            <a:endParaRPr/>
          </a:p>
        </p:txBody>
      </p:sp>
      <p:sp>
        <p:nvSpPr>
          <p:cNvPr id="71" name="object 71"/>
          <p:cNvSpPr txBox="1"/>
          <p:nvPr/>
        </p:nvSpPr>
        <p:spPr>
          <a:xfrm>
            <a:off x="2825026" y="7518686"/>
            <a:ext cx="238125"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6078AD"/>
                </a:solidFill>
                <a:latin typeface="Calibri"/>
                <a:cs typeface="Calibri"/>
              </a:rPr>
              <a:t>M</a:t>
            </a:r>
            <a:r>
              <a:rPr sz="1100" spc="35" dirty="0">
                <a:solidFill>
                  <a:srgbClr val="6078AD"/>
                </a:solidFill>
                <a:latin typeface="Calibri"/>
                <a:cs typeface="Calibri"/>
              </a:rPr>
              <a:t>A</a:t>
            </a:r>
            <a:endParaRPr sz="1100">
              <a:latin typeface="Calibri"/>
              <a:cs typeface="Calibri"/>
            </a:endParaRPr>
          </a:p>
        </p:txBody>
      </p:sp>
      <p:sp>
        <p:nvSpPr>
          <p:cNvPr id="72" name="object 72"/>
          <p:cNvSpPr/>
          <p:nvPr/>
        </p:nvSpPr>
        <p:spPr>
          <a:xfrm>
            <a:off x="6070041" y="7557402"/>
            <a:ext cx="109855" cy="109855"/>
          </a:xfrm>
          <a:custGeom>
            <a:avLst/>
            <a:gdLst/>
            <a:ahLst/>
            <a:cxnLst/>
            <a:rect l="l" t="t" r="r" b="b"/>
            <a:pathLst>
              <a:path w="109854" h="109854">
                <a:moveTo>
                  <a:pt x="0" y="109804"/>
                </a:moveTo>
                <a:lnTo>
                  <a:pt x="109804" y="109804"/>
                </a:lnTo>
                <a:lnTo>
                  <a:pt x="109804" y="0"/>
                </a:lnTo>
                <a:lnTo>
                  <a:pt x="0" y="0"/>
                </a:lnTo>
                <a:lnTo>
                  <a:pt x="0" y="109804"/>
                </a:lnTo>
                <a:close/>
              </a:path>
            </a:pathLst>
          </a:custGeom>
          <a:solidFill>
            <a:srgbClr val="DBE6F2"/>
          </a:solidFill>
        </p:spPr>
        <p:txBody>
          <a:bodyPr wrap="square" lIns="0" tIns="0" rIns="0" bIns="0" rtlCol="0"/>
          <a:lstStyle/>
          <a:p>
            <a:endParaRPr/>
          </a:p>
        </p:txBody>
      </p:sp>
      <p:sp>
        <p:nvSpPr>
          <p:cNvPr id="73" name="object 73"/>
          <p:cNvSpPr/>
          <p:nvPr/>
        </p:nvSpPr>
        <p:spPr>
          <a:xfrm>
            <a:off x="6070041" y="7557402"/>
            <a:ext cx="109855" cy="109855"/>
          </a:xfrm>
          <a:custGeom>
            <a:avLst/>
            <a:gdLst/>
            <a:ahLst/>
            <a:cxnLst/>
            <a:rect l="l" t="t" r="r" b="b"/>
            <a:pathLst>
              <a:path w="109854" h="109854">
                <a:moveTo>
                  <a:pt x="0" y="109804"/>
                </a:moveTo>
                <a:lnTo>
                  <a:pt x="109804" y="109804"/>
                </a:lnTo>
                <a:lnTo>
                  <a:pt x="109804" y="0"/>
                </a:lnTo>
                <a:lnTo>
                  <a:pt x="0" y="0"/>
                </a:lnTo>
                <a:lnTo>
                  <a:pt x="0" y="109804"/>
                </a:lnTo>
                <a:close/>
              </a:path>
            </a:pathLst>
          </a:custGeom>
          <a:ln w="6350">
            <a:solidFill>
              <a:srgbClr val="91A7D1"/>
            </a:solidFill>
          </a:ln>
        </p:spPr>
        <p:txBody>
          <a:bodyPr wrap="square" lIns="0" tIns="0" rIns="0" bIns="0" rtlCol="0"/>
          <a:lstStyle/>
          <a:p>
            <a:endParaRPr/>
          </a:p>
        </p:txBody>
      </p:sp>
      <p:sp>
        <p:nvSpPr>
          <p:cNvPr id="74" name="object 74"/>
          <p:cNvSpPr txBox="1"/>
          <p:nvPr/>
        </p:nvSpPr>
        <p:spPr>
          <a:xfrm>
            <a:off x="6198585" y="7518686"/>
            <a:ext cx="219075" cy="193040"/>
          </a:xfrm>
          <a:prstGeom prst="rect">
            <a:avLst/>
          </a:prstGeom>
        </p:spPr>
        <p:txBody>
          <a:bodyPr vert="horz" wrap="square" lIns="0" tIns="12700" rIns="0" bIns="0" rtlCol="0">
            <a:spAutoFit/>
          </a:bodyPr>
          <a:lstStyle/>
          <a:p>
            <a:pPr marL="12700">
              <a:lnSpc>
                <a:spcPct val="100000"/>
              </a:lnSpc>
              <a:spcBef>
                <a:spcPts val="100"/>
              </a:spcBef>
            </a:pPr>
            <a:r>
              <a:rPr sz="1100" spc="65" dirty="0">
                <a:solidFill>
                  <a:srgbClr val="6078AD"/>
                </a:solidFill>
                <a:latin typeface="Calibri"/>
                <a:cs typeface="Calibri"/>
              </a:rPr>
              <a:t>D</a:t>
            </a:r>
            <a:r>
              <a:rPr sz="1100" spc="45" dirty="0">
                <a:solidFill>
                  <a:srgbClr val="6078AD"/>
                </a:solidFill>
                <a:latin typeface="Calibri"/>
                <a:cs typeface="Calibri"/>
              </a:rPr>
              <a:t>O</a:t>
            </a:r>
            <a:endParaRPr sz="1100">
              <a:latin typeface="Calibri"/>
              <a:cs typeface="Calibri"/>
            </a:endParaRPr>
          </a:p>
        </p:txBody>
      </p:sp>
      <p:sp>
        <p:nvSpPr>
          <p:cNvPr id="75" name="object 75"/>
          <p:cNvSpPr/>
          <p:nvPr/>
        </p:nvSpPr>
        <p:spPr>
          <a:xfrm>
            <a:off x="4720628" y="7557402"/>
            <a:ext cx="109855" cy="109855"/>
          </a:xfrm>
          <a:custGeom>
            <a:avLst/>
            <a:gdLst/>
            <a:ahLst/>
            <a:cxnLst/>
            <a:rect l="l" t="t" r="r" b="b"/>
            <a:pathLst>
              <a:path w="109854" h="109854">
                <a:moveTo>
                  <a:pt x="0" y="109804"/>
                </a:moveTo>
                <a:lnTo>
                  <a:pt x="109804" y="109804"/>
                </a:lnTo>
                <a:lnTo>
                  <a:pt x="109804" y="0"/>
                </a:lnTo>
                <a:lnTo>
                  <a:pt x="0" y="0"/>
                </a:lnTo>
                <a:lnTo>
                  <a:pt x="0" y="109804"/>
                </a:lnTo>
                <a:close/>
              </a:path>
            </a:pathLst>
          </a:custGeom>
          <a:solidFill>
            <a:srgbClr val="DBE6F2"/>
          </a:solidFill>
        </p:spPr>
        <p:txBody>
          <a:bodyPr wrap="square" lIns="0" tIns="0" rIns="0" bIns="0" rtlCol="0"/>
          <a:lstStyle/>
          <a:p>
            <a:endParaRPr/>
          </a:p>
        </p:txBody>
      </p:sp>
      <p:sp>
        <p:nvSpPr>
          <p:cNvPr id="76" name="object 76"/>
          <p:cNvSpPr/>
          <p:nvPr/>
        </p:nvSpPr>
        <p:spPr>
          <a:xfrm>
            <a:off x="4720628" y="7557402"/>
            <a:ext cx="109855" cy="109855"/>
          </a:xfrm>
          <a:custGeom>
            <a:avLst/>
            <a:gdLst/>
            <a:ahLst/>
            <a:cxnLst/>
            <a:rect l="l" t="t" r="r" b="b"/>
            <a:pathLst>
              <a:path w="109854" h="109854">
                <a:moveTo>
                  <a:pt x="0" y="109804"/>
                </a:moveTo>
                <a:lnTo>
                  <a:pt x="109804" y="109804"/>
                </a:lnTo>
                <a:lnTo>
                  <a:pt x="109804" y="0"/>
                </a:lnTo>
                <a:lnTo>
                  <a:pt x="0" y="0"/>
                </a:lnTo>
                <a:lnTo>
                  <a:pt x="0" y="109804"/>
                </a:lnTo>
                <a:close/>
              </a:path>
            </a:pathLst>
          </a:custGeom>
          <a:ln w="6350">
            <a:solidFill>
              <a:srgbClr val="91A7D1"/>
            </a:solidFill>
          </a:ln>
        </p:spPr>
        <p:txBody>
          <a:bodyPr wrap="square" lIns="0" tIns="0" rIns="0" bIns="0" rtlCol="0"/>
          <a:lstStyle/>
          <a:p>
            <a:endParaRPr/>
          </a:p>
        </p:txBody>
      </p:sp>
      <p:sp>
        <p:nvSpPr>
          <p:cNvPr id="77" name="object 77"/>
          <p:cNvSpPr txBox="1"/>
          <p:nvPr/>
        </p:nvSpPr>
        <p:spPr>
          <a:xfrm>
            <a:off x="4849153" y="7518686"/>
            <a:ext cx="147955"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6078AD"/>
                </a:solidFill>
                <a:latin typeface="Calibri"/>
                <a:cs typeface="Calibri"/>
              </a:rPr>
              <a:t>V</a:t>
            </a:r>
            <a:r>
              <a:rPr sz="1100" spc="10" dirty="0">
                <a:solidFill>
                  <a:srgbClr val="6078AD"/>
                </a:solidFill>
                <a:latin typeface="Calibri"/>
                <a:cs typeface="Calibri"/>
              </a:rPr>
              <a:t>I</a:t>
            </a:r>
            <a:endParaRPr sz="1100">
              <a:latin typeface="Calibri"/>
              <a:cs typeface="Calibri"/>
            </a:endParaRPr>
          </a:p>
        </p:txBody>
      </p:sp>
      <p:sp>
        <p:nvSpPr>
          <p:cNvPr id="78" name="object 78"/>
          <p:cNvSpPr txBox="1"/>
          <p:nvPr/>
        </p:nvSpPr>
        <p:spPr>
          <a:xfrm>
            <a:off x="1524852" y="7518686"/>
            <a:ext cx="128905" cy="193040"/>
          </a:xfrm>
          <a:prstGeom prst="rect">
            <a:avLst/>
          </a:prstGeom>
        </p:spPr>
        <p:txBody>
          <a:bodyPr vert="horz" wrap="square" lIns="0" tIns="12700" rIns="0" bIns="0" rtlCol="0">
            <a:spAutoFit/>
          </a:bodyPr>
          <a:lstStyle/>
          <a:p>
            <a:pPr marL="12700">
              <a:lnSpc>
                <a:spcPct val="100000"/>
              </a:lnSpc>
              <a:spcBef>
                <a:spcPts val="100"/>
              </a:spcBef>
            </a:pPr>
            <a:r>
              <a:rPr sz="1100" spc="-15" dirty="0">
                <a:solidFill>
                  <a:srgbClr val="6078AD"/>
                </a:solidFill>
                <a:latin typeface="Calibri"/>
                <a:cs typeface="Calibri"/>
              </a:rPr>
              <a:t>E</a:t>
            </a:r>
            <a:r>
              <a:rPr sz="1100" spc="30" dirty="0">
                <a:solidFill>
                  <a:srgbClr val="6078AD"/>
                </a:solidFill>
                <a:latin typeface="Calibri"/>
                <a:cs typeface="Calibri"/>
              </a:rPr>
              <a:t>l</a:t>
            </a:r>
            <a:endParaRPr sz="1100">
              <a:latin typeface="Calibri"/>
              <a:cs typeface="Calibri"/>
            </a:endParaRPr>
          </a:p>
        </p:txBody>
      </p:sp>
      <p:sp>
        <p:nvSpPr>
          <p:cNvPr id="79" name="object 79"/>
          <p:cNvSpPr/>
          <p:nvPr/>
        </p:nvSpPr>
        <p:spPr>
          <a:xfrm>
            <a:off x="3371202" y="7557402"/>
            <a:ext cx="109855" cy="109855"/>
          </a:xfrm>
          <a:custGeom>
            <a:avLst/>
            <a:gdLst/>
            <a:ahLst/>
            <a:cxnLst/>
            <a:rect l="l" t="t" r="r" b="b"/>
            <a:pathLst>
              <a:path w="109854" h="109854">
                <a:moveTo>
                  <a:pt x="0" y="109804"/>
                </a:moveTo>
                <a:lnTo>
                  <a:pt x="109804" y="109804"/>
                </a:lnTo>
                <a:lnTo>
                  <a:pt x="109804" y="0"/>
                </a:lnTo>
                <a:lnTo>
                  <a:pt x="0" y="0"/>
                </a:lnTo>
                <a:lnTo>
                  <a:pt x="0" y="109804"/>
                </a:lnTo>
                <a:close/>
              </a:path>
            </a:pathLst>
          </a:custGeom>
          <a:solidFill>
            <a:srgbClr val="DBE6F2"/>
          </a:solidFill>
        </p:spPr>
        <p:txBody>
          <a:bodyPr wrap="square" lIns="0" tIns="0" rIns="0" bIns="0" rtlCol="0"/>
          <a:lstStyle/>
          <a:p>
            <a:endParaRPr/>
          </a:p>
        </p:txBody>
      </p:sp>
      <p:sp>
        <p:nvSpPr>
          <p:cNvPr id="80" name="object 80"/>
          <p:cNvSpPr/>
          <p:nvPr/>
        </p:nvSpPr>
        <p:spPr>
          <a:xfrm>
            <a:off x="3371202" y="7557402"/>
            <a:ext cx="109855" cy="109855"/>
          </a:xfrm>
          <a:custGeom>
            <a:avLst/>
            <a:gdLst/>
            <a:ahLst/>
            <a:cxnLst/>
            <a:rect l="l" t="t" r="r" b="b"/>
            <a:pathLst>
              <a:path w="109854" h="109854">
                <a:moveTo>
                  <a:pt x="0" y="109804"/>
                </a:moveTo>
                <a:lnTo>
                  <a:pt x="109804" y="109804"/>
                </a:lnTo>
                <a:lnTo>
                  <a:pt x="109804" y="0"/>
                </a:lnTo>
                <a:lnTo>
                  <a:pt x="0" y="0"/>
                </a:lnTo>
                <a:lnTo>
                  <a:pt x="0" y="109804"/>
                </a:lnTo>
                <a:close/>
              </a:path>
            </a:pathLst>
          </a:custGeom>
          <a:ln w="6350">
            <a:solidFill>
              <a:srgbClr val="91A7D1"/>
            </a:solidFill>
          </a:ln>
        </p:spPr>
        <p:txBody>
          <a:bodyPr wrap="square" lIns="0" tIns="0" rIns="0" bIns="0" rtlCol="0"/>
          <a:lstStyle/>
          <a:p>
            <a:endParaRPr/>
          </a:p>
        </p:txBody>
      </p:sp>
      <p:sp>
        <p:nvSpPr>
          <p:cNvPr id="81" name="object 81"/>
          <p:cNvSpPr txBox="1"/>
          <p:nvPr/>
        </p:nvSpPr>
        <p:spPr>
          <a:xfrm>
            <a:off x="3499735" y="7518686"/>
            <a:ext cx="185420" cy="193040"/>
          </a:xfrm>
          <a:prstGeom prst="rect">
            <a:avLst/>
          </a:prstGeom>
        </p:spPr>
        <p:txBody>
          <a:bodyPr vert="horz" wrap="square" lIns="0" tIns="12700" rIns="0" bIns="0" rtlCol="0">
            <a:spAutoFit/>
          </a:bodyPr>
          <a:lstStyle/>
          <a:p>
            <a:pPr marL="12700">
              <a:lnSpc>
                <a:spcPct val="100000"/>
              </a:lnSpc>
              <a:spcBef>
                <a:spcPts val="100"/>
              </a:spcBef>
            </a:pPr>
            <a:r>
              <a:rPr sz="1100" spc="25" dirty="0">
                <a:solidFill>
                  <a:srgbClr val="6078AD"/>
                </a:solidFill>
                <a:latin typeface="Calibri"/>
                <a:cs typeface="Calibri"/>
              </a:rPr>
              <a:t>M</a:t>
            </a:r>
            <a:r>
              <a:rPr sz="1100" spc="10" dirty="0">
                <a:solidFill>
                  <a:srgbClr val="6078AD"/>
                </a:solidFill>
                <a:latin typeface="Calibri"/>
                <a:cs typeface="Calibri"/>
              </a:rPr>
              <a:t>I</a:t>
            </a:r>
            <a:endParaRPr sz="1100">
              <a:latin typeface="Calibri"/>
              <a:cs typeface="Calibri"/>
            </a:endParaRPr>
          </a:p>
        </p:txBody>
      </p:sp>
      <p:sp>
        <p:nvSpPr>
          <p:cNvPr id="82" name="object 82"/>
          <p:cNvSpPr/>
          <p:nvPr/>
        </p:nvSpPr>
        <p:spPr>
          <a:xfrm>
            <a:off x="0" y="266700"/>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83" name="object 83"/>
          <p:cNvSpPr/>
          <p:nvPr/>
        </p:nvSpPr>
        <p:spPr>
          <a:xfrm>
            <a:off x="7902905" y="266700"/>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84" name="object 84"/>
          <p:cNvSpPr/>
          <p:nvPr/>
        </p:nvSpPr>
        <p:spPr>
          <a:xfrm>
            <a:off x="0" y="10958703"/>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85" name="object 85"/>
          <p:cNvSpPr/>
          <p:nvPr/>
        </p:nvSpPr>
        <p:spPr>
          <a:xfrm>
            <a:off x="7902905" y="10958703"/>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86" name="object 86"/>
          <p:cNvSpPr/>
          <p:nvPr/>
        </p:nvSpPr>
        <p:spPr>
          <a:xfrm>
            <a:off x="266700"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87" name="object 87"/>
          <p:cNvSpPr/>
          <p:nvPr/>
        </p:nvSpPr>
        <p:spPr>
          <a:xfrm>
            <a:off x="266700"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88" name="object 88"/>
          <p:cNvSpPr/>
          <p:nvPr/>
        </p:nvSpPr>
        <p:spPr>
          <a:xfrm>
            <a:off x="7826705"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89" name="object 89"/>
          <p:cNvSpPr/>
          <p:nvPr/>
        </p:nvSpPr>
        <p:spPr>
          <a:xfrm>
            <a:off x="7826705"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90" name="object 90"/>
          <p:cNvSpPr/>
          <p:nvPr/>
        </p:nvSpPr>
        <p:spPr>
          <a:xfrm>
            <a:off x="427545" y="419468"/>
            <a:ext cx="339725" cy="372745"/>
          </a:xfrm>
          <a:custGeom>
            <a:avLst/>
            <a:gdLst/>
            <a:ahLst/>
            <a:cxnLst/>
            <a:rect l="l" t="t" r="r" b="b"/>
            <a:pathLst>
              <a:path w="339725" h="372745">
                <a:moveTo>
                  <a:pt x="169583" y="0"/>
                </a:moveTo>
                <a:lnTo>
                  <a:pt x="124504" y="6652"/>
                </a:lnTo>
                <a:lnTo>
                  <a:pt x="83994" y="25424"/>
                </a:lnTo>
                <a:lnTo>
                  <a:pt x="49672" y="54541"/>
                </a:lnTo>
                <a:lnTo>
                  <a:pt x="23154" y="92228"/>
                </a:lnTo>
                <a:lnTo>
                  <a:pt x="6058" y="136708"/>
                </a:lnTo>
                <a:lnTo>
                  <a:pt x="0" y="186207"/>
                </a:lnTo>
                <a:lnTo>
                  <a:pt x="6058" y="235705"/>
                </a:lnTo>
                <a:lnTo>
                  <a:pt x="23154" y="280183"/>
                </a:lnTo>
                <a:lnTo>
                  <a:pt x="49672" y="317866"/>
                </a:lnTo>
                <a:lnTo>
                  <a:pt x="83994" y="346980"/>
                </a:lnTo>
                <a:lnTo>
                  <a:pt x="124504" y="365751"/>
                </a:lnTo>
                <a:lnTo>
                  <a:pt x="169583" y="372402"/>
                </a:lnTo>
                <a:lnTo>
                  <a:pt x="214662" y="365113"/>
                </a:lnTo>
                <a:lnTo>
                  <a:pt x="255171" y="344940"/>
                </a:lnTo>
                <a:lnTo>
                  <a:pt x="289493" y="314423"/>
                </a:lnTo>
                <a:lnTo>
                  <a:pt x="316011" y="276102"/>
                </a:lnTo>
                <a:lnTo>
                  <a:pt x="333107" y="232516"/>
                </a:lnTo>
                <a:lnTo>
                  <a:pt x="339166" y="186207"/>
                </a:lnTo>
                <a:lnTo>
                  <a:pt x="333107" y="136708"/>
                </a:lnTo>
                <a:lnTo>
                  <a:pt x="316011" y="92228"/>
                </a:lnTo>
                <a:lnTo>
                  <a:pt x="289493" y="54541"/>
                </a:lnTo>
                <a:lnTo>
                  <a:pt x="255171" y="25424"/>
                </a:lnTo>
                <a:lnTo>
                  <a:pt x="214662" y="6652"/>
                </a:lnTo>
                <a:lnTo>
                  <a:pt x="169583" y="0"/>
                </a:lnTo>
                <a:close/>
              </a:path>
            </a:pathLst>
          </a:custGeom>
          <a:solidFill>
            <a:srgbClr val="000000"/>
          </a:solidFill>
        </p:spPr>
        <p:txBody>
          <a:bodyPr wrap="square" lIns="0" tIns="0" rIns="0" bIns="0" rtlCol="0"/>
          <a:lstStyle/>
          <a:p>
            <a:endParaRPr/>
          </a:p>
        </p:txBody>
      </p:sp>
      <p:sp>
        <p:nvSpPr>
          <p:cNvPr id="91" name="object 91"/>
          <p:cNvSpPr txBox="1"/>
          <p:nvPr/>
        </p:nvSpPr>
        <p:spPr>
          <a:xfrm>
            <a:off x="1095663" y="409812"/>
            <a:ext cx="5998459" cy="292388"/>
          </a:xfrm>
          <a:prstGeom prst="rect">
            <a:avLst/>
          </a:prstGeom>
        </p:spPr>
        <p:txBody>
          <a:bodyPr vert="horz" wrap="square" lIns="0" tIns="15240" rIns="0" bIns="0" rtlCol="0">
            <a:spAutoFit/>
          </a:bodyPr>
          <a:lstStyle/>
          <a:p>
            <a:pPr marL="12700">
              <a:lnSpc>
                <a:spcPct val="100000"/>
              </a:lnSpc>
              <a:spcBef>
                <a:spcPts val="120"/>
              </a:spcBef>
            </a:pPr>
            <a:r>
              <a:rPr lang="es-ES" spc="10" dirty="0" smtClean="0">
                <a:latin typeface="Arial"/>
                <a:cs typeface="Arial"/>
              </a:rPr>
              <a:t>1º: Pregunta sobre conocimientos financieros página 10</a:t>
            </a:r>
            <a:endParaRPr sz="1800" dirty="0">
              <a:latin typeface="Arial"/>
              <a:cs typeface="Arial"/>
            </a:endParaRPr>
          </a:p>
        </p:txBody>
      </p:sp>
      <p:sp>
        <p:nvSpPr>
          <p:cNvPr id="92" name="object 92"/>
          <p:cNvSpPr/>
          <p:nvPr/>
        </p:nvSpPr>
        <p:spPr>
          <a:xfrm>
            <a:off x="870060" y="1642541"/>
            <a:ext cx="99758" cy="126365"/>
          </a:xfrm>
          <a:prstGeom prst="rect">
            <a:avLst/>
          </a:prstGeom>
          <a:blipFill>
            <a:blip r:embed="rId2" cstate="print"/>
            <a:stretch>
              <a:fillRect/>
            </a:stretch>
          </a:blipFill>
        </p:spPr>
        <p:txBody>
          <a:bodyPr wrap="square" lIns="0" tIns="0" rIns="0" bIns="0" rtlCol="0"/>
          <a:lstStyle/>
          <a:p>
            <a:endParaRPr/>
          </a:p>
        </p:txBody>
      </p:sp>
      <p:sp>
        <p:nvSpPr>
          <p:cNvPr id="93" name="object 93"/>
          <p:cNvSpPr/>
          <p:nvPr/>
        </p:nvSpPr>
        <p:spPr>
          <a:xfrm>
            <a:off x="870060" y="2994749"/>
            <a:ext cx="99758" cy="126364"/>
          </a:xfrm>
          <a:prstGeom prst="rect">
            <a:avLst/>
          </a:prstGeom>
          <a:blipFill>
            <a:blip r:embed="rId2" cstate="print"/>
            <a:stretch>
              <a:fillRect/>
            </a:stretch>
          </a:blipFill>
        </p:spPr>
        <p:txBody>
          <a:bodyPr wrap="square" lIns="0" tIns="0" rIns="0" bIns="0" rtlCol="0"/>
          <a:lstStyle/>
          <a:p>
            <a:endParaRPr/>
          </a:p>
        </p:txBody>
      </p:sp>
      <p:sp>
        <p:nvSpPr>
          <p:cNvPr id="94" name="object 94"/>
          <p:cNvSpPr/>
          <p:nvPr/>
        </p:nvSpPr>
        <p:spPr>
          <a:xfrm>
            <a:off x="858977" y="4302620"/>
            <a:ext cx="99758" cy="126365"/>
          </a:xfrm>
          <a:prstGeom prst="rect">
            <a:avLst/>
          </a:prstGeom>
          <a:blipFill>
            <a:blip r:embed="rId3" cstate="print"/>
            <a:stretch>
              <a:fillRect/>
            </a:stretch>
          </a:blipFill>
        </p:spPr>
        <p:txBody>
          <a:bodyPr wrap="square" lIns="0" tIns="0" rIns="0" bIns="0" rtlCol="0"/>
          <a:lstStyle/>
          <a:p>
            <a:endParaRPr/>
          </a:p>
        </p:txBody>
      </p:sp>
      <p:sp>
        <p:nvSpPr>
          <p:cNvPr id="95" name="object 95"/>
          <p:cNvSpPr/>
          <p:nvPr/>
        </p:nvSpPr>
        <p:spPr>
          <a:xfrm>
            <a:off x="825726" y="5621566"/>
            <a:ext cx="99758" cy="126364"/>
          </a:xfrm>
          <a:prstGeom prst="rect">
            <a:avLst/>
          </a:prstGeom>
          <a:blipFill>
            <a:blip r:embed="rId3" cstate="print"/>
            <a:stretch>
              <a:fillRect/>
            </a:stretch>
          </a:blipFill>
        </p:spPr>
        <p:txBody>
          <a:bodyPr wrap="square" lIns="0" tIns="0" rIns="0" bIns="0" rtlCol="0"/>
          <a:lstStyle/>
          <a:p>
            <a:endParaRPr/>
          </a:p>
        </p:txBody>
      </p:sp>
      <p:sp>
        <p:nvSpPr>
          <p:cNvPr id="96" name="object 96"/>
          <p:cNvSpPr/>
          <p:nvPr/>
        </p:nvSpPr>
        <p:spPr>
          <a:xfrm>
            <a:off x="803559" y="6984848"/>
            <a:ext cx="99758" cy="126364"/>
          </a:xfrm>
          <a:prstGeom prst="rect">
            <a:avLst/>
          </a:prstGeom>
          <a:blipFill>
            <a:blip r:embed="rId2" cstate="print"/>
            <a:stretch>
              <a:fillRect/>
            </a:stretch>
          </a:blipFill>
        </p:spPr>
        <p:txBody>
          <a:bodyPr wrap="square" lIns="0" tIns="0" rIns="0" bIns="0" rtlCol="0"/>
          <a:lstStyle/>
          <a:p>
            <a:endParaRPr/>
          </a:p>
        </p:txBody>
      </p:sp>
      <p:sp>
        <p:nvSpPr>
          <p:cNvPr id="97" name="object 97"/>
          <p:cNvSpPr/>
          <p:nvPr/>
        </p:nvSpPr>
        <p:spPr>
          <a:xfrm>
            <a:off x="825726" y="8846908"/>
            <a:ext cx="99758" cy="126364"/>
          </a:xfrm>
          <a:prstGeom prst="rect">
            <a:avLst/>
          </a:prstGeom>
          <a:blipFill>
            <a:blip r:embed="rId2" cstate="print"/>
            <a:stretch>
              <a:fillRect/>
            </a:stretch>
          </a:blipFill>
        </p:spPr>
        <p:txBody>
          <a:bodyPr wrap="square" lIns="0" tIns="0" rIns="0" bIns="0" rtlCol="0"/>
          <a:lstStyle/>
          <a:p>
            <a:endParaRPr/>
          </a:p>
        </p:txBody>
      </p:sp>
      <p:sp>
        <p:nvSpPr>
          <p:cNvPr id="98" name="object 98"/>
          <p:cNvSpPr/>
          <p:nvPr/>
        </p:nvSpPr>
        <p:spPr>
          <a:xfrm>
            <a:off x="681645" y="10305519"/>
            <a:ext cx="199504" cy="246049"/>
          </a:xfrm>
          <a:prstGeom prst="rect">
            <a:avLst/>
          </a:prstGeom>
          <a:blipFill>
            <a:blip r:embed="rId4" cstate="print"/>
            <a:stretch>
              <a:fillRect/>
            </a:stretch>
          </a:blipFill>
        </p:spPr>
        <p:txBody>
          <a:bodyPr wrap="square" lIns="0" tIns="0" rIns="0" bIns="0" rtlCol="0"/>
          <a:lstStyle/>
          <a:p>
            <a:endParaRPr/>
          </a:p>
        </p:txBody>
      </p:sp>
      <p:sp>
        <p:nvSpPr>
          <p:cNvPr id="99" name="object 99"/>
          <p:cNvSpPr/>
          <p:nvPr/>
        </p:nvSpPr>
        <p:spPr>
          <a:xfrm>
            <a:off x="960169" y="10120793"/>
            <a:ext cx="6969125" cy="551815"/>
          </a:xfrm>
          <a:custGeom>
            <a:avLst/>
            <a:gdLst/>
            <a:ahLst/>
            <a:cxnLst/>
            <a:rect l="l" t="t" r="r" b="b"/>
            <a:pathLst>
              <a:path w="6969125" h="551815">
                <a:moveTo>
                  <a:pt x="0" y="275653"/>
                </a:moveTo>
                <a:lnTo>
                  <a:pt x="4307" y="435015"/>
                </a:lnTo>
                <a:lnTo>
                  <a:pt x="34456" y="516850"/>
                </a:lnTo>
                <a:lnTo>
                  <a:pt x="116291" y="546999"/>
                </a:lnTo>
                <a:lnTo>
                  <a:pt x="275653" y="551307"/>
                </a:lnTo>
                <a:lnTo>
                  <a:pt x="6693077" y="551307"/>
                </a:lnTo>
                <a:lnTo>
                  <a:pt x="6852439" y="546999"/>
                </a:lnTo>
                <a:lnTo>
                  <a:pt x="6934274" y="516850"/>
                </a:lnTo>
                <a:lnTo>
                  <a:pt x="6964424" y="435015"/>
                </a:lnTo>
                <a:lnTo>
                  <a:pt x="6968731" y="275653"/>
                </a:lnTo>
                <a:lnTo>
                  <a:pt x="6964424" y="116291"/>
                </a:lnTo>
                <a:lnTo>
                  <a:pt x="6934274" y="34456"/>
                </a:lnTo>
                <a:lnTo>
                  <a:pt x="6852439" y="4307"/>
                </a:lnTo>
                <a:lnTo>
                  <a:pt x="6693077" y="0"/>
                </a:lnTo>
                <a:lnTo>
                  <a:pt x="275653" y="0"/>
                </a:lnTo>
                <a:lnTo>
                  <a:pt x="116291" y="4307"/>
                </a:lnTo>
                <a:lnTo>
                  <a:pt x="34456" y="34456"/>
                </a:lnTo>
                <a:lnTo>
                  <a:pt x="4307" y="116291"/>
                </a:lnTo>
                <a:lnTo>
                  <a:pt x="0" y="275653"/>
                </a:lnTo>
              </a:path>
            </a:pathLst>
          </a:custGeom>
          <a:ln w="34683">
            <a:solidFill>
              <a:srgbClr val="000000"/>
            </a:solidFill>
          </a:ln>
        </p:spPr>
        <p:txBody>
          <a:bodyPr wrap="square" lIns="0" tIns="0" rIns="0" bIns="0" rtlCol="0"/>
          <a:lstStyle/>
          <a:p>
            <a:endParaRPr/>
          </a:p>
        </p:txBody>
      </p:sp>
      <p:sp>
        <p:nvSpPr>
          <p:cNvPr id="100" name="object 100"/>
          <p:cNvSpPr txBox="1"/>
          <p:nvPr/>
        </p:nvSpPr>
        <p:spPr>
          <a:xfrm>
            <a:off x="1049251" y="5462399"/>
            <a:ext cx="6654165" cy="634789"/>
          </a:xfrm>
          <a:prstGeom prst="rect">
            <a:avLst/>
          </a:prstGeom>
        </p:spPr>
        <p:txBody>
          <a:bodyPr vert="horz" wrap="square" lIns="0" tIns="102870" rIns="0" bIns="0" rtlCol="0">
            <a:spAutoFit/>
          </a:bodyPr>
          <a:lstStyle/>
          <a:p>
            <a:pPr marL="123189">
              <a:lnSpc>
                <a:spcPct val="100000"/>
              </a:lnSpc>
              <a:spcBef>
                <a:spcPts val="810"/>
              </a:spcBef>
            </a:pPr>
            <a:r>
              <a:rPr sz="1100" dirty="0">
                <a:solidFill>
                  <a:srgbClr val="6078AD"/>
                </a:solidFill>
                <a:latin typeface="Calibri"/>
                <a:cs typeface="Calibri"/>
              </a:rPr>
              <a:t>¿Qué </a:t>
            </a:r>
            <a:r>
              <a:rPr sz="1100" spc="15" dirty="0">
                <a:solidFill>
                  <a:srgbClr val="6078AD"/>
                </a:solidFill>
                <a:latin typeface="Calibri"/>
                <a:cs typeface="Calibri"/>
              </a:rPr>
              <a:t>espera de </a:t>
            </a:r>
            <a:r>
              <a:rPr sz="1100" spc="25" dirty="0">
                <a:solidFill>
                  <a:srgbClr val="6078AD"/>
                </a:solidFill>
                <a:latin typeface="Calibri"/>
                <a:cs typeface="Calibri"/>
              </a:rPr>
              <a:t>nuestra </a:t>
            </a:r>
            <a:r>
              <a:rPr sz="1100" spc="30" dirty="0">
                <a:solidFill>
                  <a:srgbClr val="6078AD"/>
                </a:solidFill>
                <a:latin typeface="Calibri"/>
                <a:cs typeface="Calibri"/>
              </a:rPr>
              <a:t>próxima</a:t>
            </a:r>
            <a:r>
              <a:rPr sz="1100" spc="-80" dirty="0">
                <a:solidFill>
                  <a:srgbClr val="6078AD"/>
                </a:solidFill>
                <a:latin typeface="Calibri"/>
                <a:cs typeface="Calibri"/>
              </a:rPr>
              <a:t> </a:t>
            </a:r>
            <a:r>
              <a:rPr sz="1100" spc="10" dirty="0">
                <a:solidFill>
                  <a:srgbClr val="6078AD"/>
                </a:solidFill>
                <a:latin typeface="Calibri"/>
                <a:cs typeface="Calibri"/>
              </a:rPr>
              <a:t>conversación?</a:t>
            </a:r>
            <a:endParaRPr sz="1100" dirty="0">
              <a:latin typeface="Calibri"/>
              <a:cs typeface="Calibri"/>
            </a:endParaRPr>
          </a:p>
          <a:p>
            <a:pPr marL="23495">
              <a:lnSpc>
                <a:spcPct val="100000"/>
              </a:lnSpc>
              <a:spcBef>
                <a:spcPts val="880"/>
              </a:spcBef>
            </a:pPr>
            <a:endParaRPr sz="1600" dirty="0">
              <a:latin typeface="Arial"/>
              <a:cs typeface="Arial"/>
            </a:endParaRPr>
          </a:p>
        </p:txBody>
      </p:sp>
      <p:sp>
        <p:nvSpPr>
          <p:cNvPr id="101" name="object 101"/>
          <p:cNvSpPr txBox="1"/>
          <p:nvPr/>
        </p:nvSpPr>
        <p:spPr>
          <a:xfrm>
            <a:off x="995911" y="10242325"/>
            <a:ext cx="6707505" cy="556895"/>
          </a:xfrm>
          <a:prstGeom prst="rect">
            <a:avLst/>
          </a:prstGeom>
        </p:spPr>
        <p:txBody>
          <a:bodyPr vert="horz" wrap="square" lIns="0" tIns="15240" rIns="0" bIns="0" rtlCol="0">
            <a:spAutoFit/>
          </a:bodyPr>
          <a:lstStyle/>
          <a:p>
            <a:pPr marL="12700">
              <a:lnSpc>
                <a:spcPct val="100000"/>
              </a:lnSpc>
              <a:spcBef>
                <a:spcPts val="120"/>
              </a:spcBef>
            </a:pPr>
            <a:r>
              <a:rPr sz="1800" spc="5" dirty="0">
                <a:latin typeface="Arial"/>
                <a:cs typeface="Arial"/>
              </a:rPr>
              <a:t>Referencias pag 24 </a:t>
            </a:r>
            <a:r>
              <a:rPr sz="1800" spc="10" dirty="0">
                <a:latin typeface="Arial"/>
                <a:cs typeface="Arial"/>
              </a:rPr>
              <a:t>y </a:t>
            </a:r>
            <a:r>
              <a:rPr sz="1800" spc="5" dirty="0">
                <a:latin typeface="Arial"/>
                <a:cs typeface="Arial"/>
              </a:rPr>
              <a:t>en </a:t>
            </a:r>
            <a:r>
              <a:rPr sz="1800" spc="10" dirty="0">
                <a:latin typeface="Arial"/>
                <a:cs typeface="Arial"/>
              </a:rPr>
              <a:t>su </a:t>
            </a:r>
            <a:r>
              <a:rPr sz="1800" spc="5" dirty="0">
                <a:latin typeface="Arial"/>
                <a:cs typeface="Arial"/>
              </a:rPr>
              <a:t>caso, oportunidad </a:t>
            </a:r>
            <a:r>
              <a:rPr sz="1800" dirty="0">
                <a:latin typeface="Arial"/>
                <a:cs typeface="Arial"/>
              </a:rPr>
              <a:t>profesional </a:t>
            </a:r>
            <a:r>
              <a:rPr sz="1800" spc="5" dirty="0">
                <a:latin typeface="Arial"/>
                <a:cs typeface="Arial"/>
              </a:rPr>
              <a:t>pag</a:t>
            </a:r>
            <a:r>
              <a:rPr sz="1800" spc="25" dirty="0">
                <a:latin typeface="Arial"/>
                <a:cs typeface="Arial"/>
              </a:rPr>
              <a:t> </a:t>
            </a:r>
            <a:r>
              <a:rPr sz="1800" spc="5" dirty="0">
                <a:latin typeface="Arial"/>
                <a:cs typeface="Arial"/>
              </a:rPr>
              <a:t>25</a:t>
            </a:r>
            <a:endParaRPr sz="1800">
              <a:latin typeface="Arial"/>
              <a:cs typeface="Arial"/>
            </a:endParaRPr>
          </a:p>
          <a:p>
            <a:pPr marR="158115" algn="r">
              <a:lnSpc>
                <a:spcPct val="100000"/>
              </a:lnSpc>
              <a:spcBef>
                <a:spcPts val="860"/>
              </a:spcBef>
            </a:pPr>
            <a:r>
              <a:rPr sz="1425" b="1" spc="-457" baseline="-8771" dirty="0">
                <a:latin typeface="Arial"/>
                <a:cs typeface="Arial"/>
              </a:rPr>
              <a:t>2</a:t>
            </a:r>
            <a:r>
              <a:rPr sz="700" spc="-55" dirty="0">
                <a:solidFill>
                  <a:srgbClr val="6078AD"/>
                </a:solidFill>
                <a:latin typeface="Calibri"/>
                <a:cs typeface="Calibri"/>
              </a:rPr>
              <a:t>2</a:t>
            </a:r>
            <a:r>
              <a:rPr sz="1425" b="1" spc="-690" baseline="-8771" dirty="0">
                <a:latin typeface="Arial"/>
                <a:cs typeface="Arial"/>
              </a:rPr>
              <a:t>2</a:t>
            </a:r>
            <a:r>
              <a:rPr sz="700" spc="20" dirty="0">
                <a:solidFill>
                  <a:srgbClr val="6078AD"/>
                </a:solidFill>
                <a:latin typeface="Calibri"/>
                <a:cs typeface="Calibri"/>
              </a:rPr>
              <a:t>1</a:t>
            </a:r>
            <a:endParaRPr sz="700">
              <a:latin typeface="Calibri"/>
              <a:cs typeface="Calibri"/>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60185" y="2877591"/>
            <a:ext cx="5564388" cy="326153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993703" y="795309"/>
            <a:ext cx="4893310" cy="965835"/>
          </a:xfrm>
          <a:prstGeom prst="rect">
            <a:avLst/>
          </a:prstGeom>
        </p:spPr>
        <p:txBody>
          <a:bodyPr vert="horz" wrap="square" lIns="0" tIns="12700" rIns="0" bIns="0" rtlCol="0">
            <a:spAutoFit/>
          </a:bodyPr>
          <a:lstStyle/>
          <a:p>
            <a:pPr marL="12700" marR="5080">
              <a:lnSpc>
                <a:spcPct val="128499"/>
              </a:lnSpc>
              <a:spcBef>
                <a:spcPts val="100"/>
              </a:spcBef>
            </a:pPr>
            <a:r>
              <a:rPr spc="105" dirty="0"/>
              <a:t>Con </a:t>
            </a:r>
            <a:r>
              <a:rPr spc="185" dirty="0"/>
              <a:t>su </a:t>
            </a:r>
            <a:r>
              <a:rPr spc="229" dirty="0"/>
              <a:t>ayuda</a:t>
            </a:r>
            <a:r>
              <a:rPr spc="-385" dirty="0"/>
              <a:t> </a:t>
            </a:r>
            <a:r>
              <a:rPr spc="100" dirty="0"/>
              <a:t>confeccionaremos </a:t>
            </a:r>
            <a:r>
              <a:rPr spc="220" dirty="0"/>
              <a:t>una  </a:t>
            </a:r>
            <a:r>
              <a:rPr spc="120" dirty="0"/>
              <a:t>planificación </a:t>
            </a:r>
            <a:r>
              <a:rPr spc="225" dirty="0"/>
              <a:t>a </a:t>
            </a:r>
            <a:r>
              <a:rPr spc="185" dirty="0"/>
              <a:t>su</a:t>
            </a:r>
            <a:r>
              <a:rPr spc="-355" dirty="0"/>
              <a:t> </a:t>
            </a:r>
            <a:r>
              <a:rPr spc="190" dirty="0"/>
              <a:t>medida</a:t>
            </a:r>
          </a:p>
        </p:txBody>
      </p:sp>
      <p:sp>
        <p:nvSpPr>
          <p:cNvPr id="4" name="object 4"/>
          <p:cNvSpPr txBox="1"/>
          <p:nvPr/>
        </p:nvSpPr>
        <p:spPr>
          <a:xfrm>
            <a:off x="968304" y="6928251"/>
            <a:ext cx="5992495" cy="751840"/>
          </a:xfrm>
          <a:prstGeom prst="rect">
            <a:avLst/>
          </a:prstGeom>
        </p:spPr>
        <p:txBody>
          <a:bodyPr vert="horz" wrap="square" lIns="0" tIns="12700" rIns="0" bIns="0" rtlCol="0">
            <a:spAutoFit/>
          </a:bodyPr>
          <a:lstStyle/>
          <a:p>
            <a:pPr marL="12700">
              <a:lnSpc>
                <a:spcPts val="1910"/>
              </a:lnSpc>
              <a:spcBef>
                <a:spcPts val="100"/>
              </a:spcBef>
            </a:pPr>
            <a:r>
              <a:rPr sz="1600" spc="75" dirty="0">
                <a:solidFill>
                  <a:srgbClr val="004689"/>
                </a:solidFill>
                <a:latin typeface="Garamond"/>
                <a:cs typeface="Garamond"/>
              </a:rPr>
              <a:t>Enhorabuena:</a:t>
            </a:r>
            <a:endParaRPr sz="1600">
              <a:latin typeface="Garamond"/>
              <a:cs typeface="Garamond"/>
            </a:endParaRPr>
          </a:p>
          <a:p>
            <a:pPr marL="12700" marR="5080">
              <a:lnSpc>
                <a:spcPts val="1900"/>
              </a:lnSpc>
              <a:spcBef>
                <a:spcPts val="70"/>
              </a:spcBef>
            </a:pPr>
            <a:r>
              <a:rPr sz="1600" spc="55" dirty="0">
                <a:solidFill>
                  <a:srgbClr val="004689"/>
                </a:solidFill>
                <a:latin typeface="Garamond"/>
                <a:cs typeface="Garamond"/>
              </a:rPr>
              <a:t>Otro</a:t>
            </a:r>
            <a:r>
              <a:rPr sz="1600" dirty="0">
                <a:solidFill>
                  <a:srgbClr val="004689"/>
                </a:solidFill>
                <a:latin typeface="Garamond"/>
                <a:cs typeface="Garamond"/>
              </a:rPr>
              <a:t> </a:t>
            </a:r>
            <a:r>
              <a:rPr sz="1600" spc="105" dirty="0">
                <a:solidFill>
                  <a:srgbClr val="004689"/>
                </a:solidFill>
                <a:latin typeface="Garamond"/>
                <a:cs typeface="Garamond"/>
              </a:rPr>
              <a:t>paso</a:t>
            </a:r>
            <a:r>
              <a:rPr sz="1600" dirty="0">
                <a:solidFill>
                  <a:srgbClr val="004689"/>
                </a:solidFill>
                <a:latin typeface="Garamond"/>
                <a:cs typeface="Garamond"/>
              </a:rPr>
              <a:t> </a:t>
            </a:r>
            <a:r>
              <a:rPr sz="1600" spc="135" dirty="0">
                <a:solidFill>
                  <a:srgbClr val="004689"/>
                </a:solidFill>
                <a:latin typeface="Garamond"/>
                <a:cs typeface="Garamond"/>
              </a:rPr>
              <a:t>más</a:t>
            </a:r>
            <a:r>
              <a:rPr sz="1600" spc="5" dirty="0">
                <a:solidFill>
                  <a:srgbClr val="004689"/>
                </a:solidFill>
                <a:latin typeface="Garamond"/>
                <a:cs typeface="Garamond"/>
              </a:rPr>
              <a:t> </a:t>
            </a:r>
            <a:r>
              <a:rPr sz="1600" spc="125" dirty="0">
                <a:solidFill>
                  <a:srgbClr val="004689"/>
                </a:solidFill>
                <a:latin typeface="Garamond"/>
                <a:cs typeface="Garamond"/>
              </a:rPr>
              <a:t>para</a:t>
            </a:r>
            <a:r>
              <a:rPr sz="1600" dirty="0">
                <a:solidFill>
                  <a:srgbClr val="004689"/>
                </a:solidFill>
                <a:latin typeface="Garamond"/>
                <a:cs typeface="Garamond"/>
              </a:rPr>
              <a:t> </a:t>
            </a:r>
            <a:r>
              <a:rPr sz="1600" spc="85" dirty="0">
                <a:solidFill>
                  <a:srgbClr val="004689"/>
                </a:solidFill>
                <a:latin typeface="Garamond"/>
                <a:cs typeface="Garamond"/>
              </a:rPr>
              <a:t>hacer</a:t>
            </a:r>
            <a:r>
              <a:rPr sz="1600" spc="5" dirty="0">
                <a:solidFill>
                  <a:srgbClr val="004689"/>
                </a:solidFill>
                <a:latin typeface="Garamond"/>
                <a:cs typeface="Garamond"/>
              </a:rPr>
              <a:t> </a:t>
            </a:r>
            <a:r>
              <a:rPr sz="1600" spc="114" dirty="0">
                <a:solidFill>
                  <a:srgbClr val="004689"/>
                </a:solidFill>
                <a:latin typeface="Garamond"/>
                <a:cs typeface="Garamond"/>
              </a:rPr>
              <a:t>realidad</a:t>
            </a:r>
            <a:r>
              <a:rPr sz="1600" dirty="0">
                <a:solidFill>
                  <a:srgbClr val="004689"/>
                </a:solidFill>
                <a:latin typeface="Garamond"/>
                <a:cs typeface="Garamond"/>
              </a:rPr>
              <a:t> </a:t>
            </a:r>
            <a:r>
              <a:rPr sz="1600" spc="114" dirty="0">
                <a:solidFill>
                  <a:srgbClr val="004689"/>
                </a:solidFill>
                <a:latin typeface="Garamond"/>
                <a:cs typeface="Garamond"/>
              </a:rPr>
              <a:t>sus</a:t>
            </a:r>
            <a:r>
              <a:rPr sz="1600" dirty="0">
                <a:solidFill>
                  <a:srgbClr val="004689"/>
                </a:solidFill>
                <a:latin typeface="Garamond"/>
                <a:cs typeface="Garamond"/>
              </a:rPr>
              <a:t> </a:t>
            </a:r>
            <a:r>
              <a:rPr sz="1600" spc="55" dirty="0">
                <a:solidFill>
                  <a:srgbClr val="004689"/>
                </a:solidFill>
                <a:latin typeface="Garamond"/>
                <a:cs typeface="Garamond"/>
              </a:rPr>
              <a:t>objetivos.</a:t>
            </a:r>
            <a:r>
              <a:rPr sz="1600" spc="5" dirty="0">
                <a:solidFill>
                  <a:srgbClr val="004689"/>
                </a:solidFill>
                <a:latin typeface="Garamond"/>
                <a:cs typeface="Garamond"/>
              </a:rPr>
              <a:t> </a:t>
            </a:r>
            <a:r>
              <a:rPr sz="1600" spc="130" dirty="0">
                <a:solidFill>
                  <a:srgbClr val="004689"/>
                </a:solidFill>
                <a:latin typeface="Garamond"/>
                <a:cs typeface="Garamond"/>
              </a:rPr>
              <a:t>Más</a:t>
            </a:r>
            <a:r>
              <a:rPr sz="1600" dirty="0">
                <a:solidFill>
                  <a:srgbClr val="004689"/>
                </a:solidFill>
                <a:latin typeface="Garamond"/>
                <a:cs typeface="Garamond"/>
              </a:rPr>
              <a:t> </a:t>
            </a:r>
            <a:r>
              <a:rPr sz="1600" spc="110" dirty="0">
                <a:solidFill>
                  <a:srgbClr val="004689"/>
                </a:solidFill>
                <a:latin typeface="Garamond"/>
                <a:cs typeface="Garamond"/>
              </a:rPr>
              <a:t>de</a:t>
            </a:r>
            <a:r>
              <a:rPr sz="1600" spc="5" dirty="0">
                <a:solidFill>
                  <a:srgbClr val="004689"/>
                </a:solidFill>
                <a:latin typeface="Garamond"/>
                <a:cs typeface="Garamond"/>
              </a:rPr>
              <a:t> </a:t>
            </a:r>
            <a:r>
              <a:rPr sz="1600" spc="50" dirty="0">
                <a:solidFill>
                  <a:srgbClr val="004689"/>
                </a:solidFill>
                <a:latin typeface="Garamond"/>
                <a:cs typeface="Garamond"/>
              </a:rPr>
              <a:t>3</a:t>
            </a:r>
            <a:r>
              <a:rPr sz="1600" dirty="0">
                <a:solidFill>
                  <a:srgbClr val="004689"/>
                </a:solidFill>
                <a:latin typeface="Garamond"/>
                <a:cs typeface="Garamond"/>
              </a:rPr>
              <a:t> </a:t>
            </a:r>
            <a:r>
              <a:rPr sz="1600" spc="95" dirty="0">
                <a:solidFill>
                  <a:srgbClr val="004689"/>
                </a:solidFill>
                <a:latin typeface="Garamond"/>
                <a:cs typeface="Garamond"/>
              </a:rPr>
              <a:t>millones  </a:t>
            </a:r>
            <a:r>
              <a:rPr sz="1600" spc="110" dirty="0">
                <a:solidFill>
                  <a:srgbClr val="004689"/>
                </a:solidFill>
                <a:latin typeface="Garamond"/>
                <a:cs typeface="Garamond"/>
              </a:rPr>
              <a:t>de</a:t>
            </a:r>
            <a:r>
              <a:rPr sz="1600" spc="-5" dirty="0">
                <a:solidFill>
                  <a:srgbClr val="004689"/>
                </a:solidFill>
                <a:latin typeface="Garamond"/>
                <a:cs typeface="Garamond"/>
              </a:rPr>
              <a:t> </a:t>
            </a:r>
            <a:r>
              <a:rPr sz="1600" spc="75" dirty="0">
                <a:solidFill>
                  <a:srgbClr val="004689"/>
                </a:solidFill>
                <a:latin typeface="Garamond"/>
                <a:cs typeface="Garamond"/>
              </a:rPr>
              <a:t>clientes</a:t>
            </a:r>
            <a:r>
              <a:rPr sz="1600" dirty="0">
                <a:solidFill>
                  <a:srgbClr val="004689"/>
                </a:solidFill>
                <a:latin typeface="Garamond"/>
                <a:cs typeface="Garamond"/>
              </a:rPr>
              <a:t> </a:t>
            </a:r>
            <a:r>
              <a:rPr sz="1600" spc="80" dirty="0">
                <a:solidFill>
                  <a:srgbClr val="004689"/>
                </a:solidFill>
                <a:latin typeface="Garamond"/>
                <a:cs typeface="Garamond"/>
              </a:rPr>
              <a:t>confían</a:t>
            </a:r>
            <a:r>
              <a:rPr sz="1600" dirty="0">
                <a:solidFill>
                  <a:srgbClr val="004689"/>
                </a:solidFill>
                <a:latin typeface="Garamond"/>
                <a:cs typeface="Garamond"/>
              </a:rPr>
              <a:t> </a:t>
            </a:r>
            <a:r>
              <a:rPr sz="1600" spc="95" dirty="0">
                <a:solidFill>
                  <a:srgbClr val="004689"/>
                </a:solidFill>
                <a:latin typeface="Garamond"/>
                <a:cs typeface="Garamond"/>
              </a:rPr>
              <a:t>en</a:t>
            </a:r>
            <a:r>
              <a:rPr sz="1600" dirty="0">
                <a:solidFill>
                  <a:srgbClr val="004689"/>
                </a:solidFill>
                <a:latin typeface="Garamond"/>
                <a:cs typeface="Garamond"/>
              </a:rPr>
              <a:t> </a:t>
            </a:r>
            <a:r>
              <a:rPr sz="1600" spc="65" dirty="0">
                <a:solidFill>
                  <a:srgbClr val="004689"/>
                </a:solidFill>
                <a:latin typeface="Garamond"/>
                <a:cs typeface="Garamond"/>
              </a:rPr>
              <a:t>nosotros</a:t>
            </a:r>
            <a:r>
              <a:rPr sz="1600" dirty="0">
                <a:solidFill>
                  <a:srgbClr val="004689"/>
                </a:solidFill>
                <a:latin typeface="Garamond"/>
                <a:cs typeface="Garamond"/>
              </a:rPr>
              <a:t> </a:t>
            </a:r>
            <a:r>
              <a:rPr sz="1600" spc="125" dirty="0">
                <a:solidFill>
                  <a:srgbClr val="004689"/>
                </a:solidFill>
                <a:latin typeface="Garamond"/>
                <a:cs typeface="Garamond"/>
              </a:rPr>
              <a:t>para</a:t>
            </a:r>
            <a:r>
              <a:rPr sz="1600" dirty="0">
                <a:solidFill>
                  <a:srgbClr val="004689"/>
                </a:solidFill>
                <a:latin typeface="Garamond"/>
                <a:cs typeface="Garamond"/>
              </a:rPr>
              <a:t> </a:t>
            </a:r>
            <a:r>
              <a:rPr sz="1600" spc="80" dirty="0">
                <a:solidFill>
                  <a:srgbClr val="004689"/>
                </a:solidFill>
                <a:latin typeface="Garamond"/>
                <a:cs typeface="Garamond"/>
              </a:rPr>
              <a:t>conseguirlo.</a:t>
            </a:r>
            <a:endParaRPr sz="1600">
              <a:latin typeface="Garamond"/>
              <a:cs typeface="Garamond"/>
            </a:endParaRPr>
          </a:p>
        </p:txBody>
      </p:sp>
      <p:sp>
        <p:nvSpPr>
          <p:cNvPr id="5" name="object 5"/>
          <p:cNvSpPr txBox="1"/>
          <p:nvPr/>
        </p:nvSpPr>
        <p:spPr>
          <a:xfrm>
            <a:off x="1220304" y="8283026"/>
            <a:ext cx="5382895" cy="1684020"/>
          </a:xfrm>
          <a:prstGeom prst="rect">
            <a:avLst/>
          </a:prstGeom>
        </p:spPr>
        <p:txBody>
          <a:bodyPr vert="horz" wrap="square" lIns="0" tIns="20320" rIns="0" bIns="0" rtlCol="0">
            <a:spAutoFit/>
          </a:bodyPr>
          <a:lstStyle/>
          <a:p>
            <a:pPr marL="12700" marR="5080">
              <a:lnSpc>
                <a:spcPts val="1300"/>
              </a:lnSpc>
              <a:spcBef>
                <a:spcPts val="160"/>
              </a:spcBef>
            </a:pPr>
            <a:r>
              <a:rPr sz="1100" spc="35" dirty="0">
                <a:solidFill>
                  <a:srgbClr val="6078AD"/>
                </a:solidFill>
                <a:latin typeface="Calibri"/>
                <a:cs typeface="Calibri"/>
              </a:rPr>
              <a:t>La </a:t>
            </a:r>
            <a:r>
              <a:rPr sz="1100" spc="30" dirty="0">
                <a:solidFill>
                  <a:srgbClr val="6078AD"/>
                </a:solidFill>
                <a:latin typeface="Calibri"/>
                <a:cs typeface="Calibri"/>
              </a:rPr>
              <a:t>forma </a:t>
            </a:r>
            <a:r>
              <a:rPr sz="1100" spc="40" dirty="0">
                <a:solidFill>
                  <a:srgbClr val="6078AD"/>
                </a:solidFill>
                <a:latin typeface="Calibri"/>
                <a:cs typeface="Calibri"/>
              </a:rPr>
              <a:t>más </a:t>
            </a:r>
            <a:r>
              <a:rPr sz="1100" spc="20" dirty="0">
                <a:solidFill>
                  <a:srgbClr val="6078AD"/>
                </a:solidFill>
                <a:latin typeface="Calibri"/>
                <a:cs typeface="Calibri"/>
              </a:rPr>
              <a:t>rápida </a:t>
            </a:r>
            <a:r>
              <a:rPr sz="1100" spc="15" dirty="0">
                <a:solidFill>
                  <a:srgbClr val="6078AD"/>
                </a:solidFill>
                <a:latin typeface="Calibri"/>
                <a:cs typeface="Calibri"/>
              </a:rPr>
              <a:t>de </a:t>
            </a:r>
            <a:r>
              <a:rPr sz="1100" spc="20" dirty="0">
                <a:solidFill>
                  <a:srgbClr val="6078AD"/>
                </a:solidFill>
                <a:latin typeface="Calibri"/>
                <a:cs typeface="Calibri"/>
              </a:rPr>
              <a:t>llegar </a:t>
            </a:r>
            <a:r>
              <a:rPr sz="1100" spc="45" dirty="0">
                <a:solidFill>
                  <a:srgbClr val="6078AD"/>
                </a:solidFill>
                <a:latin typeface="Calibri"/>
                <a:cs typeface="Calibri"/>
              </a:rPr>
              <a:t>a un </a:t>
            </a:r>
            <a:r>
              <a:rPr sz="1100" spc="20" dirty="0">
                <a:solidFill>
                  <a:srgbClr val="6078AD"/>
                </a:solidFill>
                <a:latin typeface="Calibri"/>
                <a:cs typeface="Calibri"/>
              </a:rPr>
              <a:t>destino </a:t>
            </a:r>
            <a:r>
              <a:rPr sz="1100" spc="15" dirty="0">
                <a:solidFill>
                  <a:srgbClr val="6078AD"/>
                </a:solidFill>
                <a:latin typeface="Calibri"/>
                <a:cs typeface="Calibri"/>
              </a:rPr>
              <a:t>es conocer </a:t>
            </a:r>
            <a:r>
              <a:rPr sz="1100" spc="10" dirty="0">
                <a:solidFill>
                  <a:srgbClr val="6078AD"/>
                </a:solidFill>
                <a:latin typeface="Calibri"/>
                <a:cs typeface="Calibri"/>
              </a:rPr>
              <a:t>el </a:t>
            </a:r>
            <a:r>
              <a:rPr sz="1100" spc="20" dirty="0">
                <a:solidFill>
                  <a:srgbClr val="6078AD"/>
                </a:solidFill>
                <a:latin typeface="Calibri"/>
                <a:cs typeface="Calibri"/>
              </a:rPr>
              <a:t>mejor </a:t>
            </a:r>
            <a:r>
              <a:rPr sz="1100" spc="15" dirty="0">
                <a:solidFill>
                  <a:srgbClr val="6078AD"/>
                </a:solidFill>
                <a:latin typeface="Calibri"/>
                <a:cs typeface="Calibri"/>
              </a:rPr>
              <a:t>camino. </a:t>
            </a:r>
            <a:r>
              <a:rPr sz="1100" spc="25" dirty="0">
                <a:solidFill>
                  <a:srgbClr val="6078AD"/>
                </a:solidFill>
                <a:latin typeface="Calibri"/>
                <a:cs typeface="Calibri"/>
              </a:rPr>
              <a:t>Nosotros </a:t>
            </a:r>
            <a:r>
              <a:rPr sz="1100" spc="15" dirty="0">
                <a:solidFill>
                  <a:srgbClr val="6078AD"/>
                </a:solidFill>
                <a:latin typeface="Calibri"/>
                <a:cs typeface="Calibri"/>
              </a:rPr>
              <a:t>le  </a:t>
            </a:r>
            <a:r>
              <a:rPr sz="1100" spc="30" dirty="0">
                <a:solidFill>
                  <a:srgbClr val="6078AD"/>
                </a:solidFill>
                <a:latin typeface="Calibri"/>
                <a:cs typeface="Calibri"/>
              </a:rPr>
              <a:t>ayudamos </a:t>
            </a:r>
            <a:r>
              <a:rPr sz="1100" spc="45" dirty="0">
                <a:solidFill>
                  <a:srgbClr val="6078AD"/>
                </a:solidFill>
                <a:latin typeface="Calibri"/>
                <a:cs typeface="Calibri"/>
              </a:rPr>
              <a:t>a </a:t>
            </a:r>
            <a:r>
              <a:rPr sz="1100" spc="20" dirty="0">
                <a:solidFill>
                  <a:srgbClr val="6078AD"/>
                </a:solidFill>
                <a:latin typeface="Calibri"/>
                <a:cs typeface="Calibri"/>
              </a:rPr>
              <a:t>encontrar </a:t>
            </a:r>
            <a:r>
              <a:rPr sz="1100" spc="10" dirty="0">
                <a:solidFill>
                  <a:srgbClr val="6078AD"/>
                </a:solidFill>
                <a:latin typeface="Calibri"/>
                <a:cs typeface="Calibri"/>
              </a:rPr>
              <a:t>el </a:t>
            </a:r>
            <a:r>
              <a:rPr sz="1100" spc="15" dirty="0">
                <a:solidFill>
                  <a:srgbClr val="6078AD"/>
                </a:solidFill>
                <a:latin typeface="Calibri"/>
                <a:cs typeface="Calibri"/>
              </a:rPr>
              <a:t>camino. </a:t>
            </a:r>
            <a:r>
              <a:rPr sz="1100" spc="30" dirty="0">
                <a:solidFill>
                  <a:srgbClr val="6078AD"/>
                </a:solidFill>
                <a:latin typeface="Calibri"/>
                <a:cs typeface="Calibri"/>
              </a:rPr>
              <a:t>Determinamos </a:t>
            </a:r>
            <a:r>
              <a:rPr sz="1100" spc="25" dirty="0">
                <a:solidFill>
                  <a:srgbClr val="6078AD"/>
                </a:solidFill>
                <a:latin typeface="Calibri"/>
                <a:cs typeface="Calibri"/>
              </a:rPr>
              <a:t>conjuntamente </a:t>
            </a:r>
            <a:r>
              <a:rPr sz="1100" spc="20" dirty="0">
                <a:solidFill>
                  <a:srgbClr val="6078AD"/>
                </a:solidFill>
                <a:latin typeface="Calibri"/>
                <a:cs typeface="Calibri"/>
              </a:rPr>
              <a:t>qué </a:t>
            </a:r>
            <a:r>
              <a:rPr sz="1100" spc="15" dirty="0">
                <a:solidFill>
                  <a:srgbClr val="6078AD"/>
                </a:solidFill>
                <a:latin typeface="Calibri"/>
                <a:cs typeface="Calibri"/>
              </a:rPr>
              <a:t>es </a:t>
            </a:r>
            <a:r>
              <a:rPr sz="1100" spc="20" dirty="0">
                <a:solidFill>
                  <a:srgbClr val="6078AD"/>
                </a:solidFill>
                <a:latin typeface="Calibri"/>
                <a:cs typeface="Calibri"/>
              </a:rPr>
              <a:t>lo que </a:t>
            </a:r>
            <a:r>
              <a:rPr sz="1100" spc="10" dirty="0">
                <a:solidFill>
                  <a:srgbClr val="6078AD"/>
                </a:solidFill>
                <a:latin typeface="Calibri"/>
                <a:cs typeface="Calibri"/>
              </a:rPr>
              <a:t>quiere  </a:t>
            </a:r>
            <a:r>
              <a:rPr sz="1100" spc="20" dirty="0">
                <a:solidFill>
                  <a:srgbClr val="6078AD"/>
                </a:solidFill>
                <a:latin typeface="Calibri"/>
                <a:cs typeface="Calibri"/>
              </a:rPr>
              <a:t>conseguir </a:t>
            </a:r>
            <a:r>
              <a:rPr sz="1100" spc="25" dirty="0">
                <a:solidFill>
                  <a:srgbClr val="6078AD"/>
                </a:solidFill>
                <a:latin typeface="Calibri"/>
                <a:cs typeface="Calibri"/>
              </a:rPr>
              <a:t>y cómo </a:t>
            </a:r>
            <a:r>
              <a:rPr sz="1100" spc="20" dirty="0">
                <a:solidFill>
                  <a:srgbClr val="6078AD"/>
                </a:solidFill>
                <a:latin typeface="Calibri"/>
                <a:cs typeface="Calibri"/>
              </a:rPr>
              <a:t>puede </a:t>
            </a:r>
            <a:r>
              <a:rPr sz="1100" spc="15" dirty="0">
                <a:solidFill>
                  <a:srgbClr val="6078AD"/>
                </a:solidFill>
                <a:latin typeface="Calibri"/>
                <a:cs typeface="Calibri"/>
              </a:rPr>
              <a:t>aprovechar </a:t>
            </a:r>
            <a:r>
              <a:rPr sz="1100" spc="35" dirty="0">
                <a:solidFill>
                  <a:srgbClr val="6078AD"/>
                </a:solidFill>
                <a:latin typeface="Calibri"/>
                <a:cs typeface="Calibri"/>
              </a:rPr>
              <a:t>aún </a:t>
            </a:r>
            <a:r>
              <a:rPr sz="1100" spc="40" dirty="0">
                <a:solidFill>
                  <a:srgbClr val="6078AD"/>
                </a:solidFill>
                <a:latin typeface="Calibri"/>
                <a:cs typeface="Calibri"/>
              </a:rPr>
              <a:t>más </a:t>
            </a:r>
            <a:r>
              <a:rPr sz="1100" spc="25" dirty="0">
                <a:solidFill>
                  <a:srgbClr val="6078AD"/>
                </a:solidFill>
                <a:latin typeface="Calibri"/>
                <a:cs typeface="Calibri"/>
              </a:rPr>
              <a:t>sus </a:t>
            </a:r>
            <a:r>
              <a:rPr sz="1100" spc="15" dirty="0">
                <a:solidFill>
                  <a:srgbClr val="6078AD"/>
                </a:solidFill>
                <a:latin typeface="Calibri"/>
                <a:cs typeface="Calibri"/>
              </a:rPr>
              <a:t>posibilidades </a:t>
            </a:r>
            <a:r>
              <a:rPr sz="1100" spc="25" dirty="0">
                <a:solidFill>
                  <a:srgbClr val="6078AD"/>
                </a:solidFill>
                <a:latin typeface="Calibri"/>
                <a:cs typeface="Calibri"/>
              </a:rPr>
              <a:t>para alcanzar </a:t>
            </a:r>
            <a:r>
              <a:rPr sz="1100" spc="20" dirty="0">
                <a:solidFill>
                  <a:srgbClr val="6078AD"/>
                </a:solidFill>
                <a:latin typeface="Calibri"/>
                <a:cs typeface="Calibri"/>
              </a:rPr>
              <a:t>rápidamente  </a:t>
            </a:r>
            <a:r>
              <a:rPr sz="1100" spc="30" dirty="0">
                <a:solidFill>
                  <a:srgbClr val="6078AD"/>
                </a:solidFill>
                <a:latin typeface="Calibri"/>
                <a:cs typeface="Calibri"/>
              </a:rPr>
              <a:t>su</a:t>
            </a:r>
            <a:r>
              <a:rPr sz="1100" spc="-10" dirty="0">
                <a:solidFill>
                  <a:srgbClr val="6078AD"/>
                </a:solidFill>
                <a:latin typeface="Calibri"/>
                <a:cs typeface="Calibri"/>
              </a:rPr>
              <a:t> </a:t>
            </a:r>
            <a:r>
              <a:rPr sz="1100" spc="5" dirty="0">
                <a:solidFill>
                  <a:srgbClr val="6078AD"/>
                </a:solidFill>
                <a:latin typeface="Calibri"/>
                <a:cs typeface="Calibri"/>
              </a:rPr>
              <a:t>objetivo.</a:t>
            </a:r>
            <a:endParaRPr sz="1100">
              <a:latin typeface="Calibri"/>
              <a:cs typeface="Calibri"/>
            </a:endParaRPr>
          </a:p>
          <a:p>
            <a:pPr>
              <a:lnSpc>
                <a:spcPct val="100000"/>
              </a:lnSpc>
              <a:spcBef>
                <a:spcPts val="35"/>
              </a:spcBef>
            </a:pPr>
            <a:endParaRPr sz="1100">
              <a:latin typeface="Times New Roman"/>
              <a:cs typeface="Times New Roman"/>
            </a:endParaRPr>
          </a:p>
          <a:p>
            <a:pPr marL="12700" marR="87630">
              <a:lnSpc>
                <a:spcPts val="1300"/>
              </a:lnSpc>
            </a:pPr>
            <a:r>
              <a:rPr sz="1100" spc="25" dirty="0">
                <a:solidFill>
                  <a:srgbClr val="6078AD"/>
                </a:solidFill>
                <a:latin typeface="Calibri"/>
                <a:cs typeface="Calibri"/>
              </a:rPr>
              <a:t>Nuestro </a:t>
            </a:r>
            <a:r>
              <a:rPr sz="1100" spc="20" dirty="0">
                <a:solidFill>
                  <a:srgbClr val="6078AD"/>
                </a:solidFill>
                <a:latin typeface="Calibri"/>
                <a:cs typeface="Calibri"/>
              </a:rPr>
              <a:t>asesoramiento se </a:t>
            </a:r>
            <a:r>
              <a:rPr sz="1100" spc="30" dirty="0">
                <a:solidFill>
                  <a:srgbClr val="6078AD"/>
                </a:solidFill>
                <a:latin typeface="Calibri"/>
                <a:cs typeface="Calibri"/>
              </a:rPr>
              <a:t>basa </a:t>
            </a:r>
            <a:r>
              <a:rPr sz="1100" spc="25" dirty="0">
                <a:solidFill>
                  <a:srgbClr val="6078AD"/>
                </a:solidFill>
                <a:latin typeface="Calibri"/>
                <a:cs typeface="Calibri"/>
              </a:rPr>
              <a:t>en sus </a:t>
            </a:r>
            <a:r>
              <a:rPr sz="1100" spc="15" dirty="0">
                <a:solidFill>
                  <a:srgbClr val="6078AD"/>
                </a:solidFill>
                <a:latin typeface="Calibri"/>
                <a:cs typeface="Calibri"/>
              </a:rPr>
              <a:t>respuestas. </a:t>
            </a:r>
            <a:r>
              <a:rPr sz="1100" spc="25" dirty="0">
                <a:solidFill>
                  <a:srgbClr val="6078AD"/>
                </a:solidFill>
                <a:latin typeface="Calibri"/>
                <a:cs typeface="Calibri"/>
              </a:rPr>
              <a:t>Nosotros </a:t>
            </a:r>
            <a:r>
              <a:rPr sz="1100" spc="20" dirty="0">
                <a:solidFill>
                  <a:srgbClr val="6078AD"/>
                </a:solidFill>
                <a:latin typeface="Calibri"/>
                <a:cs typeface="Calibri"/>
              </a:rPr>
              <a:t>analizaremos </a:t>
            </a:r>
            <a:r>
              <a:rPr sz="1100" spc="10" dirty="0">
                <a:solidFill>
                  <a:srgbClr val="6078AD"/>
                </a:solidFill>
                <a:latin typeface="Calibri"/>
                <a:cs typeface="Calibri"/>
              </a:rPr>
              <a:t>el </a:t>
            </a:r>
            <a:r>
              <a:rPr sz="1100" spc="25" dirty="0">
                <a:solidFill>
                  <a:srgbClr val="6078AD"/>
                </a:solidFill>
                <a:latin typeface="Calibri"/>
                <a:cs typeface="Calibri"/>
              </a:rPr>
              <a:t>mercado  </a:t>
            </a:r>
            <a:r>
              <a:rPr sz="1100" spc="15" dirty="0">
                <a:solidFill>
                  <a:srgbClr val="6078AD"/>
                </a:solidFill>
                <a:latin typeface="Calibri"/>
                <a:cs typeface="Calibri"/>
              </a:rPr>
              <a:t>financiero</a:t>
            </a:r>
            <a:r>
              <a:rPr sz="1100" dirty="0">
                <a:solidFill>
                  <a:srgbClr val="6078AD"/>
                </a:solidFill>
                <a:latin typeface="Calibri"/>
                <a:cs typeface="Calibri"/>
              </a:rPr>
              <a:t> </a:t>
            </a:r>
            <a:r>
              <a:rPr sz="1100" spc="25" dirty="0">
                <a:solidFill>
                  <a:srgbClr val="6078AD"/>
                </a:solidFill>
                <a:latin typeface="Calibri"/>
                <a:cs typeface="Calibri"/>
              </a:rPr>
              <a:t>y</a:t>
            </a:r>
            <a:r>
              <a:rPr sz="1100" dirty="0">
                <a:solidFill>
                  <a:srgbClr val="6078AD"/>
                </a:solidFill>
                <a:latin typeface="Calibri"/>
                <a:cs typeface="Calibri"/>
              </a:rPr>
              <a:t> </a:t>
            </a:r>
            <a:r>
              <a:rPr sz="1100" spc="15" dirty="0">
                <a:solidFill>
                  <a:srgbClr val="6078AD"/>
                </a:solidFill>
                <a:latin typeface="Calibri"/>
                <a:cs typeface="Calibri"/>
              </a:rPr>
              <a:t>le</a:t>
            </a:r>
            <a:r>
              <a:rPr sz="1100" spc="5" dirty="0">
                <a:solidFill>
                  <a:srgbClr val="6078AD"/>
                </a:solidFill>
                <a:latin typeface="Calibri"/>
                <a:cs typeface="Calibri"/>
              </a:rPr>
              <a:t> </a:t>
            </a:r>
            <a:r>
              <a:rPr sz="1100" spc="25" dirty="0">
                <a:solidFill>
                  <a:srgbClr val="6078AD"/>
                </a:solidFill>
                <a:latin typeface="Calibri"/>
                <a:cs typeface="Calibri"/>
              </a:rPr>
              <a:t>buscaremos</a:t>
            </a:r>
            <a:r>
              <a:rPr sz="1100" dirty="0">
                <a:solidFill>
                  <a:srgbClr val="6078AD"/>
                </a:solidFill>
                <a:latin typeface="Calibri"/>
                <a:cs typeface="Calibri"/>
              </a:rPr>
              <a:t> </a:t>
            </a:r>
            <a:r>
              <a:rPr sz="1100" spc="15" dirty="0">
                <a:solidFill>
                  <a:srgbClr val="6078AD"/>
                </a:solidFill>
                <a:latin typeface="Calibri"/>
                <a:cs typeface="Calibri"/>
              </a:rPr>
              <a:t>soluciones,</a:t>
            </a:r>
            <a:r>
              <a:rPr sz="1100" dirty="0">
                <a:solidFill>
                  <a:srgbClr val="6078AD"/>
                </a:solidFill>
                <a:latin typeface="Calibri"/>
                <a:cs typeface="Calibri"/>
              </a:rPr>
              <a:t> </a:t>
            </a:r>
            <a:r>
              <a:rPr sz="1100" spc="20" dirty="0">
                <a:solidFill>
                  <a:srgbClr val="6078AD"/>
                </a:solidFill>
                <a:latin typeface="Calibri"/>
                <a:cs typeface="Calibri"/>
              </a:rPr>
              <a:t>que</a:t>
            </a:r>
            <a:r>
              <a:rPr sz="1100" spc="5" dirty="0">
                <a:solidFill>
                  <a:srgbClr val="6078AD"/>
                </a:solidFill>
                <a:latin typeface="Calibri"/>
                <a:cs typeface="Calibri"/>
              </a:rPr>
              <a:t> </a:t>
            </a:r>
            <a:r>
              <a:rPr sz="1100" spc="20" dirty="0">
                <a:solidFill>
                  <a:srgbClr val="6078AD"/>
                </a:solidFill>
                <a:latin typeface="Calibri"/>
                <a:cs typeface="Calibri"/>
              </a:rPr>
              <a:t>se</a:t>
            </a:r>
            <a:r>
              <a:rPr sz="1100" dirty="0">
                <a:solidFill>
                  <a:srgbClr val="6078AD"/>
                </a:solidFill>
                <a:latin typeface="Calibri"/>
                <a:cs typeface="Calibri"/>
              </a:rPr>
              <a:t> </a:t>
            </a:r>
            <a:r>
              <a:rPr sz="1100" spc="25" dirty="0">
                <a:solidFill>
                  <a:srgbClr val="6078AD"/>
                </a:solidFill>
                <a:latin typeface="Calibri"/>
                <a:cs typeface="Calibri"/>
              </a:rPr>
              <a:t>adapten</a:t>
            </a:r>
            <a:r>
              <a:rPr sz="1100" dirty="0">
                <a:solidFill>
                  <a:srgbClr val="6078AD"/>
                </a:solidFill>
                <a:latin typeface="Calibri"/>
                <a:cs typeface="Calibri"/>
              </a:rPr>
              <a:t> </a:t>
            </a:r>
            <a:r>
              <a:rPr sz="1100" spc="30" dirty="0">
                <a:solidFill>
                  <a:srgbClr val="6078AD"/>
                </a:solidFill>
                <a:latin typeface="Calibri"/>
                <a:cs typeface="Calibri"/>
              </a:rPr>
              <a:t>perfectamente</a:t>
            </a:r>
            <a:r>
              <a:rPr sz="1100" spc="5" dirty="0">
                <a:solidFill>
                  <a:srgbClr val="6078AD"/>
                </a:solidFill>
                <a:latin typeface="Calibri"/>
                <a:cs typeface="Calibri"/>
              </a:rPr>
              <a:t> </a:t>
            </a:r>
            <a:r>
              <a:rPr sz="1100" spc="45" dirty="0">
                <a:solidFill>
                  <a:srgbClr val="6078AD"/>
                </a:solidFill>
                <a:latin typeface="Calibri"/>
                <a:cs typeface="Calibri"/>
              </a:rPr>
              <a:t>a</a:t>
            </a:r>
            <a:r>
              <a:rPr sz="1100" dirty="0">
                <a:solidFill>
                  <a:srgbClr val="6078AD"/>
                </a:solidFill>
                <a:latin typeface="Calibri"/>
                <a:cs typeface="Calibri"/>
              </a:rPr>
              <a:t> </a:t>
            </a:r>
            <a:r>
              <a:rPr sz="1100" spc="25" dirty="0">
                <a:solidFill>
                  <a:srgbClr val="6078AD"/>
                </a:solidFill>
                <a:latin typeface="Calibri"/>
                <a:cs typeface="Calibri"/>
              </a:rPr>
              <a:t>sus</a:t>
            </a:r>
            <a:r>
              <a:rPr sz="1100" spc="5" dirty="0">
                <a:solidFill>
                  <a:srgbClr val="6078AD"/>
                </a:solidFill>
                <a:latin typeface="Calibri"/>
                <a:cs typeface="Calibri"/>
              </a:rPr>
              <a:t> </a:t>
            </a:r>
            <a:r>
              <a:rPr sz="1100" spc="10" dirty="0">
                <a:solidFill>
                  <a:srgbClr val="6078AD"/>
                </a:solidFill>
                <a:latin typeface="Calibri"/>
                <a:cs typeface="Calibri"/>
              </a:rPr>
              <a:t>necesidades.  </a:t>
            </a:r>
            <a:r>
              <a:rPr sz="1100" spc="50" dirty="0">
                <a:solidFill>
                  <a:srgbClr val="6078AD"/>
                </a:solidFill>
                <a:latin typeface="Calibri"/>
                <a:cs typeface="Calibri"/>
              </a:rPr>
              <a:t>Y</a:t>
            </a:r>
            <a:r>
              <a:rPr sz="1100" spc="-165" dirty="0">
                <a:solidFill>
                  <a:srgbClr val="6078AD"/>
                </a:solidFill>
                <a:latin typeface="Calibri"/>
                <a:cs typeface="Calibri"/>
              </a:rPr>
              <a:t> </a:t>
            </a:r>
            <a:r>
              <a:rPr sz="1100" spc="20" dirty="0">
                <a:solidFill>
                  <a:srgbClr val="6078AD"/>
                </a:solidFill>
                <a:latin typeface="Calibri"/>
                <a:cs typeface="Calibri"/>
              </a:rPr>
              <a:t>así </a:t>
            </a:r>
            <a:r>
              <a:rPr sz="1100" spc="25" dirty="0">
                <a:solidFill>
                  <a:srgbClr val="6078AD"/>
                </a:solidFill>
                <a:latin typeface="Calibri"/>
                <a:cs typeface="Calibri"/>
              </a:rPr>
              <a:t>podrá </a:t>
            </a:r>
            <a:r>
              <a:rPr sz="1100" spc="10" dirty="0">
                <a:solidFill>
                  <a:srgbClr val="6078AD"/>
                </a:solidFill>
                <a:latin typeface="Calibri"/>
                <a:cs typeface="Calibri"/>
              </a:rPr>
              <a:t>decir </a:t>
            </a:r>
            <a:r>
              <a:rPr sz="1100" spc="25" dirty="0">
                <a:solidFill>
                  <a:srgbClr val="6078AD"/>
                </a:solidFill>
                <a:latin typeface="Calibri"/>
                <a:cs typeface="Calibri"/>
              </a:rPr>
              <a:t>con total </a:t>
            </a:r>
            <a:r>
              <a:rPr sz="1100" spc="20" dirty="0">
                <a:solidFill>
                  <a:srgbClr val="6078AD"/>
                </a:solidFill>
                <a:latin typeface="Calibri"/>
                <a:cs typeface="Calibri"/>
              </a:rPr>
              <a:t>tranquilidad </a:t>
            </a:r>
            <a:r>
              <a:rPr sz="1100" spc="-15" dirty="0">
                <a:solidFill>
                  <a:srgbClr val="6078AD"/>
                </a:solidFill>
                <a:latin typeface="Calibri"/>
                <a:cs typeface="Calibri"/>
              </a:rPr>
              <a:t>:</a:t>
            </a:r>
            <a:endParaRPr sz="1100">
              <a:latin typeface="Calibri"/>
              <a:cs typeface="Calibri"/>
            </a:endParaRPr>
          </a:p>
          <a:p>
            <a:pPr marL="12700">
              <a:lnSpc>
                <a:spcPct val="100000"/>
              </a:lnSpc>
              <a:spcBef>
                <a:spcPts val="1040"/>
              </a:spcBef>
            </a:pPr>
            <a:r>
              <a:rPr sz="1300" b="1" spc="10" dirty="0">
                <a:solidFill>
                  <a:srgbClr val="6078AD"/>
                </a:solidFill>
                <a:latin typeface="Calibri"/>
                <a:cs typeface="Calibri"/>
              </a:rPr>
              <a:t>El </a:t>
            </a:r>
            <a:r>
              <a:rPr sz="1300" b="1" spc="30" dirty="0">
                <a:solidFill>
                  <a:srgbClr val="6078AD"/>
                </a:solidFill>
                <a:latin typeface="Calibri"/>
                <a:cs typeface="Calibri"/>
              </a:rPr>
              <a:t>mañana </a:t>
            </a:r>
            <a:r>
              <a:rPr sz="1300" b="1" spc="20" dirty="0">
                <a:solidFill>
                  <a:srgbClr val="6078AD"/>
                </a:solidFill>
                <a:latin typeface="Calibri"/>
                <a:cs typeface="Calibri"/>
              </a:rPr>
              <a:t>puede</a:t>
            </a:r>
            <a:r>
              <a:rPr sz="1300" b="1" spc="-60" dirty="0">
                <a:solidFill>
                  <a:srgbClr val="6078AD"/>
                </a:solidFill>
                <a:latin typeface="Calibri"/>
                <a:cs typeface="Calibri"/>
              </a:rPr>
              <a:t> </a:t>
            </a:r>
            <a:r>
              <a:rPr sz="1300" b="1" spc="10" dirty="0">
                <a:solidFill>
                  <a:srgbClr val="6078AD"/>
                </a:solidFill>
                <a:latin typeface="Calibri"/>
                <a:cs typeface="Calibri"/>
              </a:rPr>
              <a:t>llegar.</a:t>
            </a:r>
            <a:endParaRPr sz="1300">
              <a:latin typeface="Calibri"/>
              <a:cs typeface="Calibri"/>
            </a:endParaRPr>
          </a:p>
        </p:txBody>
      </p:sp>
      <p:sp>
        <p:nvSpPr>
          <p:cNvPr id="6" name="object 6"/>
          <p:cNvSpPr/>
          <p:nvPr/>
        </p:nvSpPr>
        <p:spPr>
          <a:xfrm>
            <a:off x="0" y="266700"/>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7" name="object 7"/>
          <p:cNvSpPr/>
          <p:nvPr/>
        </p:nvSpPr>
        <p:spPr>
          <a:xfrm>
            <a:off x="7902905" y="266700"/>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8" name="object 8"/>
          <p:cNvSpPr/>
          <p:nvPr/>
        </p:nvSpPr>
        <p:spPr>
          <a:xfrm>
            <a:off x="0" y="10958703"/>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9" name="object 9"/>
          <p:cNvSpPr/>
          <p:nvPr/>
        </p:nvSpPr>
        <p:spPr>
          <a:xfrm>
            <a:off x="7902905" y="10958703"/>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10" name="object 10"/>
          <p:cNvSpPr/>
          <p:nvPr/>
        </p:nvSpPr>
        <p:spPr>
          <a:xfrm>
            <a:off x="266700"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11" name="object 11"/>
          <p:cNvSpPr/>
          <p:nvPr/>
        </p:nvSpPr>
        <p:spPr>
          <a:xfrm>
            <a:off x="266700"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12" name="object 12"/>
          <p:cNvSpPr/>
          <p:nvPr/>
        </p:nvSpPr>
        <p:spPr>
          <a:xfrm>
            <a:off x="7826705"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13" name="object 13"/>
          <p:cNvSpPr/>
          <p:nvPr/>
        </p:nvSpPr>
        <p:spPr>
          <a:xfrm>
            <a:off x="7826705"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14" name="object 14"/>
          <p:cNvSpPr txBox="1"/>
          <p:nvPr/>
        </p:nvSpPr>
        <p:spPr>
          <a:xfrm>
            <a:off x="505297" y="10628869"/>
            <a:ext cx="152400" cy="170815"/>
          </a:xfrm>
          <a:prstGeom prst="rect">
            <a:avLst/>
          </a:prstGeom>
        </p:spPr>
        <p:txBody>
          <a:bodyPr vert="horz" wrap="square" lIns="0" tIns="12700" rIns="0" bIns="0" rtlCol="0">
            <a:spAutoFit/>
          </a:bodyPr>
          <a:lstStyle/>
          <a:p>
            <a:pPr marL="12700">
              <a:lnSpc>
                <a:spcPct val="100000"/>
              </a:lnSpc>
              <a:spcBef>
                <a:spcPts val="100"/>
              </a:spcBef>
            </a:pPr>
            <a:r>
              <a:rPr sz="950" b="1" spc="-300" dirty="0">
                <a:latin typeface="Arial"/>
                <a:cs typeface="Arial"/>
              </a:rPr>
              <a:t>2</a:t>
            </a:r>
            <a:r>
              <a:rPr sz="700" spc="-60" dirty="0">
                <a:solidFill>
                  <a:srgbClr val="6078AD"/>
                </a:solidFill>
                <a:latin typeface="Calibri"/>
                <a:cs typeface="Calibri"/>
              </a:rPr>
              <a:t>2</a:t>
            </a:r>
            <a:r>
              <a:rPr sz="950" b="1" spc="-450" dirty="0">
                <a:latin typeface="Arial"/>
                <a:cs typeface="Arial"/>
              </a:rPr>
              <a:t>3</a:t>
            </a:r>
            <a:r>
              <a:rPr sz="700" spc="25" dirty="0">
                <a:solidFill>
                  <a:srgbClr val="6078AD"/>
                </a:solidFill>
                <a:latin typeface="Calibri"/>
                <a:cs typeface="Calibri"/>
              </a:rPr>
              <a:t>2</a:t>
            </a:r>
            <a:endParaRPr sz="700">
              <a:latin typeface="Calibri"/>
              <a:cs typeface="Calibri"/>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5" dirty="0"/>
              <a:t>Test </a:t>
            </a:r>
            <a:r>
              <a:rPr spc="165" dirty="0"/>
              <a:t>de </a:t>
            </a:r>
            <a:r>
              <a:rPr spc="140" dirty="0"/>
              <a:t>idoneidad</a:t>
            </a:r>
            <a:r>
              <a:rPr spc="-250" dirty="0"/>
              <a:t> </a:t>
            </a:r>
            <a:r>
              <a:rPr spc="-15" dirty="0"/>
              <a:t>OVB</a:t>
            </a:r>
          </a:p>
        </p:txBody>
      </p:sp>
      <p:sp>
        <p:nvSpPr>
          <p:cNvPr id="3" name="object 3"/>
          <p:cNvSpPr/>
          <p:nvPr/>
        </p:nvSpPr>
        <p:spPr>
          <a:xfrm>
            <a:off x="1001128" y="1553705"/>
            <a:ext cx="6078220" cy="243204"/>
          </a:xfrm>
          <a:custGeom>
            <a:avLst/>
            <a:gdLst/>
            <a:ahLst/>
            <a:cxnLst/>
            <a:rect l="l" t="t" r="r" b="b"/>
            <a:pathLst>
              <a:path w="6078220" h="243205">
                <a:moveTo>
                  <a:pt x="6077648" y="0"/>
                </a:moveTo>
                <a:lnTo>
                  <a:pt x="0" y="0"/>
                </a:lnTo>
                <a:lnTo>
                  <a:pt x="0" y="243001"/>
                </a:lnTo>
                <a:lnTo>
                  <a:pt x="6077648" y="243001"/>
                </a:lnTo>
                <a:lnTo>
                  <a:pt x="6077648" y="0"/>
                </a:lnTo>
                <a:close/>
              </a:path>
            </a:pathLst>
          </a:custGeom>
          <a:solidFill>
            <a:srgbClr val="E7EEF6"/>
          </a:solidFill>
        </p:spPr>
        <p:txBody>
          <a:bodyPr wrap="square" lIns="0" tIns="0" rIns="0" bIns="0" rtlCol="0"/>
          <a:lstStyle/>
          <a:p>
            <a:endParaRPr/>
          </a:p>
        </p:txBody>
      </p:sp>
      <p:sp>
        <p:nvSpPr>
          <p:cNvPr id="4" name="object 4"/>
          <p:cNvSpPr/>
          <p:nvPr/>
        </p:nvSpPr>
        <p:spPr>
          <a:xfrm>
            <a:off x="1001128" y="2039709"/>
            <a:ext cx="6078220" cy="243204"/>
          </a:xfrm>
          <a:custGeom>
            <a:avLst/>
            <a:gdLst/>
            <a:ahLst/>
            <a:cxnLst/>
            <a:rect l="l" t="t" r="r" b="b"/>
            <a:pathLst>
              <a:path w="6078220" h="243205">
                <a:moveTo>
                  <a:pt x="6077648" y="0"/>
                </a:moveTo>
                <a:lnTo>
                  <a:pt x="0" y="0"/>
                </a:lnTo>
                <a:lnTo>
                  <a:pt x="0" y="243001"/>
                </a:lnTo>
                <a:lnTo>
                  <a:pt x="6077648" y="243001"/>
                </a:lnTo>
                <a:lnTo>
                  <a:pt x="6077648" y="0"/>
                </a:lnTo>
                <a:close/>
              </a:path>
            </a:pathLst>
          </a:custGeom>
          <a:solidFill>
            <a:srgbClr val="E7EEF6"/>
          </a:solidFill>
        </p:spPr>
        <p:txBody>
          <a:bodyPr wrap="square" lIns="0" tIns="0" rIns="0" bIns="0" rtlCol="0"/>
          <a:lstStyle/>
          <a:p>
            <a:endParaRPr/>
          </a:p>
        </p:txBody>
      </p:sp>
      <p:sp>
        <p:nvSpPr>
          <p:cNvPr id="5" name="object 5"/>
          <p:cNvSpPr/>
          <p:nvPr/>
        </p:nvSpPr>
        <p:spPr>
          <a:xfrm>
            <a:off x="1001128" y="2525699"/>
            <a:ext cx="6078220" cy="243204"/>
          </a:xfrm>
          <a:custGeom>
            <a:avLst/>
            <a:gdLst/>
            <a:ahLst/>
            <a:cxnLst/>
            <a:rect l="l" t="t" r="r" b="b"/>
            <a:pathLst>
              <a:path w="6078220" h="243205">
                <a:moveTo>
                  <a:pt x="6077648" y="0"/>
                </a:moveTo>
                <a:lnTo>
                  <a:pt x="0" y="0"/>
                </a:lnTo>
                <a:lnTo>
                  <a:pt x="0" y="243001"/>
                </a:lnTo>
                <a:lnTo>
                  <a:pt x="6077648" y="243001"/>
                </a:lnTo>
                <a:lnTo>
                  <a:pt x="6077648" y="0"/>
                </a:lnTo>
                <a:close/>
              </a:path>
            </a:pathLst>
          </a:custGeom>
          <a:solidFill>
            <a:srgbClr val="E7EEF6"/>
          </a:solidFill>
        </p:spPr>
        <p:txBody>
          <a:bodyPr wrap="square" lIns="0" tIns="0" rIns="0" bIns="0" rtlCol="0"/>
          <a:lstStyle/>
          <a:p>
            <a:endParaRPr/>
          </a:p>
        </p:txBody>
      </p:sp>
      <p:sp>
        <p:nvSpPr>
          <p:cNvPr id="6" name="object 6"/>
          <p:cNvSpPr/>
          <p:nvPr/>
        </p:nvSpPr>
        <p:spPr>
          <a:xfrm>
            <a:off x="1001128" y="3011703"/>
            <a:ext cx="6078220" cy="243204"/>
          </a:xfrm>
          <a:custGeom>
            <a:avLst/>
            <a:gdLst/>
            <a:ahLst/>
            <a:cxnLst/>
            <a:rect l="l" t="t" r="r" b="b"/>
            <a:pathLst>
              <a:path w="6078220" h="243204">
                <a:moveTo>
                  <a:pt x="6077648" y="0"/>
                </a:moveTo>
                <a:lnTo>
                  <a:pt x="0" y="0"/>
                </a:lnTo>
                <a:lnTo>
                  <a:pt x="0" y="243001"/>
                </a:lnTo>
                <a:lnTo>
                  <a:pt x="6077648" y="243001"/>
                </a:lnTo>
                <a:lnTo>
                  <a:pt x="6077648" y="0"/>
                </a:lnTo>
                <a:close/>
              </a:path>
            </a:pathLst>
          </a:custGeom>
          <a:solidFill>
            <a:srgbClr val="E7EEF6"/>
          </a:solidFill>
        </p:spPr>
        <p:txBody>
          <a:bodyPr wrap="square" lIns="0" tIns="0" rIns="0" bIns="0" rtlCol="0"/>
          <a:lstStyle/>
          <a:p>
            <a:endParaRPr/>
          </a:p>
        </p:txBody>
      </p:sp>
      <p:sp>
        <p:nvSpPr>
          <p:cNvPr id="7" name="object 7"/>
          <p:cNvSpPr/>
          <p:nvPr/>
        </p:nvSpPr>
        <p:spPr>
          <a:xfrm>
            <a:off x="1001128" y="3497707"/>
            <a:ext cx="6078220" cy="243204"/>
          </a:xfrm>
          <a:custGeom>
            <a:avLst/>
            <a:gdLst/>
            <a:ahLst/>
            <a:cxnLst/>
            <a:rect l="l" t="t" r="r" b="b"/>
            <a:pathLst>
              <a:path w="6078220" h="243204">
                <a:moveTo>
                  <a:pt x="6077648" y="0"/>
                </a:moveTo>
                <a:lnTo>
                  <a:pt x="0" y="0"/>
                </a:lnTo>
                <a:lnTo>
                  <a:pt x="0" y="243001"/>
                </a:lnTo>
                <a:lnTo>
                  <a:pt x="6077648" y="243001"/>
                </a:lnTo>
                <a:lnTo>
                  <a:pt x="6077648" y="0"/>
                </a:lnTo>
                <a:close/>
              </a:path>
            </a:pathLst>
          </a:custGeom>
          <a:solidFill>
            <a:srgbClr val="E7EEF6"/>
          </a:solidFill>
        </p:spPr>
        <p:txBody>
          <a:bodyPr wrap="square" lIns="0" tIns="0" rIns="0" bIns="0" rtlCol="0"/>
          <a:lstStyle/>
          <a:p>
            <a:endParaRPr/>
          </a:p>
        </p:txBody>
      </p:sp>
      <p:sp>
        <p:nvSpPr>
          <p:cNvPr id="8" name="object 8"/>
          <p:cNvSpPr/>
          <p:nvPr/>
        </p:nvSpPr>
        <p:spPr>
          <a:xfrm>
            <a:off x="1001128" y="1796707"/>
            <a:ext cx="6078220" cy="243204"/>
          </a:xfrm>
          <a:custGeom>
            <a:avLst/>
            <a:gdLst/>
            <a:ahLst/>
            <a:cxnLst/>
            <a:rect l="l" t="t" r="r" b="b"/>
            <a:pathLst>
              <a:path w="6078220" h="243205">
                <a:moveTo>
                  <a:pt x="6077648" y="0"/>
                </a:moveTo>
                <a:lnTo>
                  <a:pt x="0" y="0"/>
                </a:lnTo>
                <a:lnTo>
                  <a:pt x="0" y="243001"/>
                </a:lnTo>
                <a:lnTo>
                  <a:pt x="6077648" y="243001"/>
                </a:lnTo>
                <a:lnTo>
                  <a:pt x="6077648" y="0"/>
                </a:lnTo>
                <a:close/>
              </a:path>
            </a:pathLst>
          </a:custGeom>
          <a:solidFill>
            <a:srgbClr val="D4E1EE"/>
          </a:solidFill>
        </p:spPr>
        <p:txBody>
          <a:bodyPr wrap="square" lIns="0" tIns="0" rIns="0" bIns="0" rtlCol="0"/>
          <a:lstStyle/>
          <a:p>
            <a:endParaRPr/>
          </a:p>
        </p:txBody>
      </p:sp>
      <p:sp>
        <p:nvSpPr>
          <p:cNvPr id="9" name="object 9"/>
          <p:cNvSpPr/>
          <p:nvPr/>
        </p:nvSpPr>
        <p:spPr>
          <a:xfrm>
            <a:off x="1001128" y="2282698"/>
            <a:ext cx="6078220" cy="243204"/>
          </a:xfrm>
          <a:custGeom>
            <a:avLst/>
            <a:gdLst/>
            <a:ahLst/>
            <a:cxnLst/>
            <a:rect l="l" t="t" r="r" b="b"/>
            <a:pathLst>
              <a:path w="6078220" h="243205">
                <a:moveTo>
                  <a:pt x="6077648" y="0"/>
                </a:moveTo>
                <a:lnTo>
                  <a:pt x="0" y="0"/>
                </a:lnTo>
                <a:lnTo>
                  <a:pt x="0" y="243001"/>
                </a:lnTo>
                <a:lnTo>
                  <a:pt x="6077648" y="243001"/>
                </a:lnTo>
                <a:lnTo>
                  <a:pt x="6077648" y="0"/>
                </a:lnTo>
                <a:close/>
              </a:path>
            </a:pathLst>
          </a:custGeom>
          <a:solidFill>
            <a:srgbClr val="D4E1EE"/>
          </a:solidFill>
        </p:spPr>
        <p:txBody>
          <a:bodyPr wrap="square" lIns="0" tIns="0" rIns="0" bIns="0" rtlCol="0"/>
          <a:lstStyle/>
          <a:p>
            <a:endParaRPr/>
          </a:p>
        </p:txBody>
      </p:sp>
      <p:sp>
        <p:nvSpPr>
          <p:cNvPr id="10" name="object 10"/>
          <p:cNvSpPr/>
          <p:nvPr/>
        </p:nvSpPr>
        <p:spPr>
          <a:xfrm>
            <a:off x="1001128" y="2768701"/>
            <a:ext cx="6078220" cy="243204"/>
          </a:xfrm>
          <a:custGeom>
            <a:avLst/>
            <a:gdLst/>
            <a:ahLst/>
            <a:cxnLst/>
            <a:rect l="l" t="t" r="r" b="b"/>
            <a:pathLst>
              <a:path w="6078220" h="243205">
                <a:moveTo>
                  <a:pt x="6077648" y="0"/>
                </a:moveTo>
                <a:lnTo>
                  <a:pt x="0" y="0"/>
                </a:lnTo>
                <a:lnTo>
                  <a:pt x="0" y="243001"/>
                </a:lnTo>
                <a:lnTo>
                  <a:pt x="6077648" y="243001"/>
                </a:lnTo>
                <a:lnTo>
                  <a:pt x="6077648" y="0"/>
                </a:lnTo>
                <a:close/>
              </a:path>
            </a:pathLst>
          </a:custGeom>
          <a:solidFill>
            <a:srgbClr val="D4E1EE"/>
          </a:solidFill>
        </p:spPr>
        <p:txBody>
          <a:bodyPr wrap="square" lIns="0" tIns="0" rIns="0" bIns="0" rtlCol="0"/>
          <a:lstStyle/>
          <a:p>
            <a:endParaRPr/>
          </a:p>
        </p:txBody>
      </p:sp>
      <p:sp>
        <p:nvSpPr>
          <p:cNvPr id="11" name="object 11"/>
          <p:cNvSpPr/>
          <p:nvPr/>
        </p:nvSpPr>
        <p:spPr>
          <a:xfrm>
            <a:off x="1001128" y="3254705"/>
            <a:ext cx="6078220" cy="243204"/>
          </a:xfrm>
          <a:custGeom>
            <a:avLst/>
            <a:gdLst/>
            <a:ahLst/>
            <a:cxnLst/>
            <a:rect l="l" t="t" r="r" b="b"/>
            <a:pathLst>
              <a:path w="6078220" h="243204">
                <a:moveTo>
                  <a:pt x="6077648" y="0"/>
                </a:moveTo>
                <a:lnTo>
                  <a:pt x="0" y="0"/>
                </a:lnTo>
                <a:lnTo>
                  <a:pt x="0" y="243001"/>
                </a:lnTo>
                <a:lnTo>
                  <a:pt x="6077648" y="243001"/>
                </a:lnTo>
                <a:lnTo>
                  <a:pt x="6077648" y="0"/>
                </a:lnTo>
                <a:close/>
              </a:path>
            </a:pathLst>
          </a:custGeom>
          <a:solidFill>
            <a:srgbClr val="D4E1EE"/>
          </a:solidFill>
        </p:spPr>
        <p:txBody>
          <a:bodyPr wrap="square" lIns="0" tIns="0" rIns="0" bIns="0" rtlCol="0"/>
          <a:lstStyle/>
          <a:p>
            <a:endParaRPr/>
          </a:p>
        </p:txBody>
      </p:sp>
      <p:sp>
        <p:nvSpPr>
          <p:cNvPr id="12" name="object 12"/>
          <p:cNvSpPr/>
          <p:nvPr/>
        </p:nvSpPr>
        <p:spPr>
          <a:xfrm>
            <a:off x="1001128" y="3740708"/>
            <a:ext cx="6078220" cy="243204"/>
          </a:xfrm>
          <a:custGeom>
            <a:avLst/>
            <a:gdLst/>
            <a:ahLst/>
            <a:cxnLst/>
            <a:rect l="l" t="t" r="r" b="b"/>
            <a:pathLst>
              <a:path w="6078220" h="243204">
                <a:moveTo>
                  <a:pt x="6077648" y="0"/>
                </a:moveTo>
                <a:lnTo>
                  <a:pt x="0" y="0"/>
                </a:lnTo>
                <a:lnTo>
                  <a:pt x="0" y="243001"/>
                </a:lnTo>
                <a:lnTo>
                  <a:pt x="6077648" y="243001"/>
                </a:lnTo>
                <a:lnTo>
                  <a:pt x="6077648" y="0"/>
                </a:lnTo>
                <a:close/>
              </a:path>
            </a:pathLst>
          </a:custGeom>
          <a:solidFill>
            <a:srgbClr val="D4E1EE"/>
          </a:solidFill>
        </p:spPr>
        <p:txBody>
          <a:bodyPr wrap="square" lIns="0" tIns="0" rIns="0" bIns="0" rtlCol="0"/>
          <a:lstStyle/>
          <a:p>
            <a:endParaRPr/>
          </a:p>
        </p:txBody>
      </p:sp>
      <p:sp>
        <p:nvSpPr>
          <p:cNvPr id="13" name="object 13"/>
          <p:cNvSpPr/>
          <p:nvPr/>
        </p:nvSpPr>
        <p:spPr>
          <a:xfrm>
            <a:off x="997955" y="1340485"/>
            <a:ext cx="6084570" cy="0"/>
          </a:xfrm>
          <a:custGeom>
            <a:avLst/>
            <a:gdLst/>
            <a:ahLst/>
            <a:cxnLst/>
            <a:rect l="l" t="t" r="r" b="b"/>
            <a:pathLst>
              <a:path w="6084570">
                <a:moveTo>
                  <a:pt x="0" y="0"/>
                </a:moveTo>
                <a:lnTo>
                  <a:pt x="6083998" y="0"/>
                </a:lnTo>
              </a:path>
            </a:pathLst>
          </a:custGeom>
          <a:ln w="6350">
            <a:solidFill>
              <a:srgbClr val="004689"/>
            </a:solidFill>
          </a:ln>
        </p:spPr>
        <p:txBody>
          <a:bodyPr wrap="square" lIns="0" tIns="0" rIns="0" bIns="0" rtlCol="0"/>
          <a:lstStyle/>
          <a:p>
            <a:endParaRPr/>
          </a:p>
        </p:txBody>
      </p:sp>
      <p:sp>
        <p:nvSpPr>
          <p:cNvPr id="14" name="object 14"/>
          <p:cNvSpPr/>
          <p:nvPr/>
        </p:nvSpPr>
        <p:spPr>
          <a:xfrm>
            <a:off x="1001130" y="1343660"/>
            <a:ext cx="0" cy="207010"/>
          </a:xfrm>
          <a:custGeom>
            <a:avLst/>
            <a:gdLst/>
            <a:ahLst/>
            <a:cxnLst/>
            <a:rect l="l" t="t" r="r" b="b"/>
            <a:pathLst>
              <a:path h="207009">
                <a:moveTo>
                  <a:pt x="0" y="206870"/>
                </a:moveTo>
                <a:lnTo>
                  <a:pt x="0" y="0"/>
                </a:lnTo>
              </a:path>
            </a:pathLst>
          </a:custGeom>
          <a:ln w="6350">
            <a:solidFill>
              <a:srgbClr val="004689"/>
            </a:solidFill>
          </a:ln>
        </p:spPr>
        <p:txBody>
          <a:bodyPr wrap="square" lIns="0" tIns="0" rIns="0" bIns="0" rtlCol="0"/>
          <a:lstStyle/>
          <a:p>
            <a:endParaRPr/>
          </a:p>
        </p:txBody>
      </p:sp>
      <p:sp>
        <p:nvSpPr>
          <p:cNvPr id="15" name="object 15"/>
          <p:cNvSpPr/>
          <p:nvPr/>
        </p:nvSpPr>
        <p:spPr>
          <a:xfrm>
            <a:off x="7078776" y="1343660"/>
            <a:ext cx="0" cy="207010"/>
          </a:xfrm>
          <a:custGeom>
            <a:avLst/>
            <a:gdLst/>
            <a:ahLst/>
            <a:cxnLst/>
            <a:rect l="l" t="t" r="r" b="b"/>
            <a:pathLst>
              <a:path h="207009">
                <a:moveTo>
                  <a:pt x="0" y="206870"/>
                </a:moveTo>
                <a:lnTo>
                  <a:pt x="0" y="0"/>
                </a:lnTo>
              </a:path>
            </a:pathLst>
          </a:custGeom>
          <a:ln w="6350">
            <a:solidFill>
              <a:srgbClr val="004689"/>
            </a:solidFill>
          </a:ln>
        </p:spPr>
        <p:txBody>
          <a:bodyPr wrap="square" lIns="0" tIns="0" rIns="0" bIns="0" rtlCol="0"/>
          <a:lstStyle/>
          <a:p>
            <a:endParaRPr/>
          </a:p>
        </p:txBody>
      </p:sp>
      <p:sp>
        <p:nvSpPr>
          <p:cNvPr id="16" name="object 16"/>
          <p:cNvSpPr/>
          <p:nvPr/>
        </p:nvSpPr>
        <p:spPr>
          <a:xfrm>
            <a:off x="997955" y="1553705"/>
            <a:ext cx="6084570" cy="0"/>
          </a:xfrm>
          <a:custGeom>
            <a:avLst/>
            <a:gdLst/>
            <a:ahLst/>
            <a:cxnLst/>
            <a:rect l="l" t="t" r="r" b="b"/>
            <a:pathLst>
              <a:path w="6084570">
                <a:moveTo>
                  <a:pt x="0" y="0"/>
                </a:moveTo>
                <a:lnTo>
                  <a:pt x="6083998" y="0"/>
                </a:lnTo>
              </a:path>
            </a:pathLst>
          </a:custGeom>
          <a:ln w="6350">
            <a:solidFill>
              <a:srgbClr val="004689"/>
            </a:solidFill>
          </a:ln>
        </p:spPr>
        <p:txBody>
          <a:bodyPr wrap="square" lIns="0" tIns="0" rIns="0" bIns="0" rtlCol="0"/>
          <a:lstStyle/>
          <a:p>
            <a:endParaRPr/>
          </a:p>
        </p:txBody>
      </p:sp>
      <p:sp>
        <p:nvSpPr>
          <p:cNvPr id="17" name="object 17"/>
          <p:cNvSpPr/>
          <p:nvPr/>
        </p:nvSpPr>
        <p:spPr>
          <a:xfrm>
            <a:off x="1001130" y="1556880"/>
            <a:ext cx="0" cy="236854"/>
          </a:xfrm>
          <a:custGeom>
            <a:avLst/>
            <a:gdLst/>
            <a:ahLst/>
            <a:cxnLst/>
            <a:rect l="l" t="t" r="r" b="b"/>
            <a:pathLst>
              <a:path h="236855">
                <a:moveTo>
                  <a:pt x="0" y="236651"/>
                </a:moveTo>
                <a:lnTo>
                  <a:pt x="0" y="0"/>
                </a:lnTo>
              </a:path>
            </a:pathLst>
          </a:custGeom>
          <a:ln w="6350">
            <a:solidFill>
              <a:srgbClr val="004689"/>
            </a:solidFill>
          </a:ln>
        </p:spPr>
        <p:txBody>
          <a:bodyPr wrap="square" lIns="0" tIns="0" rIns="0" bIns="0" rtlCol="0"/>
          <a:lstStyle/>
          <a:p>
            <a:endParaRPr/>
          </a:p>
        </p:txBody>
      </p:sp>
      <p:sp>
        <p:nvSpPr>
          <p:cNvPr id="18" name="object 18"/>
          <p:cNvSpPr/>
          <p:nvPr/>
        </p:nvSpPr>
        <p:spPr>
          <a:xfrm>
            <a:off x="7078776" y="1556880"/>
            <a:ext cx="0" cy="236854"/>
          </a:xfrm>
          <a:custGeom>
            <a:avLst/>
            <a:gdLst/>
            <a:ahLst/>
            <a:cxnLst/>
            <a:rect l="l" t="t" r="r" b="b"/>
            <a:pathLst>
              <a:path h="236855">
                <a:moveTo>
                  <a:pt x="0" y="236651"/>
                </a:moveTo>
                <a:lnTo>
                  <a:pt x="0" y="0"/>
                </a:lnTo>
              </a:path>
            </a:pathLst>
          </a:custGeom>
          <a:ln w="6350">
            <a:solidFill>
              <a:srgbClr val="004689"/>
            </a:solidFill>
          </a:ln>
        </p:spPr>
        <p:txBody>
          <a:bodyPr wrap="square" lIns="0" tIns="0" rIns="0" bIns="0" rtlCol="0"/>
          <a:lstStyle/>
          <a:p>
            <a:endParaRPr/>
          </a:p>
        </p:txBody>
      </p:sp>
      <p:sp>
        <p:nvSpPr>
          <p:cNvPr id="19" name="object 19"/>
          <p:cNvSpPr/>
          <p:nvPr/>
        </p:nvSpPr>
        <p:spPr>
          <a:xfrm>
            <a:off x="997955" y="1796707"/>
            <a:ext cx="6084570" cy="0"/>
          </a:xfrm>
          <a:custGeom>
            <a:avLst/>
            <a:gdLst/>
            <a:ahLst/>
            <a:cxnLst/>
            <a:rect l="l" t="t" r="r" b="b"/>
            <a:pathLst>
              <a:path w="6084570">
                <a:moveTo>
                  <a:pt x="0" y="0"/>
                </a:moveTo>
                <a:lnTo>
                  <a:pt x="6083998" y="0"/>
                </a:lnTo>
              </a:path>
            </a:pathLst>
          </a:custGeom>
          <a:ln w="6350">
            <a:solidFill>
              <a:srgbClr val="004689"/>
            </a:solidFill>
          </a:ln>
        </p:spPr>
        <p:txBody>
          <a:bodyPr wrap="square" lIns="0" tIns="0" rIns="0" bIns="0" rtlCol="0"/>
          <a:lstStyle/>
          <a:p>
            <a:endParaRPr/>
          </a:p>
        </p:txBody>
      </p:sp>
      <p:sp>
        <p:nvSpPr>
          <p:cNvPr id="20" name="object 20"/>
          <p:cNvSpPr/>
          <p:nvPr/>
        </p:nvSpPr>
        <p:spPr>
          <a:xfrm>
            <a:off x="1001130" y="1799882"/>
            <a:ext cx="0" cy="236854"/>
          </a:xfrm>
          <a:custGeom>
            <a:avLst/>
            <a:gdLst/>
            <a:ahLst/>
            <a:cxnLst/>
            <a:rect l="l" t="t" r="r" b="b"/>
            <a:pathLst>
              <a:path h="236855">
                <a:moveTo>
                  <a:pt x="0" y="236651"/>
                </a:moveTo>
                <a:lnTo>
                  <a:pt x="0" y="0"/>
                </a:lnTo>
              </a:path>
            </a:pathLst>
          </a:custGeom>
          <a:ln w="6350">
            <a:solidFill>
              <a:srgbClr val="004689"/>
            </a:solidFill>
          </a:ln>
        </p:spPr>
        <p:txBody>
          <a:bodyPr wrap="square" lIns="0" tIns="0" rIns="0" bIns="0" rtlCol="0"/>
          <a:lstStyle/>
          <a:p>
            <a:endParaRPr/>
          </a:p>
        </p:txBody>
      </p:sp>
      <p:sp>
        <p:nvSpPr>
          <p:cNvPr id="21" name="object 21"/>
          <p:cNvSpPr/>
          <p:nvPr/>
        </p:nvSpPr>
        <p:spPr>
          <a:xfrm>
            <a:off x="7078776" y="1799882"/>
            <a:ext cx="0" cy="236854"/>
          </a:xfrm>
          <a:custGeom>
            <a:avLst/>
            <a:gdLst/>
            <a:ahLst/>
            <a:cxnLst/>
            <a:rect l="l" t="t" r="r" b="b"/>
            <a:pathLst>
              <a:path h="236855">
                <a:moveTo>
                  <a:pt x="0" y="236651"/>
                </a:moveTo>
                <a:lnTo>
                  <a:pt x="0" y="0"/>
                </a:lnTo>
              </a:path>
            </a:pathLst>
          </a:custGeom>
          <a:ln w="6350">
            <a:solidFill>
              <a:srgbClr val="004689"/>
            </a:solidFill>
          </a:ln>
        </p:spPr>
        <p:txBody>
          <a:bodyPr wrap="square" lIns="0" tIns="0" rIns="0" bIns="0" rtlCol="0"/>
          <a:lstStyle/>
          <a:p>
            <a:endParaRPr/>
          </a:p>
        </p:txBody>
      </p:sp>
      <p:sp>
        <p:nvSpPr>
          <p:cNvPr id="22" name="object 22"/>
          <p:cNvSpPr/>
          <p:nvPr/>
        </p:nvSpPr>
        <p:spPr>
          <a:xfrm>
            <a:off x="997955" y="2039709"/>
            <a:ext cx="6084570" cy="0"/>
          </a:xfrm>
          <a:custGeom>
            <a:avLst/>
            <a:gdLst/>
            <a:ahLst/>
            <a:cxnLst/>
            <a:rect l="l" t="t" r="r" b="b"/>
            <a:pathLst>
              <a:path w="6084570">
                <a:moveTo>
                  <a:pt x="0" y="0"/>
                </a:moveTo>
                <a:lnTo>
                  <a:pt x="6083998" y="0"/>
                </a:lnTo>
              </a:path>
            </a:pathLst>
          </a:custGeom>
          <a:ln w="6350">
            <a:solidFill>
              <a:srgbClr val="004689"/>
            </a:solidFill>
          </a:ln>
        </p:spPr>
        <p:txBody>
          <a:bodyPr wrap="square" lIns="0" tIns="0" rIns="0" bIns="0" rtlCol="0"/>
          <a:lstStyle/>
          <a:p>
            <a:endParaRPr/>
          </a:p>
        </p:txBody>
      </p:sp>
      <p:sp>
        <p:nvSpPr>
          <p:cNvPr id="23" name="object 23"/>
          <p:cNvSpPr/>
          <p:nvPr/>
        </p:nvSpPr>
        <p:spPr>
          <a:xfrm>
            <a:off x="1001130" y="2042871"/>
            <a:ext cx="0" cy="236854"/>
          </a:xfrm>
          <a:custGeom>
            <a:avLst/>
            <a:gdLst/>
            <a:ahLst/>
            <a:cxnLst/>
            <a:rect l="l" t="t" r="r" b="b"/>
            <a:pathLst>
              <a:path h="236855">
                <a:moveTo>
                  <a:pt x="0" y="236651"/>
                </a:moveTo>
                <a:lnTo>
                  <a:pt x="0" y="0"/>
                </a:lnTo>
              </a:path>
            </a:pathLst>
          </a:custGeom>
          <a:ln w="6350">
            <a:solidFill>
              <a:srgbClr val="004689"/>
            </a:solidFill>
          </a:ln>
        </p:spPr>
        <p:txBody>
          <a:bodyPr wrap="square" lIns="0" tIns="0" rIns="0" bIns="0" rtlCol="0"/>
          <a:lstStyle/>
          <a:p>
            <a:endParaRPr/>
          </a:p>
        </p:txBody>
      </p:sp>
      <p:sp>
        <p:nvSpPr>
          <p:cNvPr id="24" name="object 24"/>
          <p:cNvSpPr/>
          <p:nvPr/>
        </p:nvSpPr>
        <p:spPr>
          <a:xfrm>
            <a:off x="7078776" y="2042871"/>
            <a:ext cx="0" cy="236854"/>
          </a:xfrm>
          <a:custGeom>
            <a:avLst/>
            <a:gdLst/>
            <a:ahLst/>
            <a:cxnLst/>
            <a:rect l="l" t="t" r="r" b="b"/>
            <a:pathLst>
              <a:path h="236855">
                <a:moveTo>
                  <a:pt x="0" y="236651"/>
                </a:moveTo>
                <a:lnTo>
                  <a:pt x="0" y="0"/>
                </a:lnTo>
              </a:path>
            </a:pathLst>
          </a:custGeom>
          <a:ln w="6350">
            <a:solidFill>
              <a:srgbClr val="004689"/>
            </a:solidFill>
          </a:ln>
        </p:spPr>
        <p:txBody>
          <a:bodyPr wrap="square" lIns="0" tIns="0" rIns="0" bIns="0" rtlCol="0"/>
          <a:lstStyle/>
          <a:p>
            <a:endParaRPr/>
          </a:p>
        </p:txBody>
      </p:sp>
      <p:sp>
        <p:nvSpPr>
          <p:cNvPr id="25" name="object 25"/>
          <p:cNvSpPr/>
          <p:nvPr/>
        </p:nvSpPr>
        <p:spPr>
          <a:xfrm>
            <a:off x="997955" y="2282710"/>
            <a:ext cx="6084570" cy="0"/>
          </a:xfrm>
          <a:custGeom>
            <a:avLst/>
            <a:gdLst/>
            <a:ahLst/>
            <a:cxnLst/>
            <a:rect l="l" t="t" r="r" b="b"/>
            <a:pathLst>
              <a:path w="6084570">
                <a:moveTo>
                  <a:pt x="0" y="0"/>
                </a:moveTo>
                <a:lnTo>
                  <a:pt x="6083998" y="0"/>
                </a:lnTo>
              </a:path>
            </a:pathLst>
          </a:custGeom>
          <a:ln w="6350">
            <a:solidFill>
              <a:srgbClr val="004689"/>
            </a:solidFill>
          </a:ln>
        </p:spPr>
        <p:txBody>
          <a:bodyPr wrap="square" lIns="0" tIns="0" rIns="0" bIns="0" rtlCol="0"/>
          <a:lstStyle/>
          <a:p>
            <a:endParaRPr/>
          </a:p>
        </p:txBody>
      </p:sp>
      <p:sp>
        <p:nvSpPr>
          <p:cNvPr id="26" name="object 26"/>
          <p:cNvSpPr/>
          <p:nvPr/>
        </p:nvSpPr>
        <p:spPr>
          <a:xfrm>
            <a:off x="1001130" y="2285873"/>
            <a:ext cx="0" cy="236854"/>
          </a:xfrm>
          <a:custGeom>
            <a:avLst/>
            <a:gdLst/>
            <a:ahLst/>
            <a:cxnLst/>
            <a:rect l="l" t="t" r="r" b="b"/>
            <a:pathLst>
              <a:path h="236855">
                <a:moveTo>
                  <a:pt x="0" y="236651"/>
                </a:moveTo>
                <a:lnTo>
                  <a:pt x="0" y="0"/>
                </a:lnTo>
              </a:path>
            </a:pathLst>
          </a:custGeom>
          <a:ln w="6350">
            <a:solidFill>
              <a:srgbClr val="004689"/>
            </a:solidFill>
          </a:ln>
        </p:spPr>
        <p:txBody>
          <a:bodyPr wrap="square" lIns="0" tIns="0" rIns="0" bIns="0" rtlCol="0"/>
          <a:lstStyle/>
          <a:p>
            <a:endParaRPr/>
          </a:p>
        </p:txBody>
      </p:sp>
      <p:sp>
        <p:nvSpPr>
          <p:cNvPr id="27" name="object 27"/>
          <p:cNvSpPr/>
          <p:nvPr/>
        </p:nvSpPr>
        <p:spPr>
          <a:xfrm>
            <a:off x="7078776" y="2285873"/>
            <a:ext cx="0" cy="236854"/>
          </a:xfrm>
          <a:custGeom>
            <a:avLst/>
            <a:gdLst/>
            <a:ahLst/>
            <a:cxnLst/>
            <a:rect l="l" t="t" r="r" b="b"/>
            <a:pathLst>
              <a:path h="236855">
                <a:moveTo>
                  <a:pt x="0" y="236651"/>
                </a:moveTo>
                <a:lnTo>
                  <a:pt x="0" y="0"/>
                </a:lnTo>
              </a:path>
            </a:pathLst>
          </a:custGeom>
          <a:ln w="6350">
            <a:solidFill>
              <a:srgbClr val="004689"/>
            </a:solidFill>
          </a:ln>
        </p:spPr>
        <p:txBody>
          <a:bodyPr wrap="square" lIns="0" tIns="0" rIns="0" bIns="0" rtlCol="0"/>
          <a:lstStyle/>
          <a:p>
            <a:endParaRPr/>
          </a:p>
        </p:txBody>
      </p:sp>
      <p:sp>
        <p:nvSpPr>
          <p:cNvPr id="28" name="object 28"/>
          <p:cNvSpPr/>
          <p:nvPr/>
        </p:nvSpPr>
        <p:spPr>
          <a:xfrm>
            <a:off x="997955" y="2525699"/>
            <a:ext cx="6084570" cy="0"/>
          </a:xfrm>
          <a:custGeom>
            <a:avLst/>
            <a:gdLst/>
            <a:ahLst/>
            <a:cxnLst/>
            <a:rect l="l" t="t" r="r" b="b"/>
            <a:pathLst>
              <a:path w="6084570">
                <a:moveTo>
                  <a:pt x="0" y="0"/>
                </a:moveTo>
                <a:lnTo>
                  <a:pt x="6083998" y="0"/>
                </a:lnTo>
              </a:path>
            </a:pathLst>
          </a:custGeom>
          <a:ln w="6350">
            <a:solidFill>
              <a:srgbClr val="004689"/>
            </a:solidFill>
          </a:ln>
        </p:spPr>
        <p:txBody>
          <a:bodyPr wrap="square" lIns="0" tIns="0" rIns="0" bIns="0" rtlCol="0"/>
          <a:lstStyle/>
          <a:p>
            <a:endParaRPr/>
          </a:p>
        </p:txBody>
      </p:sp>
      <p:sp>
        <p:nvSpPr>
          <p:cNvPr id="29" name="object 29"/>
          <p:cNvSpPr/>
          <p:nvPr/>
        </p:nvSpPr>
        <p:spPr>
          <a:xfrm>
            <a:off x="1001130" y="2528874"/>
            <a:ext cx="0" cy="236854"/>
          </a:xfrm>
          <a:custGeom>
            <a:avLst/>
            <a:gdLst/>
            <a:ahLst/>
            <a:cxnLst/>
            <a:rect l="l" t="t" r="r" b="b"/>
            <a:pathLst>
              <a:path h="236855">
                <a:moveTo>
                  <a:pt x="0" y="236651"/>
                </a:moveTo>
                <a:lnTo>
                  <a:pt x="0" y="0"/>
                </a:lnTo>
              </a:path>
            </a:pathLst>
          </a:custGeom>
          <a:ln w="6350">
            <a:solidFill>
              <a:srgbClr val="004689"/>
            </a:solidFill>
          </a:ln>
        </p:spPr>
        <p:txBody>
          <a:bodyPr wrap="square" lIns="0" tIns="0" rIns="0" bIns="0" rtlCol="0"/>
          <a:lstStyle/>
          <a:p>
            <a:endParaRPr/>
          </a:p>
        </p:txBody>
      </p:sp>
      <p:sp>
        <p:nvSpPr>
          <p:cNvPr id="30" name="object 30"/>
          <p:cNvSpPr/>
          <p:nvPr/>
        </p:nvSpPr>
        <p:spPr>
          <a:xfrm>
            <a:off x="7078776" y="2528874"/>
            <a:ext cx="0" cy="236854"/>
          </a:xfrm>
          <a:custGeom>
            <a:avLst/>
            <a:gdLst/>
            <a:ahLst/>
            <a:cxnLst/>
            <a:rect l="l" t="t" r="r" b="b"/>
            <a:pathLst>
              <a:path h="236855">
                <a:moveTo>
                  <a:pt x="0" y="236651"/>
                </a:moveTo>
                <a:lnTo>
                  <a:pt x="0" y="0"/>
                </a:lnTo>
              </a:path>
            </a:pathLst>
          </a:custGeom>
          <a:ln w="6350">
            <a:solidFill>
              <a:srgbClr val="004689"/>
            </a:solidFill>
          </a:ln>
        </p:spPr>
        <p:txBody>
          <a:bodyPr wrap="square" lIns="0" tIns="0" rIns="0" bIns="0" rtlCol="0"/>
          <a:lstStyle/>
          <a:p>
            <a:endParaRPr/>
          </a:p>
        </p:txBody>
      </p:sp>
      <p:sp>
        <p:nvSpPr>
          <p:cNvPr id="31" name="object 31"/>
          <p:cNvSpPr/>
          <p:nvPr/>
        </p:nvSpPr>
        <p:spPr>
          <a:xfrm>
            <a:off x="997955" y="2768701"/>
            <a:ext cx="6084570" cy="0"/>
          </a:xfrm>
          <a:custGeom>
            <a:avLst/>
            <a:gdLst/>
            <a:ahLst/>
            <a:cxnLst/>
            <a:rect l="l" t="t" r="r" b="b"/>
            <a:pathLst>
              <a:path w="6084570">
                <a:moveTo>
                  <a:pt x="0" y="0"/>
                </a:moveTo>
                <a:lnTo>
                  <a:pt x="6083998" y="0"/>
                </a:lnTo>
              </a:path>
            </a:pathLst>
          </a:custGeom>
          <a:ln w="6350">
            <a:solidFill>
              <a:srgbClr val="004689"/>
            </a:solidFill>
          </a:ln>
        </p:spPr>
        <p:txBody>
          <a:bodyPr wrap="square" lIns="0" tIns="0" rIns="0" bIns="0" rtlCol="0"/>
          <a:lstStyle/>
          <a:p>
            <a:endParaRPr/>
          </a:p>
        </p:txBody>
      </p:sp>
      <p:sp>
        <p:nvSpPr>
          <p:cNvPr id="32" name="object 32"/>
          <p:cNvSpPr/>
          <p:nvPr/>
        </p:nvSpPr>
        <p:spPr>
          <a:xfrm>
            <a:off x="1001130" y="2771876"/>
            <a:ext cx="0" cy="236854"/>
          </a:xfrm>
          <a:custGeom>
            <a:avLst/>
            <a:gdLst/>
            <a:ahLst/>
            <a:cxnLst/>
            <a:rect l="l" t="t" r="r" b="b"/>
            <a:pathLst>
              <a:path h="236855">
                <a:moveTo>
                  <a:pt x="0" y="236651"/>
                </a:moveTo>
                <a:lnTo>
                  <a:pt x="0" y="0"/>
                </a:lnTo>
              </a:path>
            </a:pathLst>
          </a:custGeom>
          <a:ln w="6350">
            <a:solidFill>
              <a:srgbClr val="004689"/>
            </a:solidFill>
          </a:ln>
        </p:spPr>
        <p:txBody>
          <a:bodyPr wrap="square" lIns="0" tIns="0" rIns="0" bIns="0" rtlCol="0"/>
          <a:lstStyle/>
          <a:p>
            <a:endParaRPr/>
          </a:p>
        </p:txBody>
      </p:sp>
      <p:sp>
        <p:nvSpPr>
          <p:cNvPr id="33" name="object 33"/>
          <p:cNvSpPr/>
          <p:nvPr/>
        </p:nvSpPr>
        <p:spPr>
          <a:xfrm>
            <a:off x="7078776" y="2771876"/>
            <a:ext cx="0" cy="236854"/>
          </a:xfrm>
          <a:custGeom>
            <a:avLst/>
            <a:gdLst/>
            <a:ahLst/>
            <a:cxnLst/>
            <a:rect l="l" t="t" r="r" b="b"/>
            <a:pathLst>
              <a:path h="236855">
                <a:moveTo>
                  <a:pt x="0" y="236651"/>
                </a:moveTo>
                <a:lnTo>
                  <a:pt x="0" y="0"/>
                </a:lnTo>
              </a:path>
            </a:pathLst>
          </a:custGeom>
          <a:ln w="6350">
            <a:solidFill>
              <a:srgbClr val="004689"/>
            </a:solidFill>
          </a:ln>
        </p:spPr>
        <p:txBody>
          <a:bodyPr wrap="square" lIns="0" tIns="0" rIns="0" bIns="0" rtlCol="0"/>
          <a:lstStyle/>
          <a:p>
            <a:endParaRPr/>
          </a:p>
        </p:txBody>
      </p:sp>
      <p:sp>
        <p:nvSpPr>
          <p:cNvPr id="34" name="object 34"/>
          <p:cNvSpPr/>
          <p:nvPr/>
        </p:nvSpPr>
        <p:spPr>
          <a:xfrm>
            <a:off x="997955" y="3011703"/>
            <a:ext cx="6084570" cy="0"/>
          </a:xfrm>
          <a:custGeom>
            <a:avLst/>
            <a:gdLst/>
            <a:ahLst/>
            <a:cxnLst/>
            <a:rect l="l" t="t" r="r" b="b"/>
            <a:pathLst>
              <a:path w="6084570">
                <a:moveTo>
                  <a:pt x="0" y="0"/>
                </a:moveTo>
                <a:lnTo>
                  <a:pt x="6083998" y="0"/>
                </a:lnTo>
              </a:path>
            </a:pathLst>
          </a:custGeom>
          <a:ln w="6350">
            <a:solidFill>
              <a:srgbClr val="004689"/>
            </a:solidFill>
          </a:ln>
        </p:spPr>
        <p:txBody>
          <a:bodyPr wrap="square" lIns="0" tIns="0" rIns="0" bIns="0" rtlCol="0"/>
          <a:lstStyle/>
          <a:p>
            <a:endParaRPr/>
          </a:p>
        </p:txBody>
      </p:sp>
      <p:sp>
        <p:nvSpPr>
          <p:cNvPr id="35" name="object 35"/>
          <p:cNvSpPr/>
          <p:nvPr/>
        </p:nvSpPr>
        <p:spPr>
          <a:xfrm>
            <a:off x="1001130" y="3014878"/>
            <a:ext cx="0" cy="236854"/>
          </a:xfrm>
          <a:custGeom>
            <a:avLst/>
            <a:gdLst/>
            <a:ahLst/>
            <a:cxnLst/>
            <a:rect l="l" t="t" r="r" b="b"/>
            <a:pathLst>
              <a:path h="236854">
                <a:moveTo>
                  <a:pt x="0" y="236651"/>
                </a:moveTo>
                <a:lnTo>
                  <a:pt x="0" y="0"/>
                </a:lnTo>
              </a:path>
            </a:pathLst>
          </a:custGeom>
          <a:ln w="6350">
            <a:solidFill>
              <a:srgbClr val="004689"/>
            </a:solidFill>
          </a:ln>
        </p:spPr>
        <p:txBody>
          <a:bodyPr wrap="square" lIns="0" tIns="0" rIns="0" bIns="0" rtlCol="0"/>
          <a:lstStyle/>
          <a:p>
            <a:endParaRPr/>
          </a:p>
        </p:txBody>
      </p:sp>
      <p:sp>
        <p:nvSpPr>
          <p:cNvPr id="36" name="object 36"/>
          <p:cNvSpPr/>
          <p:nvPr/>
        </p:nvSpPr>
        <p:spPr>
          <a:xfrm>
            <a:off x="7078776" y="3014878"/>
            <a:ext cx="0" cy="236854"/>
          </a:xfrm>
          <a:custGeom>
            <a:avLst/>
            <a:gdLst/>
            <a:ahLst/>
            <a:cxnLst/>
            <a:rect l="l" t="t" r="r" b="b"/>
            <a:pathLst>
              <a:path h="236854">
                <a:moveTo>
                  <a:pt x="0" y="236651"/>
                </a:moveTo>
                <a:lnTo>
                  <a:pt x="0" y="0"/>
                </a:lnTo>
              </a:path>
            </a:pathLst>
          </a:custGeom>
          <a:ln w="6350">
            <a:solidFill>
              <a:srgbClr val="004689"/>
            </a:solidFill>
          </a:ln>
        </p:spPr>
        <p:txBody>
          <a:bodyPr wrap="square" lIns="0" tIns="0" rIns="0" bIns="0" rtlCol="0"/>
          <a:lstStyle/>
          <a:p>
            <a:endParaRPr/>
          </a:p>
        </p:txBody>
      </p:sp>
      <p:sp>
        <p:nvSpPr>
          <p:cNvPr id="37" name="object 37"/>
          <p:cNvSpPr/>
          <p:nvPr/>
        </p:nvSpPr>
        <p:spPr>
          <a:xfrm>
            <a:off x="997955" y="3254705"/>
            <a:ext cx="6084570" cy="0"/>
          </a:xfrm>
          <a:custGeom>
            <a:avLst/>
            <a:gdLst/>
            <a:ahLst/>
            <a:cxnLst/>
            <a:rect l="l" t="t" r="r" b="b"/>
            <a:pathLst>
              <a:path w="6084570">
                <a:moveTo>
                  <a:pt x="0" y="0"/>
                </a:moveTo>
                <a:lnTo>
                  <a:pt x="6083998" y="0"/>
                </a:lnTo>
              </a:path>
            </a:pathLst>
          </a:custGeom>
          <a:ln w="6350">
            <a:solidFill>
              <a:srgbClr val="004689"/>
            </a:solidFill>
          </a:ln>
        </p:spPr>
        <p:txBody>
          <a:bodyPr wrap="square" lIns="0" tIns="0" rIns="0" bIns="0" rtlCol="0"/>
          <a:lstStyle/>
          <a:p>
            <a:endParaRPr/>
          </a:p>
        </p:txBody>
      </p:sp>
      <p:sp>
        <p:nvSpPr>
          <p:cNvPr id="38" name="object 38"/>
          <p:cNvSpPr/>
          <p:nvPr/>
        </p:nvSpPr>
        <p:spPr>
          <a:xfrm>
            <a:off x="1001130" y="3257880"/>
            <a:ext cx="0" cy="236854"/>
          </a:xfrm>
          <a:custGeom>
            <a:avLst/>
            <a:gdLst/>
            <a:ahLst/>
            <a:cxnLst/>
            <a:rect l="l" t="t" r="r" b="b"/>
            <a:pathLst>
              <a:path h="236854">
                <a:moveTo>
                  <a:pt x="0" y="236651"/>
                </a:moveTo>
                <a:lnTo>
                  <a:pt x="0" y="0"/>
                </a:lnTo>
              </a:path>
            </a:pathLst>
          </a:custGeom>
          <a:ln w="6350">
            <a:solidFill>
              <a:srgbClr val="004689"/>
            </a:solidFill>
          </a:ln>
        </p:spPr>
        <p:txBody>
          <a:bodyPr wrap="square" lIns="0" tIns="0" rIns="0" bIns="0" rtlCol="0"/>
          <a:lstStyle/>
          <a:p>
            <a:endParaRPr/>
          </a:p>
        </p:txBody>
      </p:sp>
      <p:sp>
        <p:nvSpPr>
          <p:cNvPr id="39" name="object 39"/>
          <p:cNvSpPr/>
          <p:nvPr/>
        </p:nvSpPr>
        <p:spPr>
          <a:xfrm>
            <a:off x="7078776" y="3257880"/>
            <a:ext cx="0" cy="236854"/>
          </a:xfrm>
          <a:custGeom>
            <a:avLst/>
            <a:gdLst/>
            <a:ahLst/>
            <a:cxnLst/>
            <a:rect l="l" t="t" r="r" b="b"/>
            <a:pathLst>
              <a:path h="236854">
                <a:moveTo>
                  <a:pt x="0" y="236651"/>
                </a:moveTo>
                <a:lnTo>
                  <a:pt x="0" y="0"/>
                </a:lnTo>
              </a:path>
            </a:pathLst>
          </a:custGeom>
          <a:ln w="6350">
            <a:solidFill>
              <a:srgbClr val="004689"/>
            </a:solidFill>
          </a:ln>
        </p:spPr>
        <p:txBody>
          <a:bodyPr wrap="square" lIns="0" tIns="0" rIns="0" bIns="0" rtlCol="0"/>
          <a:lstStyle/>
          <a:p>
            <a:endParaRPr/>
          </a:p>
        </p:txBody>
      </p:sp>
      <p:sp>
        <p:nvSpPr>
          <p:cNvPr id="40" name="object 40"/>
          <p:cNvSpPr/>
          <p:nvPr/>
        </p:nvSpPr>
        <p:spPr>
          <a:xfrm>
            <a:off x="997955" y="3497707"/>
            <a:ext cx="6084570" cy="0"/>
          </a:xfrm>
          <a:custGeom>
            <a:avLst/>
            <a:gdLst/>
            <a:ahLst/>
            <a:cxnLst/>
            <a:rect l="l" t="t" r="r" b="b"/>
            <a:pathLst>
              <a:path w="6084570">
                <a:moveTo>
                  <a:pt x="0" y="0"/>
                </a:moveTo>
                <a:lnTo>
                  <a:pt x="6083998" y="0"/>
                </a:lnTo>
              </a:path>
            </a:pathLst>
          </a:custGeom>
          <a:ln w="6350">
            <a:solidFill>
              <a:srgbClr val="004689"/>
            </a:solidFill>
          </a:ln>
        </p:spPr>
        <p:txBody>
          <a:bodyPr wrap="square" lIns="0" tIns="0" rIns="0" bIns="0" rtlCol="0"/>
          <a:lstStyle/>
          <a:p>
            <a:endParaRPr/>
          </a:p>
        </p:txBody>
      </p:sp>
      <p:sp>
        <p:nvSpPr>
          <p:cNvPr id="41" name="object 41"/>
          <p:cNvSpPr/>
          <p:nvPr/>
        </p:nvSpPr>
        <p:spPr>
          <a:xfrm>
            <a:off x="1001130" y="3500882"/>
            <a:ext cx="0" cy="236854"/>
          </a:xfrm>
          <a:custGeom>
            <a:avLst/>
            <a:gdLst/>
            <a:ahLst/>
            <a:cxnLst/>
            <a:rect l="l" t="t" r="r" b="b"/>
            <a:pathLst>
              <a:path h="236854">
                <a:moveTo>
                  <a:pt x="0" y="236651"/>
                </a:moveTo>
                <a:lnTo>
                  <a:pt x="0" y="0"/>
                </a:lnTo>
              </a:path>
            </a:pathLst>
          </a:custGeom>
          <a:ln w="6350">
            <a:solidFill>
              <a:srgbClr val="004689"/>
            </a:solidFill>
          </a:ln>
        </p:spPr>
        <p:txBody>
          <a:bodyPr wrap="square" lIns="0" tIns="0" rIns="0" bIns="0" rtlCol="0"/>
          <a:lstStyle/>
          <a:p>
            <a:endParaRPr/>
          </a:p>
        </p:txBody>
      </p:sp>
      <p:sp>
        <p:nvSpPr>
          <p:cNvPr id="42" name="object 42"/>
          <p:cNvSpPr/>
          <p:nvPr/>
        </p:nvSpPr>
        <p:spPr>
          <a:xfrm>
            <a:off x="7078776" y="3500882"/>
            <a:ext cx="0" cy="236854"/>
          </a:xfrm>
          <a:custGeom>
            <a:avLst/>
            <a:gdLst/>
            <a:ahLst/>
            <a:cxnLst/>
            <a:rect l="l" t="t" r="r" b="b"/>
            <a:pathLst>
              <a:path h="236854">
                <a:moveTo>
                  <a:pt x="0" y="236651"/>
                </a:moveTo>
                <a:lnTo>
                  <a:pt x="0" y="0"/>
                </a:lnTo>
              </a:path>
            </a:pathLst>
          </a:custGeom>
          <a:ln w="6350">
            <a:solidFill>
              <a:srgbClr val="004689"/>
            </a:solidFill>
          </a:ln>
        </p:spPr>
        <p:txBody>
          <a:bodyPr wrap="square" lIns="0" tIns="0" rIns="0" bIns="0" rtlCol="0"/>
          <a:lstStyle/>
          <a:p>
            <a:endParaRPr/>
          </a:p>
        </p:txBody>
      </p:sp>
      <p:sp>
        <p:nvSpPr>
          <p:cNvPr id="43" name="object 43"/>
          <p:cNvSpPr/>
          <p:nvPr/>
        </p:nvSpPr>
        <p:spPr>
          <a:xfrm>
            <a:off x="997955" y="3740708"/>
            <a:ext cx="6084570" cy="0"/>
          </a:xfrm>
          <a:custGeom>
            <a:avLst/>
            <a:gdLst/>
            <a:ahLst/>
            <a:cxnLst/>
            <a:rect l="l" t="t" r="r" b="b"/>
            <a:pathLst>
              <a:path w="6084570">
                <a:moveTo>
                  <a:pt x="0" y="0"/>
                </a:moveTo>
                <a:lnTo>
                  <a:pt x="6083998" y="0"/>
                </a:lnTo>
              </a:path>
            </a:pathLst>
          </a:custGeom>
          <a:ln w="6350">
            <a:solidFill>
              <a:srgbClr val="004689"/>
            </a:solidFill>
          </a:ln>
        </p:spPr>
        <p:txBody>
          <a:bodyPr wrap="square" lIns="0" tIns="0" rIns="0" bIns="0" rtlCol="0"/>
          <a:lstStyle/>
          <a:p>
            <a:endParaRPr/>
          </a:p>
        </p:txBody>
      </p:sp>
      <p:sp>
        <p:nvSpPr>
          <p:cNvPr id="44" name="object 44"/>
          <p:cNvSpPr/>
          <p:nvPr/>
        </p:nvSpPr>
        <p:spPr>
          <a:xfrm>
            <a:off x="1001130" y="3743871"/>
            <a:ext cx="0" cy="236854"/>
          </a:xfrm>
          <a:custGeom>
            <a:avLst/>
            <a:gdLst/>
            <a:ahLst/>
            <a:cxnLst/>
            <a:rect l="l" t="t" r="r" b="b"/>
            <a:pathLst>
              <a:path h="236854">
                <a:moveTo>
                  <a:pt x="0" y="236651"/>
                </a:moveTo>
                <a:lnTo>
                  <a:pt x="0" y="0"/>
                </a:lnTo>
              </a:path>
            </a:pathLst>
          </a:custGeom>
          <a:ln w="6350">
            <a:solidFill>
              <a:srgbClr val="004689"/>
            </a:solidFill>
          </a:ln>
        </p:spPr>
        <p:txBody>
          <a:bodyPr wrap="square" lIns="0" tIns="0" rIns="0" bIns="0" rtlCol="0"/>
          <a:lstStyle/>
          <a:p>
            <a:endParaRPr/>
          </a:p>
        </p:txBody>
      </p:sp>
      <p:sp>
        <p:nvSpPr>
          <p:cNvPr id="45" name="object 45"/>
          <p:cNvSpPr/>
          <p:nvPr/>
        </p:nvSpPr>
        <p:spPr>
          <a:xfrm>
            <a:off x="7078776" y="3743871"/>
            <a:ext cx="0" cy="236854"/>
          </a:xfrm>
          <a:custGeom>
            <a:avLst/>
            <a:gdLst/>
            <a:ahLst/>
            <a:cxnLst/>
            <a:rect l="l" t="t" r="r" b="b"/>
            <a:pathLst>
              <a:path h="236854">
                <a:moveTo>
                  <a:pt x="0" y="236651"/>
                </a:moveTo>
                <a:lnTo>
                  <a:pt x="0" y="0"/>
                </a:lnTo>
              </a:path>
            </a:pathLst>
          </a:custGeom>
          <a:ln w="6350">
            <a:solidFill>
              <a:srgbClr val="004689"/>
            </a:solidFill>
          </a:ln>
        </p:spPr>
        <p:txBody>
          <a:bodyPr wrap="square" lIns="0" tIns="0" rIns="0" bIns="0" rtlCol="0"/>
          <a:lstStyle/>
          <a:p>
            <a:endParaRPr/>
          </a:p>
        </p:txBody>
      </p:sp>
      <p:sp>
        <p:nvSpPr>
          <p:cNvPr id="46" name="object 46"/>
          <p:cNvSpPr/>
          <p:nvPr/>
        </p:nvSpPr>
        <p:spPr>
          <a:xfrm>
            <a:off x="997955" y="3983697"/>
            <a:ext cx="6084570" cy="0"/>
          </a:xfrm>
          <a:custGeom>
            <a:avLst/>
            <a:gdLst/>
            <a:ahLst/>
            <a:cxnLst/>
            <a:rect l="l" t="t" r="r" b="b"/>
            <a:pathLst>
              <a:path w="6084570">
                <a:moveTo>
                  <a:pt x="0" y="0"/>
                </a:moveTo>
                <a:lnTo>
                  <a:pt x="6083998" y="0"/>
                </a:lnTo>
              </a:path>
            </a:pathLst>
          </a:custGeom>
          <a:ln w="6350">
            <a:solidFill>
              <a:srgbClr val="004689"/>
            </a:solidFill>
          </a:ln>
        </p:spPr>
        <p:txBody>
          <a:bodyPr wrap="square" lIns="0" tIns="0" rIns="0" bIns="0" rtlCol="0"/>
          <a:lstStyle/>
          <a:p>
            <a:endParaRPr/>
          </a:p>
        </p:txBody>
      </p:sp>
      <p:sp>
        <p:nvSpPr>
          <p:cNvPr id="47" name="object 47"/>
          <p:cNvSpPr txBox="1"/>
          <p:nvPr/>
        </p:nvSpPr>
        <p:spPr>
          <a:xfrm>
            <a:off x="1075230" y="1262393"/>
            <a:ext cx="3596640" cy="741045"/>
          </a:xfrm>
          <a:prstGeom prst="rect">
            <a:avLst/>
          </a:prstGeom>
        </p:spPr>
        <p:txBody>
          <a:bodyPr vert="horz" wrap="square" lIns="0" tIns="92075" rIns="0" bIns="0" rtlCol="0">
            <a:spAutoFit/>
          </a:bodyPr>
          <a:lstStyle/>
          <a:p>
            <a:pPr marL="2381885">
              <a:lnSpc>
                <a:spcPct val="100000"/>
              </a:lnSpc>
              <a:spcBef>
                <a:spcPts val="725"/>
              </a:spcBef>
            </a:pPr>
            <a:r>
              <a:rPr sz="1100" b="1" spc="20" dirty="0">
                <a:solidFill>
                  <a:srgbClr val="004689"/>
                </a:solidFill>
                <a:latin typeface="Calibri"/>
                <a:cs typeface="Calibri"/>
              </a:rPr>
              <a:t>Situación</a:t>
            </a:r>
            <a:r>
              <a:rPr sz="1100" b="1" spc="-35" dirty="0">
                <a:solidFill>
                  <a:srgbClr val="004689"/>
                </a:solidFill>
                <a:latin typeface="Calibri"/>
                <a:cs typeface="Calibri"/>
              </a:rPr>
              <a:t> </a:t>
            </a:r>
            <a:r>
              <a:rPr sz="1100" b="1" spc="15" dirty="0">
                <a:solidFill>
                  <a:srgbClr val="004689"/>
                </a:solidFill>
                <a:latin typeface="Calibri"/>
                <a:cs typeface="Calibri"/>
              </a:rPr>
              <a:t>financiera</a:t>
            </a:r>
            <a:endParaRPr sz="1100">
              <a:latin typeface="Calibri"/>
              <a:cs typeface="Calibri"/>
            </a:endParaRPr>
          </a:p>
          <a:p>
            <a:pPr marL="140335" indent="-127635">
              <a:lnSpc>
                <a:spcPct val="100000"/>
              </a:lnSpc>
              <a:spcBef>
                <a:spcPts val="575"/>
              </a:spcBef>
              <a:buAutoNum type="arabicPeriod"/>
              <a:tabLst>
                <a:tab pos="140970" algn="l"/>
              </a:tabLst>
            </a:pPr>
            <a:r>
              <a:rPr sz="1000" spc="25" dirty="0">
                <a:solidFill>
                  <a:srgbClr val="004689"/>
                </a:solidFill>
                <a:latin typeface="Calibri"/>
                <a:cs typeface="Calibri"/>
              </a:rPr>
              <a:t>Saldo </a:t>
            </a:r>
            <a:r>
              <a:rPr sz="1000" spc="15" dirty="0">
                <a:solidFill>
                  <a:srgbClr val="004689"/>
                </a:solidFill>
                <a:latin typeface="Calibri"/>
                <a:cs typeface="Calibri"/>
              </a:rPr>
              <a:t>de </a:t>
            </a:r>
            <a:r>
              <a:rPr sz="1000" spc="25" dirty="0">
                <a:solidFill>
                  <a:srgbClr val="004689"/>
                </a:solidFill>
                <a:latin typeface="Calibri"/>
                <a:cs typeface="Calibri"/>
              </a:rPr>
              <a:t>sus cuentas nómina, cuentas </a:t>
            </a:r>
            <a:r>
              <a:rPr sz="1000" spc="15" dirty="0">
                <a:solidFill>
                  <a:srgbClr val="004689"/>
                </a:solidFill>
                <a:latin typeface="Calibri"/>
                <a:cs typeface="Calibri"/>
              </a:rPr>
              <a:t>corrientes </a:t>
            </a:r>
            <a:r>
              <a:rPr sz="1000" spc="20" dirty="0">
                <a:solidFill>
                  <a:srgbClr val="004689"/>
                </a:solidFill>
                <a:latin typeface="Calibri"/>
                <a:cs typeface="Calibri"/>
              </a:rPr>
              <a:t>y</a:t>
            </a:r>
            <a:r>
              <a:rPr sz="1000" spc="-160" dirty="0">
                <a:solidFill>
                  <a:srgbClr val="004689"/>
                </a:solidFill>
                <a:latin typeface="Calibri"/>
                <a:cs typeface="Calibri"/>
              </a:rPr>
              <a:t> </a:t>
            </a:r>
            <a:r>
              <a:rPr sz="1000" spc="20" dirty="0">
                <a:solidFill>
                  <a:srgbClr val="004689"/>
                </a:solidFill>
                <a:latin typeface="Calibri"/>
                <a:cs typeface="Calibri"/>
              </a:rPr>
              <a:t>depósitos</a:t>
            </a:r>
            <a:endParaRPr sz="1000">
              <a:latin typeface="Calibri"/>
              <a:cs typeface="Calibri"/>
            </a:endParaRPr>
          </a:p>
          <a:p>
            <a:pPr marL="139065" indent="-126364">
              <a:lnSpc>
                <a:spcPct val="100000"/>
              </a:lnSpc>
              <a:spcBef>
                <a:spcPts val="710"/>
              </a:spcBef>
              <a:buAutoNum type="arabicPeriod"/>
              <a:tabLst>
                <a:tab pos="139700" algn="l"/>
              </a:tabLst>
            </a:pPr>
            <a:r>
              <a:rPr sz="1000" spc="20" dirty="0">
                <a:solidFill>
                  <a:srgbClr val="004689"/>
                </a:solidFill>
                <a:latin typeface="Calibri"/>
                <a:cs typeface="Calibri"/>
              </a:rPr>
              <a:t>Ingresos </a:t>
            </a:r>
            <a:r>
              <a:rPr sz="1000" spc="25" dirty="0">
                <a:solidFill>
                  <a:srgbClr val="004689"/>
                </a:solidFill>
                <a:latin typeface="Calibri"/>
                <a:cs typeface="Calibri"/>
              </a:rPr>
              <a:t>medios</a:t>
            </a:r>
            <a:r>
              <a:rPr sz="1000" spc="-35" dirty="0">
                <a:solidFill>
                  <a:srgbClr val="004689"/>
                </a:solidFill>
                <a:latin typeface="Calibri"/>
                <a:cs typeface="Calibri"/>
              </a:rPr>
              <a:t> </a:t>
            </a:r>
            <a:r>
              <a:rPr sz="1000" spc="10" dirty="0">
                <a:solidFill>
                  <a:srgbClr val="004689"/>
                </a:solidFill>
                <a:latin typeface="Calibri"/>
                <a:cs typeface="Calibri"/>
              </a:rPr>
              <a:t>mensuales*</a:t>
            </a:r>
            <a:endParaRPr sz="1000">
              <a:latin typeface="Calibri"/>
              <a:cs typeface="Calibri"/>
            </a:endParaRPr>
          </a:p>
        </p:txBody>
      </p:sp>
      <p:sp>
        <p:nvSpPr>
          <p:cNvPr id="48" name="object 48"/>
          <p:cNvSpPr txBox="1"/>
          <p:nvPr/>
        </p:nvSpPr>
        <p:spPr>
          <a:xfrm>
            <a:off x="1246680" y="2068398"/>
            <a:ext cx="1029969"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004689"/>
                </a:solidFill>
                <a:latin typeface="Calibri"/>
                <a:cs typeface="Calibri"/>
              </a:rPr>
              <a:t>a) </a:t>
            </a:r>
            <a:r>
              <a:rPr sz="1000" spc="25" dirty="0">
                <a:solidFill>
                  <a:srgbClr val="004689"/>
                </a:solidFill>
                <a:latin typeface="Calibri"/>
                <a:cs typeface="Calibri"/>
              </a:rPr>
              <a:t>Menos </a:t>
            </a:r>
            <a:r>
              <a:rPr sz="1000" spc="15" dirty="0">
                <a:solidFill>
                  <a:srgbClr val="004689"/>
                </a:solidFill>
                <a:latin typeface="Calibri"/>
                <a:cs typeface="Calibri"/>
              </a:rPr>
              <a:t>de </a:t>
            </a:r>
            <a:r>
              <a:rPr sz="1000" spc="45" dirty="0">
                <a:solidFill>
                  <a:srgbClr val="004689"/>
                </a:solidFill>
                <a:latin typeface="Calibri"/>
                <a:cs typeface="Calibri"/>
              </a:rPr>
              <a:t>800</a:t>
            </a:r>
            <a:r>
              <a:rPr sz="1000" spc="-125"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p:txBody>
      </p:sp>
      <p:sp>
        <p:nvSpPr>
          <p:cNvPr id="49" name="object 49"/>
          <p:cNvSpPr txBox="1"/>
          <p:nvPr/>
        </p:nvSpPr>
        <p:spPr>
          <a:xfrm>
            <a:off x="3308322" y="2068398"/>
            <a:ext cx="1314450"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004689"/>
                </a:solidFill>
                <a:latin typeface="Calibri"/>
                <a:cs typeface="Calibri"/>
              </a:rPr>
              <a:t>b) </a:t>
            </a:r>
            <a:r>
              <a:rPr sz="1000" spc="10" dirty="0">
                <a:solidFill>
                  <a:srgbClr val="004689"/>
                </a:solidFill>
                <a:latin typeface="Calibri"/>
                <a:cs typeface="Calibri"/>
              </a:rPr>
              <a:t>Entre </a:t>
            </a:r>
            <a:r>
              <a:rPr sz="1000" spc="35" dirty="0">
                <a:solidFill>
                  <a:srgbClr val="004689"/>
                </a:solidFill>
                <a:latin typeface="Calibri"/>
                <a:cs typeface="Calibri"/>
              </a:rPr>
              <a:t>801 </a:t>
            </a:r>
            <a:r>
              <a:rPr sz="1000" spc="40" dirty="0">
                <a:solidFill>
                  <a:srgbClr val="004689"/>
                </a:solidFill>
                <a:latin typeface="Calibri"/>
                <a:cs typeface="Calibri"/>
              </a:rPr>
              <a:t>€</a:t>
            </a:r>
            <a:r>
              <a:rPr sz="1000" spc="-160" dirty="0">
                <a:solidFill>
                  <a:srgbClr val="004689"/>
                </a:solidFill>
                <a:latin typeface="Calibri"/>
                <a:cs typeface="Calibri"/>
              </a:rPr>
              <a:t> </a:t>
            </a:r>
            <a:r>
              <a:rPr sz="1000" spc="20" dirty="0">
                <a:solidFill>
                  <a:srgbClr val="004689"/>
                </a:solidFill>
                <a:latin typeface="Calibri"/>
                <a:cs typeface="Calibri"/>
              </a:rPr>
              <a:t>y </a:t>
            </a:r>
            <a:r>
              <a:rPr sz="1000" spc="30" dirty="0">
                <a:solidFill>
                  <a:srgbClr val="004689"/>
                </a:solidFill>
                <a:latin typeface="Calibri"/>
                <a:cs typeface="Calibri"/>
              </a:rPr>
              <a:t>1.600 </a:t>
            </a:r>
            <a:r>
              <a:rPr sz="1000" spc="40" dirty="0">
                <a:solidFill>
                  <a:srgbClr val="004689"/>
                </a:solidFill>
                <a:latin typeface="Calibri"/>
                <a:cs typeface="Calibri"/>
              </a:rPr>
              <a:t>€</a:t>
            </a:r>
            <a:endParaRPr sz="1000">
              <a:latin typeface="Calibri"/>
              <a:cs typeface="Calibri"/>
            </a:endParaRPr>
          </a:p>
        </p:txBody>
      </p:sp>
      <p:sp>
        <p:nvSpPr>
          <p:cNvPr id="50" name="object 50"/>
          <p:cNvSpPr txBox="1"/>
          <p:nvPr/>
        </p:nvSpPr>
        <p:spPr>
          <a:xfrm>
            <a:off x="5568591" y="2068398"/>
            <a:ext cx="1404620"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004689"/>
                </a:solidFill>
                <a:latin typeface="Calibri"/>
                <a:cs typeface="Calibri"/>
              </a:rPr>
              <a:t>c) </a:t>
            </a:r>
            <a:r>
              <a:rPr sz="1000" spc="10" dirty="0">
                <a:solidFill>
                  <a:srgbClr val="004689"/>
                </a:solidFill>
                <a:latin typeface="Calibri"/>
                <a:cs typeface="Calibri"/>
              </a:rPr>
              <a:t>Entre </a:t>
            </a:r>
            <a:r>
              <a:rPr sz="1000" spc="25" dirty="0">
                <a:solidFill>
                  <a:srgbClr val="004689"/>
                </a:solidFill>
                <a:latin typeface="Calibri"/>
                <a:cs typeface="Calibri"/>
              </a:rPr>
              <a:t>1.601 </a:t>
            </a:r>
            <a:r>
              <a:rPr sz="1000" spc="40" dirty="0">
                <a:solidFill>
                  <a:srgbClr val="004689"/>
                </a:solidFill>
                <a:latin typeface="Calibri"/>
                <a:cs typeface="Calibri"/>
              </a:rPr>
              <a:t>€ </a:t>
            </a:r>
            <a:r>
              <a:rPr sz="1000" spc="20" dirty="0">
                <a:solidFill>
                  <a:srgbClr val="004689"/>
                </a:solidFill>
                <a:latin typeface="Calibri"/>
                <a:cs typeface="Calibri"/>
              </a:rPr>
              <a:t>y </a:t>
            </a:r>
            <a:r>
              <a:rPr sz="1000" spc="35" dirty="0">
                <a:solidFill>
                  <a:srgbClr val="004689"/>
                </a:solidFill>
                <a:latin typeface="Calibri"/>
                <a:cs typeface="Calibri"/>
              </a:rPr>
              <a:t>2.400</a:t>
            </a:r>
            <a:r>
              <a:rPr sz="1000" spc="-16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p:txBody>
      </p:sp>
      <p:sp>
        <p:nvSpPr>
          <p:cNvPr id="51" name="object 51"/>
          <p:cNvSpPr txBox="1"/>
          <p:nvPr/>
        </p:nvSpPr>
        <p:spPr>
          <a:xfrm>
            <a:off x="5593141" y="2311349"/>
            <a:ext cx="980440" cy="177800"/>
          </a:xfrm>
          <a:prstGeom prst="rect">
            <a:avLst/>
          </a:prstGeom>
        </p:spPr>
        <p:txBody>
          <a:bodyPr vert="horz" wrap="square" lIns="0" tIns="12700" rIns="0" bIns="0" rtlCol="0">
            <a:spAutoFit/>
          </a:bodyPr>
          <a:lstStyle/>
          <a:p>
            <a:pPr marL="12700">
              <a:lnSpc>
                <a:spcPct val="100000"/>
              </a:lnSpc>
              <a:spcBef>
                <a:spcPts val="100"/>
              </a:spcBef>
            </a:pPr>
            <a:r>
              <a:rPr sz="1000" spc="40" dirty="0">
                <a:solidFill>
                  <a:srgbClr val="004689"/>
                </a:solidFill>
                <a:latin typeface="Calibri"/>
                <a:cs typeface="Calibri"/>
              </a:rPr>
              <a:t>f) </a:t>
            </a:r>
            <a:r>
              <a:rPr sz="1000" spc="25" dirty="0">
                <a:solidFill>
                  <a:srgbClr val="004689"/>
                </a:solidFill>
                <a:latin typeface="Calibri"/>
                <a:cs typeface="Calibri"/>
              </a:rPr>
              <a:t>Más </a:t>
            </a:r>
            <a:r>
              <a:rPr sz="1000" spc="15" dirty="0">
                <a:solidFill>
                  <a:srgbClr val="004689"/>
                </a:solidFill>
                <a:latin typeface="Calibri"/>
                <a:cs typeface="Calibri"/>
              </a:rPr>
              <a:t>de </a:t>
            </a:r>
            <a:r>
              <a:rPr sz="1000" spc="35" dirty="0">
                <a:solidFill>
                  <a:srgbClr val="004689"/>
                </a:solidFill>
                <a:latin typeface="Calibri"/>
                <a:cs typeface="Calibri"/>
              </a:rPr>
              <a:t>4.800</a:t>
            </a:r>
            <a:r>
              <a:rPr sz="1000" spc="-145"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p:txBody>
      </p:sp>
      <p:sp>
        <p:nvSpPr>
          <p:cNvPr id="52" name="object 52"/>
          <p:cNvSpPr txBox="1"/>
          <p:nvPr/>
        </p:nvSpPr>
        <p:spPr>
          <a:xfrm>
            <a:off x="5596976" y="2797251"/>
            <a:ext cx="1398905"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004689"/>
                </a:solidFill>
                <a:latin typeface="Calibri"/>
                <a:cs typeface="Calibri"/>
              </a:rPr>
              <a:t>c) </a:t>
            </a:r>
            <a:r>
              <a:rPr sz="1000" spc="10" dirty="0">
                <a:solidFill>
                  <a:srgbClr val="004689"/>
                </a:solidFill>
                <a:latin typeface="Calibri"/>
                <a:cs typeface="Calibri"/>
              </a:rPr>
              <a:t>Entre </a:t>
            </a:r>
            <a:r>
              <a:rPr sz="1000" spc="30" dirty="0">
                <a:solidFill>
                  <a:srgbClr val="004689"/>
                </a:solidFill>
                <a:latin typeface="Calibri"/>
                <a:cs typeface="Calibri"/>
              </a:rPr>
              <a:t>1.001 </a:t>
            </a:r>
            <a:r>
              <a:rPr sz="1000" spc="40" dirty="0">
                <a:solidFill>
                  <a:srgbClr val="004689"/>
                </a:solidFill>
                <a:latin typeface="Calibri"/>
                <a:cs typeface="Calibri"/>
              </a:rPr>
              <a:t>€</a:t>
            </a:r>
            <a:r>
              <a:rPr sz="1000" spc="-160" dirty="0">
                <a:solidFill>
                  <a:srgbClr val="004689"/>
                </a:solidFill>
                <a:latin typeface="Calibri"/>
                <a:cs typeface="Calibri"/>
              </a:rPr>
              <a:t> </a:t>
            </a:r>
            <a:r>
              <a:rPr sz="1000" spc="20" dirty="0">
                <a:solidFill>
                  <a:srgbClr val="004689"/>
                </a:solidFill>
                <a:latin typeface="Calibri"/>
                <a:cs typeface="Calibri"/>
              </a:rPr>
              <a:t>y </a:t>
            </a:r>
            <a:r>
              <a:rPr sz="1000" spc="25" dirty="0">
                <a:solidFill>
                  <a:srgbClr val="004689"/>
                </a:solidFill>
                <a:latin typeface="Calibri"/>
                <a:cs typeface="Calibri"/>
              </a:rPr>
              <a:t>1.500 </a:t>
            </a:r>
            <a:r>
              <a:rPr sz="1000" spc="40" dirty="0">
                <a:solidFill>
                  <a:srgbClr val="004689"/>
                </a:solidFill>
                <a:latin typeface="Calibri"/>
                <a:cs typeface="Calibri"/>
              </a:rPr>
              <a:t>€</a:t>
            </a:r>
            <a:endParaRPr sz="1000">
              <a:latin typeface="Calibri"/>
              <a:cs typeface="Calibri"/>
            </a:endParaRPr>
          </a:p>
        </p:txBody>
      </p:sp>
      <p:sp>
        <p:nvSpPr>
          <p:cNvPr id="53" name="object 53"/>
          <p:cNvSpPr txBox="1"/>
          <p:nvPr/>
        </p:nvSpPr>
        <p:spPr>
          <a:xfrm>
            <a:off x="5619379" y="3040202"/>
            <a:ext cx="979169" cy="177800"/>
          </a:xfrm>
          <a:prstGeom prst="rect">
            <a:avLst/>
          </a:prstGeom>
        </p:spPr>
        <p:txBody>
          <a:bodyPr vert="horz" wrap="square" lIns="0" tIns="12700" rIns="0" bIns="0" rtlCol="0">
            <a:spAutoFit/>
          </a:bodyPr>
          <a:lstStyle/>
          <a:p>
            <a:pPr marL="12700">
              <a:lnSpc>
                <a:spcPct val="100000"/>
              </a:lnSpc>
              <a:spcBef>
                <a:spcPts val="100"/>
              </a:spcBef>
            </a:pPr>
            <a:r>
              <a:rPr sz="1000" spc="40" dirty="0">
                <a:solidFill>
                  <a:srgbClr val="004689"/>
                </a:solidFill>
                <a:latin typeface="Calibri"/>
                <a:cs typeface="Calibri"/>
              </a:rPr>
              <a:t>f) </a:t>
            </a:r>
            <a:r>
              <a:rPr sz="1000" spc="25" dirty="0">
                <a:solidFill>
                  <a:srgbClr val="004689"/>
                </a:solidFill>
                <a:latin typeface="Calibri"/>
                <a:cs typeface="Calibri"/>
              </a:rPr>
              <a:t>Más </a:t>
            </a:r>
            <a:r>
              <a:rPr sz="1000" spc="15" dirty="0">
                <a:solidFill>
                  <a:srgbClr val="004689"/>
                </a:solidFill>
                <a:latin typeface="Calibri"/>
                <a:cs typeface="Calibri"/>
              </a:rPr>
              <a:t>de </a:t>
            </a:r>
            <a:r>
              <a:rPr sz="1000" spc="35" dirty="0">
                <a:solidFill>
                  <a:srgbClr val="004689"/>
                </a:solidFill>
                <a:latin typeface="Calibri"/>
                <a:cs typeface="Calibri"/>
              </a:rPr>
              <a:t>3.000</a:t>
            </a:r>
            <a:r>
              <a:rPr sz="1000" spc="-155"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p:txBody>
      </p:sp>
      <p:sp>
        <p:nvSpPr>
          <p:cNvPr id="54" name="object 54"/>
          <p:cNvSpPr txBox="1"/>
          <p:nvPr/>
        </p:nvSpPr>
        <p:spPr>
          <a:xfrm>
            <a:off x="1075230" y="2311349"/>
            <a:ext cx="4330700" cy="1149985"/>
          </a:xfrm>
          <a:prstGeom prst="rect">
            <a:avLst/>
          </a:prstGeom>
        </p:spPr>
        <p:txBody>
          <a:bodyPr vert="horz" wrap="square" lIns="0" tIns="12700" rIns="0" bIns="0" rtlCol="0">
            <a:spAutoFit/>
          </a:bodyPr>
          <a:lstStyle/>
          <a:p>
            <a:pPr marL="184150">
              <a:lnSpc>
                <a:spcPct val="100000"/>
              </a:lnSpc>
              <a:spcBef>
                <a:spcPts val="100"/>
              </a:spcBef>
              <a:tabLst>
                <a:tab pos="2261870" algn="l"/>
              </a:tabLst>
            </a:pPr>
            <a:r>
              <a:rPr sz="1000" spc="5" dirty="0">
                <a:solidFill>
                  <a:srgbClr val="004689"/>
                </a:solidFill>
                <a:latin typeface="Calibri"/>
                <a:cs typeface="Calibri"/>
              </a:rPr>
              <a:t>d) </a:t>
            </a:r>
            <a:r>
              <a:rPr sz="1000" spc="10" dirty="0">
                <a:solidFill>
                  <a:srgbClr val="004689"/>
                </a:solidFill>
                <a:latin typeface="Calibri"/>
                <a:cs typeface="Calibri"/>
              </a:rPr>
              <a:t>Entre </a:t>
            </a:r>
            <a:r>
              <a:rPr sz="1000" spc="30" dirty="0">
                <a:solidFill>
                  <a:srgbClr val="004689"/>
                </a:solidFill>
                <a:latin typeface="Calibri"/>
                <a:cs typeface="Calibri"/>
              </a:rPr>
              <a:t>2.401 </a:t>
            </a:r>
            <a:r>
              <a:rPr sz="1000" spc="40" dirty="0">
                <a:solidFill>
                  <a:srgbClr val="004689"/>
                </a:solidFill>
                <a:latin typeface="Calibri"/>
                <a:cs typeface="Calibri"/>
              </a:rPr>
              <a:t>€ </a:t>
            </a:r>
            <a:r>
              <a:rPr sz="1000" spc="20" dirty="0">
                <a:solidFill>
                  <a:srgbClr val="004689"/>
                </a:solidFill>
                <a:latin typeface="Calibri"/>
                <a:cs typeface="Calibri"/>
              </a:rPr>
              <a:t>y</a:t>
            </a:r>
            <a:r>
              <a:rPr sz="1000" spc="-75" dirty="0">
                <a:solidFill>
                  <a:srgbClr val="004689"/>
                </a:solidFill>
                <a:latin typeface="Calibri"/>
                <a:cs typeface="Calibri"/>
              </a:rPr>
              <a:t> </a:t>
            </a:r>
            <a:r>
              <a:rPr sz="1000" spc="30" dirty="0">
                <a:solidFill>
                  <a:srgbClr val="004689"/>
                </a:solidFill>
                <a:latin typeface="Calibri"/>
                <a:cs typeface="Calibri"/>
              </a:rPr>
              <a:t>3.200</a:t>
            </a:r>
            <a:r>
              <a:rPr sz="1000" dirty="0">
                <a:solidFill>
                  <a:srgbClr val="004689"/>
                </a:solidFill>
                <a:latin typeface="Calibri"/>
                <a:cs typeface="Calibri"/>
              </a:rPr>
              <a:t> </a:t>
            </a:r>
            <a:r>
              <a:rPr sz="1000" spc="40" dirty="0">
                <a:solidFill>
                  <a:srgbClr val="004689"/>
                </a:solidFill>
                <a:latin typeface="Calibri"/>
                <a:cs typeface="Calibri"/>
              </a:rPr>
              <a:t>€	</a:t>
            </a:r>
            <a:r>
              <a:rPr sz="1000" spc="-20" dirty="0">
                <a:solidFill>
                  <a:srgbClr val="004689"/>
                </a:solidFill>
                <a:latin typeface="Calibri"/>
                <a:cs typeface="Calibri"/>
              </a:rPr>
              <a:t>e) </a:t>
            </a:r>
            <a:r>
              <a:rPr sz="1000" spc="10" dirty="0">
                <a:solidFill>
                  <a:srgbClr val="004689"/>
                </a:solidFill>
                <a:latin typeface="Calibri"/>
                <a:cs typeface="Calibri"/>
              </a:rPr>
              <a:t>Entre </a:t>
            </a:r>
            <a:r>
              <a:rPr sz="1000" spc="25" dirty="0">
                <a:solidFill>
                  <a:srgbClr val="004689"/>
                </a:solidFill>
                <a:latin typeface="Calibri"/>
                <a:cs typeface="Calibri"/>
              </a:rPr>
              <a:t>3.201 </a:t>
            </a:r>
            <a:r>
              <a:rPr sz="1000" spc="40" dirty="0">
                <a:solidFill>
                  <a:srgbClr val="004689"/>
                </a:solidFill>
                <a:latin typeface="Calibri"/>
                <a:cs typeface="Calibri"/>
              </a:rPr>
              <a:t>€ </a:t>
            </a:r>
            <a:r>
              <a:rPr sz="1000" spc="20" dirty="0">
                <a:solidFill>
                  <a:srgbClr val="004689"/>
                </a:solidFill>
                <a:latin typeface="Calibri"/>
                <a:cs typeface="Calibri"/>
              </a:rPr>
              <a:t>y </a:t>
            </a:r>
            <a:r>
              <a:rPr sz="1000" spc="35" dirty="0">
                <a:solidFill>
                  <a:srgbClr val="004689"/>
                </a:solidFill>
                <a:latin typeface="Calibri"/>
                <a:cs typeface="Calibri"/>
              </a:rPr>
              <a:t>4.800</a:t>
            </a:r>
            <a:r>
              <a:rPr sz="1000" spc="-11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p>
            <a:pPr marL="139700" indent="-127000">
              <a:lnSpc>
                <a:spcPct val="100000"/>
              </a:lnSpc>
              <a:spcBef>
                <a:spcPts val="710"/>
              </a:spcBef>
              <a:buAutoNum type="arabicPeriod" startAt="3"/>
              <a:tabLst>
                <a:tab pos="140335" algn="l"/>
              </a:tabLst>
            </a:pPr>
            <a:r>
              <a:rPr sz="1000" spc="25" dirty="0">
                <a:solidFill>
                  <a:srgbClr val="004689"/>
                </a:solidFill>
                <a:latin typeface="Calibri"/>
                <a:cs typeface="Calibri"/>
              </a:rPr>
              <a:t>Gastos medios mensuales </a:t>
            </a:r>
            <a:r>
              <a:rPr sz="1000" spc="20" dirty="0">
                <a:solidFill>
                  <a:srgbClr val="004689"/>
                </a:solidFill>
                <a:latin typeface="Calibri"/>
                <a:cs typeface="Calibri"/>
              </a:rPr>
              <a:t>incluyendo </a:t>
            </a:r>
            <a:r>
              <a:rPr sz="1000" spc="25" dirty="0">
                <a:solidFill>
                  <a:srgbClr val="004689"/>
                </a:solidFill>
                <a:latin typeface="Calibri"/>
                <a:cs typeface="Calibri"/>
              </a:rPr>
              <a:t>cuotas </a:t>
            </a:r>
            <a:r>
              <a:rPr sz="1000" spc="15" dirty="0">
                <a:solidFill>
                  <a:srgbClr val="004689"/>
                </a:solidFill>
                <a:latin typeface="Calibri"/>
                <a:cs typeface="Calibri"/>
              </a:rPr>
              <a:t>de </a:t>
            </a:r>
            <a:r>
              <a:rPr sz="1000" spc="25" dirty="0">
                <a:solidFill>
                  <a:srgbClr val="004689"/>
                </a:solidFill>
                <a:latin typeface="Calibri"/>
                <a:cs typeface="Calibri"/>
              </a:rPr>
              <a:t>hipoteca </a:t>
            </a:r>
            <a:r>
              <a:rPr sz="1000" spc="50" dirty="0">
                <a:solidFill>
                  <a:srgbClr val="004689"/>
                </a:solidFill>
                <a:latin typeface="Calibri"/>
                <a:cs typeface="Calibri"/>
              </a:rPr>
              <a:t>u</a:t>
            </a:r>
            <a:r>
              <a:rPr sz="1000" spc="-135" dirty="0">
                <a:solidFill>
                  <a:srgbClr val="004689"/>
                </a:solidFill>
                <a:latin typeface="Calibri"/>
                <a:cs typeface="Calibri"/>
              </a:rPr>
              <a:t> </a:t>
            </a:r>
            <a:r>
              <a:rPr sz="1000" spc="15" dirty="0">
                <a:solidFill>
                  <a:srgbClr val="004689"/>
                </a:solidFill>
                <a:latin typeface="Calibri"/>
                <a:cs typeface="Calibri"/>
              </a:rPr>
              <a:t>otros </a:t>
            </a:r>
            <a:r>
              <a:rPr sz="1000" spc="10" dirty="0">
                <a:solidFill>
                  <a:srgbClr val="004689"/>
                </a:solidFill>
                <a:latin typeface="Calibri"/>
                <a:cs typeface="Calibri"/>
              </a:rPr>
              <a:t>préstamos*</a:t>
            </a:r>
            <a:endParaRPr sz="1000">
              <a:latin typeface="Calibri"/>
              <a:cs typeface="Calibri"/>
            </a:endParaRPr>
          </a:p>
          <a:p>
            <a:pPr marL="311785" lvl="1" indent="-127635">
              <a:lnSpc>
                <a:spcPct val="100000"/>
              </a:lnSpc>
              <a:spcBef>
                <a:spcPts val="715"/>
              </a:spcBef>
              <a:buAutoNum type="alphaLcParenR"/>
              <a:tabLst>
                <a:tab pos="312420" algn="l"/>
                <a:tab pos="2272030" algn="l"/>
              </a:tabLst>
            </a:pPr>
            <a:r>
              <a:rPr sz="1000" spc="25" dirty="0">
                <a:solidFill>
                  <a:srgbClr val="004689"/>
                </a:solidFill>
                <a:latin typeface="Calibri"/>
                <a:cs typeface="Calibri"/>
              </a:rPr>
              <a:t>Menos </a:t>
            </a:r>
            <a:r>
              <a:rPr sz="1000" spc="15" dirty="0">
                <a:solidFill>
                  <a:srgbClr val="004689"/>
                </a:solidFill>
                <a:latin typeface="Calibri"/>
                <a:cs typeface="Calibri"/>
              </a:rPr>
              <a:t>de</a:t>
            </a:r>
            <a:r>
              <a:rPr sz="1000" spc="-30" dirty="0">
                <a:solidFill>
                  <a:srgbClr val="004689"/>
                </a:solidFill>
                <a:latin typeface="Calibri"/>
                <a:cs typeface="Calibri"/>
              </a:rPr>
              <a:t> </a:t>
            </a:r>
            <a:r>
              <a:rPr sz="1000" spc="45" dirty="0">
                <a:solidFill>
                  <a:srgbClr val="004689"/>
                </a:solidFill>
                <a:latin typeface="Calibri"/>
                <a:cs typeface="Calibri"/>
              </a:rPr>
              <a:t>500</a:t>
            </a:r>
            <a:r>
              <a:rPr sz="1000" spc="-5" dirty="0">
                <a:solidFill>
                  <a:srgbClr val="004689"/>
                </a:solidFill>
                <a:latin typeface="Calibri"/>
                <a:cs typeface="Calibri"/>
              </a:rPr>
              <a:t> </a:t>
            </a:r>
            <a:r>
              <a:rPr sz="1000" spc="40" dirty="0">
                <a:solidFill>
                  <a:srgbClr val="004689"/>
                </a:solidFill>
                <a:latin typeface="Calibri"/>
                <a:cs typeface="Calibri"/>
              </a:rPr>
              <a:t>€	</a:t>
            </a:r>
            <a:r>
              <a:rPr sz="1000" dirty="0">
                <a:solidFill>
                  <a:srgbClr val="004689"/>
                </a:solidFill>
                <a:latin typeface="Calibri"/>
                <a:cs typeface="Calibri"/>
              </a:rPr>
              <a:t>b) </a:t>
            </a:r>
            <a:r>
              <a:rPr sz="1000" spc="10" dirty="0">
                <a:solidFill>
                  <a:srgbClr val="004689"/>
                </a:solidFill>
                <a:latin typeface="Calibri"/>
                <a:cs typeface="Calibri"/>
              </a:rPr>
              <a:t>Entre </a:t>
            </a:r>
            <a:r>
              <a:rPr sz="1000" spc="35" dirty="0">
                <a:solidFill>
                  <a:srgbClr val="004689"/>
                </a:solidFill>
                <a:latin typeface="Calibri"/>
                <a:cs typeface="Calibri"/>
              </a:rPr>
              <a:t>501 </a:t>
            </a:r>
            <a:r>
              <a:rPr sz="1000" spc="40" dirty="0">
                <a:solidFill>
                  <a:srgbClr val="004689"/>
                </a:solidFill>
                <a:latin typeface="Calibri"/>
                <a:cs typeface="Calibri"/>
              </a:rPr>
              <a:t>€ </a:t>
            </a:r>
            <a:r>
              <a:rPr sz="1000" spc="20" dirty="0">
                <a:solidFill>
                  <a:srgbClr val="004689"/>
                </a:solidFill>
                <a:latin typeface="Calibri"/>
                <a:cs typeface="Calibri"/>
              </a:rPr>
              <a:t>y </a:t>
            </a:r>
            <a:r>
              <a:rPr sz="1000" spc="35" dirty="0">
                <a:solidFill>
                  <a:srgbClr val="004689"/>
                </a:solidFill>
                <a:latin typeface="Calibri"/>
                <a:cs typeface="Calibri"/>
              </a:rPr>
              <a:t>1.000</a:t>
            </a:r>
            <a:r>
              <a:rPr sz="1000" spc="-14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p>
            <a:pPr marL="184150">
              <a:lnSpc>
                <a:spcPct val="100000"/>
              </a:lnSpc>
              <a:spcBef>
                <a:spcPts val="710"/>
              </a:spcBef>
              <a:tabLst>
                <a:tab pos="2285365" algn="l"/>
              </a:tabLst>
            </a:pPr>
            <a:r>
              <a:rPr sz="1000" spc="5" dirty="0">
                <a:solidFill>
                  <a:srgbClr val="004689"/>
                </a:solidFill>
                <a:latin typeface="Calibri"/>
                <a:cs typeface="Calibri"/>
              </a:rPr>
              <a:t>d) </a:t>
            </a:r>
            <a:r>
              <a:rPr sz="1000" spc="10" dirty="0">
                <a:solidFill>
                  <a:srgbClr val="004689"/>
                </a:solidFill>
                <a:latin typeface="Calibri"/>
                <a:cs typeface="Calibri"/>
              </a:rPr>
              <a:t>Entre </a:t>
            </a:r>
            <a:r>
              <a:rPr sz="1000" spc="20" dirty="0">
                <a:solidFill>
                  <a:srgbClr val="004689"/>
                </a:solidFill>
                <a:latin typeface="Calibri"/>
                <a:cs typeface="Calibri"/>
              </a:rPr>
              <a:t>1.501 </a:t>
            </a:r>
            <a:r>
              <a:rPr sz="1000" spc="40" dirty="0">
                <a:solidFill>
                  <a:srgbClr val="004689"/>
                </a:solidFill>
                <a:latin typeface="Calibri"/>
                <a:cs typeface="Calibri"/>
              </a:rPr>
              <a:t>€ </a:t>
            </a:r>
            <a:r>
              <a:rPr sz="1000" spc="20" dirty="0">
                <a:solidFill>
                  <a:srgbClr val="004689"/>
                </a:solidFill>
                <a:latin typeface="Calibri"/>
                <a:cs typeface="Calibri"/>
              </a:rPr>
              <a:t>y</a:t>
            </a:r>
            <a:r>
              <a:rPr sz="1000" spc="-75" dirty="0">
                <a:solidFill>
                  <a:srgbClr val="004689"/>
                </a:solidFill>
                <a:latin typeface="Calibri"/>
                <a:cs typeface="Calibri"/>
              </a:rPr>
              <a:t> </a:t>
            </a:r>
            <a:r>
              <a:rPr sz="1000" spc="35" dirty="0">
                <a:solidFill>
                  <a:srgbClr val="004689"/>
                </a:solidFill>
                <a:latin typeface="Calibri"/>
                <a:cs typeface="Calibri"/>
              </a:rPr>
              <a:t>2.000</a:t>
            </a:r>
            <a:r>
              <a:rPr sz="1000" dirty="0">
                <a:solidFill>
                  <a:srgbClr val="004689"/>
                </a:solidFill>
                <a:latin typeface="Calibri"/>
                <a:cs typeface="Calibri"/>
              </a:rPr>
              <a:t> </a:t>
            </a:r>
            <a:r>
              <a:rPr sz="1000" spc="40" dirty="0">
                <a:solidFill>
                  <a:srgbClr val="004689"/>
                </a:solidFill>
                <a:latin typeface="Calibri"/>
                <a:cs typeface="Calibri"/>
              </a:rPr>
              <a:t>€	</a:t>
            </a:r>
            <a:r>
              <a:rPr sz="1000" spc="-20" dirty="0">
                <a:solidFill>
                  <a:srgbClr val="004689"/>
                </a:solidFill>
                <a:latin typeface="Calibri"/>
                <a:cs typeface="Calibri"/>
              </a:rPr>
              <a:t>e) </a:t>
            </a:r>
            <a:r>
              <a:rPr sz="1000" spc="10" dirty="0">
                <a:solidFill>
                  <a:srgbClr val="004689"/>
                </a:solidFill>
                <a:latin typeface="Calibri"/>
                <a:cs typeface="Calibri"/>
              </a:rPr>
              <a:t>Entre </a:t>
            </a:r>
            <a:r>
              <a:rPr sz="1000" spc="30" dirty="0">
                <a:solidFill>
                  <a:srgbClr val="004689"/>
                </a:solidFill>
                <a:latin typeface="Calibri"/>
                <a:cs typeface="Calibri"/>
              </a:rPr>
              <a:t>2.001 </a:t>
            </a:r>
            <a:r>
              <a:rPr sz="1000" spc="40" dirty="0">
                <a:solidFill>
                  <a:srgbClr val="004689"/>
                </a:solidFill>
                <a:latin typeface="Calibri"/>
                <a:cs typeface="Calibri"/>
              </a:rPr>
              <a:t>€ </a:t>
            </a:r>
            <a:r>
              <a:rPr sz="1000" spc="20" dirty="0">
                <a:solidFill>
                  <a:srgbClr val="004689"/>
                </a:solidFill>
                <a:latin typeface="Calibri"/>
                <a:cs typeface="Calibri"/>
              </a:rPr>
              <a:t>y </a:t>
            </a:r>
            <a:r>
              <a:rPr sz="1000" spc="35" dirty="0">
                <a:solidFill>
                  <a:srgbClr val="004689"/>
                </a:solidFill>
                <a:latin typeface="Calibri"/>
                <a:cs typeface="Calibri"/>
              </a:rPr>
              <a:t>3.000</a:t>
            </a:r>
            <a:r>
              <a:rPr sz="1000" spc="-120" dirty="0">
                <a:solidFill>
                  <a:srgbClr val="004689"/>
                </a:solidFill>
                <a:latin typeface="Calibri"/>
                <a:cs typeface="Calibri"/>
              </a:rPr>
              <a:t> </a:t>
            </a:r>
            <a:r>
              <a:rPr sz="1000" spc="40" dirty="0">
                <a:solidFill>
                  <a:srgbClr val="004689"/>
                </a:solidFill>
                <a:latin typeface="Calibri"/>
                <a:cs typeface="Calibri"/>
              </a:rPr>
              <a:t>€</a:t>
            </a:r>
            <a:endParaRPr sz="1000">
              <a:latin typeface="Calibri"/>
              <a:cs typeface="Calibri"/>
            </a:endParaRPr>
          </a:p>
          <a:p>
            <a:pPr marL="142875" indent="-130175">
              <a:lnSpc>
                <a:spcPct val="100000"/>
              </a:lnSpc>
              <a:spcBef>
                <a:spcPts val="715"/>
              </a:spcBef>
              <a:buAutoNum type="arabicPeriod" startAt="4"/>
              <a:tabLst>
                <a:tab pos="143510" algn="l"/>
              </a:tabLst>
            </a:pPr>
            <a:r>
              <a:rPr sz="1000" spc="25" dirty="0">
                <a:solidFill>
                  <a:srgbClr val="004689"/>
                </a:solidFill>
                <a:latin typeface="Calibri"/>
                <a:cs typeface="Calibri"/>
              </a:rPr>
              <a:t>Saldo en</a:t>
            </a:r>
            <a:r>
              <a:rPr sz="1000" spc="-40" dirty="0">
                <a:solidFill>
                  <a:srgbClr val="004689"/>
                </a:solidFill>
                <a:latin typeface="Calibri"/>
                <a:cs typeface="Calibri"/>
              </a:rPr>
              <a:t> </a:t>
            </a:r>
            <a:r>
              <a:rPr sz="1000" spc="20" dirty="0">
                <a:solidFill>
                  <a:srgbClr val="004689"/>
                </a:solidFill>
                <a:latin typeface="Calibri"/>
                <a:cs typeface="Calibri"/>
              </a:rPr>
              <a:t>Fondos</a:t>
            </a:r>
            <a:endParaRPr sz="1000">
              <a:latin typeface="Calibri"/>
              <a:cs typeface="Calibri"/>
            </a:endParaRPr>
          </a:p>
        </p:txBody>
      </p:sp>
      <p:sp>
        <p:nvSpPr>
          <p:cNvPr id="55" name="object 55"/>
          <p:cNvSpPr/>
          <p:nvPr/>
        </p:nvSpPr>
        <p:spPr>
          <a:xfrm>
            <a:off x="1001128" y="6406553"/>
            <a:ext cx="6078220" cy="243204"/>
          </a:xfrm>
          <a:custGeom>
            <a:avLst/>
            <a:gdLst/>
            <a:ahLst/>
            <a:cxnLst/>
            <a:rect l="l" t="t" r="r" b="b"/>
            <a:pathLst>
              <a:path w="6078220" h="243204">
                <a:moveTo>
                  <a:pt x="6077648" y="0"/>
                </a:moveTo>
                <a:lnTo>
                  <a:pt x="0" y="0"/>
                </a:lnTo>
                <a:lnTo>
                  <a:pt x="0" y="243001"/>
                </a:lnTo>
                <a:lnTo>
                  <a:pt x="6077648" y="243001"/>
                </a:lnTo>
                <a:lnTo>
                  <a:pt x="6077648" y="0"/>
                </a:lnTo>
                <a:close/>
              </a:path>
            </a:pathLst>
          </a:custGeom>
          <a:solidFill>
            <a:srgbClr val="E7EEF6"/>
          </a:solidFill>
        </p:spPr>
        <p:txBody>
          <a:bodyPr wrap="square" lIns="0" tIns="0" rIns="0" bIns="0" rtlCol="0"/>
          <a:lstStyle/>
          <a:p>
            <a:endParaRPr/>
          </a:p>
        </p:txBody>
      </p:sp>
      <p:sp>
        <p:nvSpPr>
          <p:cNvPr id="56" name="object 56"/>
          <p:cNvSpPr/>
          <p:nvPr/>
        </p:nvSpPr>
        <p:spPr>
          <a:xfrm>
            <a:off x="1001128" y="6892556"/>
            <a:ext cx="6078220" cy="243204"/>
          </a:xfrm>
          <a:custGeom>
            <a:avLst/>
            <a:gdLst/>
            <a:ahLst/>
            <a:cxnLst/>
            <a:rect l="l" t="t" r="r" b="b"/>
            <a:pathLst>
              <a:path w="6078220" h="243204">
                <a:moveTo>
                  <a:pt x="6077648" y="0"/>
                </a:moveTo>
                <a:lnTo>
                  <a:pt x="0" y="0"/>
                </a:lnTo>
                <a:lnTo>
                  <a:pt x="0" y="243001"/>
                </a:lnTo>
                <a:lnTo>
                  <a:pt x="6077648" y="243001"/>
                </a:lnTo>
                <a:lnTo>
                  <a:pt x="6077648" y="0"/>
                </a:lnTo>
                <a:close/>
              </a:path>
            </a:pathLst>
          </a:custGeom>
          <a:solidFill>
            <a:srgbClr val="E7EEF6"/>
          </a:solidFill>
        </p:spPr>
        <p:txBody>
          <a:bodyPr wrap="square" lIns="0" tIns="0" rIns="0" bIns="0" rtlCol="0"/>
          <a:lstStyle/>
          <a:p>
            <a:endParaRPr/>
          </a:p>
        </p:txBody>
      </p:sp>
      <p:sp>
        <p:nvSpPr>
          <p:cNvPr id="57" name="object 57"/>
          <p:cNvSpPr/>
          <p:nvPr/>
        </p:nvSpPr>
        <p:spPr>
          <a:xfrm>
            <a:off x="1001128" y="7864551"/>
            <a:ext cx="6078220" cy="243204"/>
          </a:xfrm>
          <a:custGeom>
            <a:avLst/>
            <a:gdLst/>
            <a:ahLst/>
            <a:cxnLst/>
            <a:rect l="l" t="t" r="r" b="b"/>
            <a:pathLst>
              <a:path w="6078220" h="243204">
                <a:moveTo>
                  <a:pt x="6077648" y="0"/>
                </a:moveTo>
                <a:lnTo>
                  <a:pt x="0" y="0"/>
                </a:lnTo>
                <a:lnTo>
                  <a:pt x="0" y="243001"/>
                </a:lnTo>
                <a:lnTo>
                  <a:pt x="6077648" y="243001"/>
                </a:lnTo>
                <a:lnTo>
                  <a:pt x="6077648" y="0"/>
                </a:lnTo>
                <a:close/>
              </a:path>
            </a:pathLst>
          </a:custGeom>
          <a:solidFill>
            <a:srgbClr val="E7EEF6"/>
          </a:solidFill>
        </p:spPr>
        <p:txBody>
          <a:bodyPr wrap="square" lIns="0" tIns="0" rIns="0" bIns="0" rtlCol="0"/>
          <a:lstStyle/>
          <a:p>
            <a:endParaRPr/>
          </a:p>
        </p:txBody>
      </p:sp>
      <p:sp>
        <p:nvSpPr>
          <p:cNvPr id="58" name="object 58"/>
          <p:cNvSpPr/>
          <p:nvPr/>
        </p:nvSpPr>
        <p:spPr>
          <a:xfrm>
            <a:off x="1001128" y="8350554"/>
            <a:ext cx="6078220" cy="243204"/>
          </a:xfrm>
          <a:custGeom>
            <a:avLst/>
            <a:gdLst/>
            <a:ahLst/>
            <a:cxnLst/>
            <a:rect l="l" t="t" r="r" b="b"/>
            <a:pathLst>
              <a:path w="6078220" h="243204">
                <a:moveTo>
                  <a:pt x="6077648" y="0"/>
                </a:moveTo>
                <a:lnTo>
                  <a:pt x="0" y="0"/>
                </a:lnTo>
                <a:lnTo>
                  <a:pt x="0" y="243001"/>
                </a:lnTo>
                <a:lnTo>
                  <a:pt x="6077648" y="243001"/>
                </a:lnTo>
                <a:lnTo>
                  <a:pt x="6077648" y="0"/>
                </a:lnTo>
                <a:close/>
              </a:path>
            </a:pathLst>
          </a:custGeom>
          <a:solidFill>
            <a:srgbClr val="E7EEF6"/>
          </a:solidFill>
        </p:spPr>
        <p:txBody>
          <a:bodyPr wrap="square" lIns="0" tIns="0" rIns="0" bIns="0" rtlCol="0"/>
          <a:lstStyle/>
          <a:p>
            <a:endParaRPr/>
          </a:p>
        </p:txBody>
      </p:sp>
      <p:sp>
        <p:nvSpPr>
          <p:cNvPr id="59" name="object 59"/>
          <p:cNvSpPr/>
          <p:nvPr/>
        </p:nvSpPr>
        <p:spPr>
          <a:xfrm>
            <a:off x="1001128" y="6163551"/>
            <a:ext cx="6078220" cy="243204"/>
          </a:xfrm>
          <a:custGeom>
            <a:avLst/>
            <a:gdLst/>
            <a:ahLst/>
            <a:cxnLst/>
            <a:rect l="l" t="t" r="r" b="b"/>
            <a:pathLst>
              <a:path w="6078220" h="243204">
                <a:moveTo>
                  <a:pt x="6077648" y="0"/>
                </a:moveTo>
                <a:lnTo>
                  <a:pt x="0" y="0"/>
                </a:lnTo>
                <a:lnTo>
                  <a:pt x="0" y="243001"/>
                </a:lnTo>
                <a:lnTo>
                  <a:pt x="6077648" y="243001"/>
                </a:lnTo>
                <a:lnTo>
                  <a:pt x="6077648" y="0"/>
                </a:lnTo>
                <a:close/>
              </a:path>
            </a:pathLst>
          </a:custGeom>
          <a:solidFill>
            <a:srgbClr val="D4E1EE"/>
          </a:solidFill>
        </p:spPr>
        <p:txBody>
          <a:bodyPr wrap="square" lIns="0" tIns="0" rIns="0" bIns="0" rtlCol="0"/>
          <a:lstStyle/>
          <a:p>
            <a:endParaRPr/>
          </a:p>
        </p:txBody>
      </p:sp>
      <p:sp>
        <p:nvSpPr>
          <p:cNvPr id="60" name="object 60"/>
          <p:cNvSpPr/>
          <p:nvPr/>
        </p:nvSpPr>
        <p:spPr>
          <a:xfrm>
            <a:off x="1001128" y="7135559"/>
            <a:ext cx="6078220" cy="243204"/>
          </a:xfrm>
          <a:custGeom>
            <a:avLst/>
            <a:gdLst/>
            <a:ahLst/>
            <a:cxnLst/>
            <a:rect l="l" t="t" r="r" b="b"/>
            <a:pathLst>
              <a:path w="6078220" h="243204">
                <a:moveTo>
                  <a:pt x="6077648" y="0"/>
                </a:moveTo>
                <a:lnTo>
                  <a:pt x="0" y="0"/>
                </a:lnTo>
                <a:lnTo>
                  <a:pt x="0" y="243001"/>
                </a:lnTo>
                <a:lnTo>
                  <a:pt x="6077648" y="243001"/>
                </a:lnTo>
                <a:lnTo>
                  <a:pt x="6077648" y="0"/>
                </a:lnTo>
                <a:close/>
              </a:path>
            </a:pathLst>
          </a:custGeom>
          <a:solidFill>
            <a:srgbClr val="D4E1EE"/>
          </a:solidFill>
        </p:spPr>
        <p:txBody>
          <a:bodyPr wrap="square" lIns="0" tIns="0" rIns="0" bIns="0" rtlCol="0"/>
          <a:lstStyle/>
          <a:p>
            <a:endParaRPr/>
          </a:p>
        </p:txBody>
      </p:sp>
      <p:sp>
        <p:nvSpPr>
          <p:cNvPr id="61" name="object 61"/>
          <p:cNvSpPr/>
          <p:nvPr/>
        </p:nvSpPr>
        <p:spPr>
          <a:xfrm>
            <a:off x="1001128" y="7621549"/>
            <a:ext cx="6078220" cy="243204"/>
          </a:xfrm>
          <a:custGeom>
            <a:avLst/>
            <a:gdLst/>
            <a:ahLst/>
            <a:cxnLst/>
            <a:rect l="l" t="t" r="r" b="b"/>
            <a:pathLst>
              <a:path w="6078220" h="243204">
                <a:moveTo>
                  <a:pt x="6077648" y="0"/>
                </a:moveTo>
                <a:lnTo>
                  <a:pt x="0" y="0"/>
                </a:lnTo>
                <a:lnTo>
                  <a:pt x="0" y="243001"/>
                </a:lnTo>
                <a:lnTo>
                  <a:pt x="6077648" y="243001"/>
                </a:lnTo>
                <a:lnTo>
                  <a:pt x="6077648" y="0"/>
                </a:lnTo>
                <a:close/>
              </a:path>
            </a:pathLst>
          </a:custGeom>
          <a:solidFill>
            <a:srgbClr val="D4E1EE"/>
          </a:solidFill>
        </p:spPr>
        <p:txBody>
          <a:bodyPr wrap="square" lIns="0" tIns="0" rIns="0" bIns="0" rtlCol="0"/>
          <a:lstStyle/>
          <a:p>
            <a:endParaRPr/>
          </a:p>
        </p:txBody>
      </p:sp>
      <p:sp>
        <p:nvSpPr>
          <p:cNvPr id="62" name="object 62"/>
          <p:cNvSpPr/>
          <p:nvPr/>
        </p:nvSpPr>
        <p:spPr>
          <a:xfrm>
            <a:off x="1001128" y="8107553"/>
            <a:ext cx="6078220" cy="243204"/>
          </a:xfrm>
          <a:custGeom>
            <a:avLst/>
            <a:gdLst/>
            <a:ahLst/>
            <a:cxnLst/>
            <a:rect l="l" t="t" r="r" b="b"/>
            <a:pathLst>
              <a:path w="6078220" h="243204">
                <a:moveTo>
                  <a:pt x="6077648" y="0"/>
                </a:moveTo>
                <a:lnTo>
                  <a:pt x="0" y="0"/>
                </a:lnTo>
                <a:lnTo>
                  <a:pt x="0" y="243001"/>
                </a:lnTo>
                <a:lnTo>
                  <a:pt x="6077648" y="243001"/>
                </a:lnTo>
                <a:lnTo>
                  <a:pt x="6077648" y="0"/>
                </a:lnTo>
                <a:close/>
              </a:path>
            </a:pathLst>
          </a:custGeom>
          <a:solidFill>
            <a:srgbClr val="D4E1EE"/>
          </a:solidFill>
        </p:spPr>
        <p:txBody>
          <a:bodyPr wrap="square" lIns="0" tIns="0" rIns="0" bIns="0" rtlCol="0"/>
          <a:lstStyle/>
          <a:p>
            <a:endParaRPr/>
          </a:p>
        </p:txBody>
      </p:sp>
      <p:sp>
        <p:nvSpPr>
          <p:cNvPr id="63" name="object 63"/>
          <p:cNvSpPr/>
          <p:nvPr/>
        </p:nvSpPr>
        <p:spPr>
          <a:xfrm>
            <a:off x="997955" y="6163551"/>
            <a:ext cx="6084570" cy="0"/>
          </a:xfrm>
          <a:custGeom>
            <a:avLst/>
            <a:gdLst/>
            <a:ahLst/>
            <a:cxnLst/>
            <a:rect l="l" t="t" r="r" b="b"/>
            <a:pathLst>
              <a:path w="6084570">
                <a:moveTo>
                  <a:pt x="0" y="0"/>
                </a:moveTo>
                <a:lnTo>
                  <a:pt x="6083998" y="0"/>
                </a:lnTo>
              </a:path>
            </a:pathLst>
          </a:custGeom>
          <a:ln w="6350">
            <a:solidFill>
              <a:srgbClr val="004689"/>
            </a:solidFill>
          </a:ln>
        </p:spPr>
        <p:txBody>
          <a:bodyPr wrap="square" lIns="0" tIns="0" rIns="0" bIns="0" rtlCol="0"/>
          <a:lstStyle/>
          <a:p>
            <a:endParaRPr/>
          </a:p>
        </p:txBody>
      </p:sp>
      <p:sp>
        <p:nvSpPr>
          <p:cNvPr id="64" name="object 64"/>
          <p:cNvSpPr/>
          <p:nvPr/>
        </p:nvSpPr>
        <p:spPr>
          <a:xfrm>
            <a:off x="1001130" y="6166726"/>
            <a:ext cx="0" cy="236854"/>
          </a:xfrm>
          <a:custGeom>
            <a:avLst/>
            <a:gdLst/>
            <a:ahLst/>
            <a:cxnLst/>
            <a:rect l="l" t="t" r="r" b="b"/>
            <a:pathLst>
              <a:path h="236854">
                <a:moveTo>
                  <a:pt x="0" y="236651"/>
                </a:moveTo>
                <a:lnTo>
                  <a:pt x="0" y="0"/>
                </a:lnTo>
              </a:path>
            </a:pathLst>
          </a:custGeom>
          <a:ln w="6350">
            <a:solidFill>
              <a:srgbClr val="004689"/>
            </a:solidFill>
          </a:ln>
        </p:spPr>
        <p:txBody>
          <a:bodyPr wrap="square" lIns="0" tIns="0" rIns="0" bIns="0" rtlCol="0"/>
          <a:lstStyle/>
          <a:p>
            <a:endParaRPr/>
          </a:p>
        </p:txBody>
      </p:sp>
      <p:sp>
        <p:nvSpPr>
          <p:cNvPr id="65" name="object 65"/>
          <p:cNvSpPr/>
          <p:nvPr/>
        </p:nvSpPr>
        <p:spPr>
          <a:xfrm>
            <a:off x="7078776" y="6166726"/>
            <a:ext cx="0" cy="236854"/>
          </a:xfrm>
          <a:custGeom>
            <a:avLst/>
            <a:gdLst/>
            <a:ahLst/>
            <a:cxnLst/>
            <a:rect l="l" t="t" r="r" b="b"/>
            <a:pathLst>
              <a:path h="236854">
                <a:moveTo>
                  <a:pt x="0" y="236651"/>
                </a:moveTo>
                <a:lnTo>
                  <a:pt x="0" y="0"/>
                </a:lnTo>
              </a:path>
            </a:pathLst>
          </a:custGeom>
          <a:ln w="6350">
            <a:solidFill>
              <a:srgbClr val="004689"/>
            </a:solidFill>
          </a:ln>
        </p:spPr>
        <p:txBody>
          <a:bodyPr wrap="square" lIns="0" tIns="0" rIns="0" bIns="0" rtlCol="0"/>
          <a:lstStyle/>
          <a:p>
            <a:endParaRPr/>
          </a:p>
        </p:txBody>
      </p:sp>
      <p:sp>
        <p:nvSpPr>
          <p:cNvPr id="66" name="object 66"/>
          <p:cNvSpPr/>
          <p:nvPr/>
        </p:nvSpPr>
        <p:spPr>
          <a:xfrm>
            <a:off x="997955" y="6406553"/>
            <a:ext cx="6084570" cy="0"/>
          </a:xfrm>
          <a:custGeom>
            <a:avLst/>
            <a:gdLst/>
            <a:ahLst/>
            <a:cxnLst/>
            <a:rect l="l" t="t" r="r" b="b"/>
            <a:pathLst>
              <a:path w="6084570">
                <a:moveTo>
                  <a:pt x="0" y="0"/>
                </a:moveTo>
                <a:lnTo>
                  <a:pt x="6083998" y="0"/>
                </a:lnTo>
              </a:path>
            </a:pathLst>
          </a:custGeom>
          <a:ln w="6350">
            <a:solidFill>
              <a:srgbClr val="004689"/>
            </a:solidFill>
          </a:ln>
        </p:spPr>
        <p:txBody>
          <a:bodyPr wrap="square" lIns="0" tIns="0" rIns="0" bIns="0" rtlCol="0"/>
          <a:lstStyle/>
          <a:p>
            <a:endParaRPr/>
          </a:p>
        </p:txBody>
      </p:sp>
      <p:sp>
        <p:nvSpPr>
          <p:cNvPr id="67" name="object 67"/>
          <p:cNvSpPr/>
          <p:nvPr/>
        </p:nvSpPr>
        <p:spPr>
          <a:xfrm>
            <a:off x="1001130" y="6409728"/>
            <a:ext cx="0" cy="236854"/>
          </a:xfrm>
          <a:custGeom>
            <a:avLst/>
            <a:gdLst/>
            <a:ahLst/>
            <a:cxnLst/>
            <a:rect l="l" t="t" r="r" b="b"/>
            <a:pathLst>
              <a:path h="236854">
                <a:moveTo>
                  <a:pt x="0" y="236651"/>
                </a:moveTo>
                <a:lnTo>
                  <a:pt x="0" y="0"/>
                </a:lnTo>
              </a:path>
            </a:pathLst>
          </a:custGeom>
          <a:ln w="6350">
            <a:solidFill>
              <a:srgbClr val="004689"/>
            </a:solidFill>
          </a:ln>
        </p:spPr>
        <p:txBody>
          <a:bodyPr wrap="square" lIns="0" tIns="0" rIns="0" bIns="0" rtlCol="0"/>
          <a:lstStyle/>
          <a:p>
            <a:endParaRPr/>
          </a:p>
        </p:txBody>
      </p:sp>
      <p:sp>
        <p:nvSpPr>
          <p:cNvPr id="68" name="object 68"/>
          <p:cNvSpPr/>
          <p:nvPr/>
        </p:nvSpPr>
        <p:spPr>
          <a:xfrm>
            <a:off x="7078776" y="6409728"/>
            <a:ext cx="0" cy="236854"/>
          </a:xfrm>
          <a:custGeom>
            <a:avLst/>
            <a:gdLst/>
            <a:ahLst/>
            <a:cxnLst/>
            <a:rect l="l" t="t" r="r" b="b"/>
            <a:pathLst>
              <a:path h="236854">
                <a:moveTo>
                  <a:pt x="0" y="236651"/>
                </a:moveTo>
                <a:lnTo>
                  <a:pt x="0" y="0"/>
                </a:lnTo>
              </a:path>
            </a:pathLst>
          </a:custGeom>
          <a:ln w="6350">
            <a:solidFill>
              <a:srgbClr val="004689"/>
            </a:solidFill>
          </a:ln>
        </p:spPr>
        <p:txBody>
          <a:bodyPr wrap="square" lIns="0" tIns="0" rIns="0" bIns="0" rtlCol="0"/>
          <a:lstStyle/>
          <a:p>
            <a:endParaRPr/>
          </a:p>
        </p:txBody>
      </p:sp>
      <p:sp>
        <p:nvSpPr>
          <p:cNvPr id="69" name="object 69"/>
          <p:cNvSpPr/>
          <p:nvPr/>
        </p:nvSpPr>
        <p:spPr>
          <a:xfrm>
            <a:off x="997955" y="6892556"/>
            <a:ext cx="6084570" cy="0"/>
          </a:xfrm>
          <a:custGeom>
            <a:avLst/>
            <a:gdLst/>
            <a:ahLst/>
            <a:cxnLst/>
            <a:rect l="l" t="t" r="r" b="b"/>
            <a:pathLst>
              <a:path w="6084570">
                <a:moveTo>
                  <a:pt x="0" y="0"/>
                </a:moveTo>
                <a:lnTo>
                  <a:pt x="6083998" y="0"/>
                </a:lnTo>
              </a:path>
            </a:pathLst>
          </a:custGeom>
          <a:ln w="6350">
            <a:solidFill>
              <a:srgbClr val="004689"/>
            </a:solidFill>
          </a:ln>
        </p:spPr>
        <p:txBody>
          <a:bodyPr wrap="square" lIns="0" tIns="0" rIns="0" bIns="0" rtlCol="0"/>
          <a:lstStyle/>
          <a:p>
            <a:endParaRPr/>
          </a:p>
        </p:txBody>
      </p:sp>
      <p:sp>
        <p:nvSpPr>
          <p:cNvPr id="70" name="object 70"/>
          <p:cNvSpPr/>
          <p:nvPr/>
        </p:nvSpPr>
        <p:spPr>
          <a:xfrm>
            <a:off x="1001130" y="6895731"/>
            <a:ext cx="0" cy="236854"/>
          </a:xfrm>
          <a:custGeom>
            <a:avLst/>
            <a:gdLst/>
            <a:ahLst/>
            <a:cxnLst/>
            <a:rect l="l" t="t" r="r" b="b"/>
            <a:pathLst>
              <a:path h="236854">
                <a:moveTo>
                  <a:pt x="0" y="236651"/>
                </a:moveTo>
                <a:lnTo>
                  <a:pt x="0" y="0"/>
                </a:lnTo>
              </a:path>
            </a:pathLst>
          </a:custGeom>
          <a:ln w="6350">
            <a:solidFill>
              <a:srgbClr val="004689"/>
            </a:solidFill>
          </a:ln>
        </p:spPr>
        <p:txBody>
          <a:bodyPr wrap="square" lIns="0" tIns="0" rIns="0" bIns="0" rtlCol="0"/>
          <a:lstStyle/>
          <a:p>
            <a:endParaRPr/>
          </a:p>
        </p:txBody>
      </p:sp>
      <p:sp>
        <p:nvSpPr>
          <p:cNvPr id="71" name="object 71"/>
          <p:cNvSpPr/>
          <p:nvPr/>
        </p:nvSpPr>
        <p:spPr>
          <a:xfrm>
            <a:off x="7078776" y="6895731"/>
            <a:ext cx="0" cy="236854"/>
          </a:xfrm>
          <a:custGeom>
            <a:avLst/>
            <a:gdLst/>
            <a:ahLst/>
            <a:cxnLst/>
            <a:rect l="l" t="t" r="r" b="b"/>
            <a:pathLst>
              <a:path h="236854">
                <a:moveTo>
                  <a:pt x="0" y="236651"/>
                </a:moveTo>
                <a:lnTo>
                  <a:pt x="0" y="0"/>
                </a:lnTo>
              </a:path>
            </a:pathLst>
          </a:custGeom>
          <a:ln w="6350">
            <a:solidFill>
              <a:srgbClr val="004689"/>
            </a:solidFill>
          </a:ln>
        </p:spPr>
        <p:txBody>
          <a:bodyPr wrap="square" lIns="0" tIns="0" rIns="0" bIns="0" rtlCol="0"/>
          <a:lstStyle/>
          <a:p>
            <a:endParaRPr/>
          </a:p>
        </p:txBody>
      </p:sp>
      <p:sp>
        <p:nvSpPr>
          <p:cNvPr id="72" name="object 72"/>
          <p:cNvSpPr/>
          <p:nvPr/>
        </p:nvSpPr>
        <p:spPr>
          <a:xfrm>
            <a:off x="997955" y="7135559"/>
            <a:ext cx="6084570" cy="0"/>
          </a:xfrm>
          <a:custGeom>
            <a:avLst/>
            <a:gdLst/>
            <a:ahLst/>
            <a:cxnLst/>
            <a:rect l="l" t="t" r="r" b="b"/>
            <a:pathLst>
              <a:path w="6084570">
                <a:moveTo>
                  <a:pt x="0" y="0"/>
                </a:moveTo>
                <a:lnTo>
                  <a:pt x="6083998" y="0"/>
                </a:lnTo>
              </a:path>
            </a:pathLst>
          </a:custGeom>
          <a:ln w="6350">
            <a:solidFill>
              <a:srgbClr val="004689"/>
            </a:solidFill>
          </a:ln>
        </p:spPr>
        <p:txBody>
          <a:bodyPr wrap="square" lIns="0" tIns="0" rIns="0" bIns="0" rtlCol="0"/>
          <a:lstStyle/>
          <a:p>
            <a:endParaRPr/>
          </a:p>
        </p:txBody>
      </p:sp>
      <p:sp>
        <p:nvSpPr>
          <p:cNvPr id="73" name="object 73"/>
          <p:cNvSpPr/>
          <p:nvPr/>
        </p:nvSpPr>
        <p:spPr>
          <a:xfrm>
            <a:off x="1001130" y="7138720"/>
            <a:ext cx="0" cy="236854"/>
          </a:xfrm>
          <a:custGeom>
            <a:avLst/>
            <a:gdLst/>
            <a:ahLst/>
            <a:cxnLst/>
            <a:rect l="l" t="t" r="r" b="b"/>
            <a:pathLst>
              <a:path h="236854">
                <a:moveTo>
                  <a:pt x="0" y="236651"/>
                </a:moveTo>
                <a:lnTo>
                  <a:pt x="0" y="0"/>
                </a:lnTo>
              </a:path>
            </a:pathLst>
          </a:custGeom>
          <a:ln w="6350">
            <a:solidFill>
              <a:srgbClr val="004689"/>
            </a:solidFill>
          </a:ln>
        </p:spPr>
        <p:txBody>
          <a:bodyPr wrap="square" lIns="0" tIns="0" rIns="0" bIns="0" rtlCol="0"/>
          <a:lstStyle/>
          <a:p>
            <a:endParaRPr/>
          </a:p>
        </p:txBody>
      </p:sp>
      <p:sp>
        <p:nvSpPr>
          <p:cNvPr id="74" name="object 74"/>
          <p:cNvSpPr/>
          <p:nvPr/>
        </p:nvSpPr>
        <p:spPr>
          <a:xfrm>
            <a:off x="7078776" y="7138720"/>
            <a:ext cx="0" cy="236854"/>
          </a:xfrm>
          <a:custGeom>
            <a:avLst/>
            <a:gdLst/>
            <a:ahLst/>
            <a:cxnLst/>
            <a:rect l="l" t="t" r="r" b="b"/>
            <a:pathLst>
              <a:path h="236854">
                <a:moveTo>
                  <a:pt x="0" y="236651"/>
                </a:moveTo>
                <a:lnTo>
                  <a:pt x="0" y="0"/>
                </a:lnTo>
              </a:path>
            </a:pathLst>
          </a:custGeom>
          <a:ln w="6350">
            <a:solidFill>
              <a:srgbClr val="004689"/>
            </a:solidFill>
          </a:ln>
        </p:spPr>
        <p:txBody>
          <a:bodyPr wrap="square" lIns="0" tIns="0" rIns="0" bIns="0" rtlCol="0"/>
          <a:lstStyle/>
          <a:p>
            <a:endParaRPr/>
          </a:p>
        </p:txBody>
      </p:sp>
      <p:sp>
        <p:nvSpPr>
          <p:cNvPr id="75" name="object 75"/>
          <p:cNvSpPr txBox="1"/>
          <p:nvPr/>
        </p:nvSpPr>
        <p:spPr>
          <a:xfrm>
            <a:off x="1001130" y="5715584"/>
            <a:ext cx="6078220" cy="205104"/>
          </a:xfrm>
          <a:prstGeom prst="rect">
            <a:avLst/>
          </a:prstGeom>
          <a:ln w="6350">
            <a:solidFill>
              <a:srgbClr val="004689"/>
            </a:solidFill>
          </a:ln>
        </p:spPr>
        <p:txBody>
          <a:bodyPr vert="horz" wrap="square" lIns="0" tIns="13970" rIns="0" bIns="0" rtlCol="0">
            <a:spAutoFit/>
          </a:bodyPr>
          <a:lstStyle/>
          <a:p>
            <a:pPr marL="1940560">
              <a:lnSpc>
                <a:spcPct val="100000"/>
              </a:lnSpc>
              <a:spcBef>
                <a:spcPts val="110"/>
              </a:spcBef>
            </a:pPr>
            <a:r>
              <a:rPr sz="1100" b="1" spc="20" dirty="0">
                <a:solidFill>
                  <a:srgbClr val="004689"/>
                </a:solidFill>
                <a:latin typeface="Calibri"/>
                <a:cs typeface="Calibri"/>
              </a:rPr>
              <a:t>Experiencia </a:t>
            </a:r>
            <a:r>
              <a:rPr sz="1100" b="1" spc="35" dirty="0">
                <a:solidFill>
                  <a:srgbClr val="004689"/>
                </a:solidFill>
                <a:latin typeface="Calibri"/>
                <a:cs typeface="Calibri"/>
              </a:rPr>
              <a:t>y </a:t>
            </a:r>
            <a:r>
              <a:rPr sz="1100" b="1" spc="20" dirty="0">
                <a:solidFill>
                  <a:srgbClr val="004689"/>
                </a:solidFill>
                <a:latin typeface="Calibri"/>
                <a:cs typeface="Calibri"/>
              </a:rPr>
              <a:t>nivel </a:t>
            </a:r>
            <a:r>
              <a:rPr sz="1100" b="1" spc="15" dirty="0">
                <a:solidFill>
                  <a:srgbClr val="004689"/>
                </a:solidFill>
                <a:latin typeface="Calibri"/>
                <a:cs typeface="Calibri"/>
              </a:rPr>
              <a:t>de</a:t>
            </a:r>
            <a:r>
              <a:rPr sz="1100" b="1" spc="-100" dirty="0">
                <a:solidFill>
                  <a:srgbClr val="004689"/>
                </a:solidFill>
                <a:latin typeface="Calibri"/>
                <a:cs typeface="Calibri"/>
              </a:rPr>
              <a:t> </a:t>
            </a:r>
            <a:r>
              <a:rPr sz="1100" b="1" spc="20" dirty="0">
                <a:solidFill>
                  <a:srgbClr val="004689"/>
                </a:solidFill>
                <a:latin typeface="Calibri"/>
                <a:cs typeface="Calibri"/>
              </a:rPr>
              <a:t>conocimientos</a:t>
            </a:r>
            <a:endParaRPr sz="1100">
              <a:latin typeface="Calibri"/>
              <a:cs typeface="Calibri"/>
            </a:endParaRPr>
          </a:p>
        </p:txBody>
      </p:sp>
      <p:sp>
        <p:nvSpPr>
          <p:cNvPr id="76" name="object 76"/>
          <p:cNvSpPr txBox="1"/>
          <p:nvPr/>
        </p:nvSpPr>
        <p:spPr>
          <a:xfrm>
            <a:off x="1001130" y="5920549"/>
            <a:ext cx="6078220" cy="243204"/>
          </a:xfrm>
          <a:prstGeom prst="rect">
            <a:avLst/>
          </a:prstGeom>
          <a:solidFill>
            <a:srgbClr val="E7EEF6"/>
          </a:solidFill>
          <a:ln w="6350">
            <a:solidFill>
              <a:srgbClr val="004689"/>
            </a:solidFill>
          </a:ln>
        </p:spPr>
        <p:txBody>
          <a:bodyPr vert="horz" wrap="square" lIns="0" tIns="41275" rIns="0" bIns="0" rtlCol="0">
            <a:spAutoFit/>
          </a:bodyPr>
          <a:lstStyle/>
          <a:p>
            <a:pPr marL="86360">
              <a:lnSpc>
                <a:spcPct val="100000"/>
              </a:lnSpc>
              <a:spcBef>
                <a:spcPts val="325"/>
              </a:spcBef>
            </a:pPr>
            <a:r>
              <a:rPr sz="1000" spc="10" dirty="0">
                <a:solidFill>
                  <a:srgbClr val="004689"/>
                </a:solidFill>
                <a:latin typeface="Calibri"/>
                <a:cs typeface="Calibri"/>
              </a:rPr>
              <a:t>10. </a:t>
            </a:r>
            <a:r>
              <a:rPr sz="1000" spc="25" dirty="0">
                <a:solidFill>
                  <a:srgbClr val="004689"/>
                </a:solidFill>
                <a:latin typeface="Calibri"/>
                <a:cs typeface="Calibri"/>
              </a:rPr>
              <a:t>Nivel </a:t>
            </a:r>
            <a:r>
              <a:rPr sz="1000" spc="15" dirty="0">
                <a:solidFill>
                  <a:srgbClr val="004689"/>
                </a:solidFill>
                <a:latin typeface="Calibri"/>
                <a:cs typeface="Calibri"/>
              </a:rPr>
              <a:t>de</a:t>
            </a:r>
            <a:r>
              <a:rPr sz="1000" spc="-55" dirty="0">
                <a:solidFill>
                  <a:srgbClr val="004689"/>
                </a:solidFill>
                <a:latin typeface="Calibri"/>
                <a:cs typeface="Calibri"/>
              </a:rPr>
              <a:t> </a:t>
            </a:r>
            <a:r>
              <a:rPr sz="1000" spc="20" dirty="0">
                <a:solidFill>
                  <a:srgbClr val="004689"/>
                </a:solidFill>
                <a:latin typeface="Calibri"/>
                <a:cs typeface="Calibri"/>
              </a:rPr>
              <a:t>estudios</a:t>
            </a:r>
            <a:endParaRPr sz="1000">
              <a:latin typeface="Calibri"/>
              <a:cs typeface="Calibri"/>
            </a:endParaRPr>
          </a:p>
        </p:txBody>
      </p:sp>
      <p:sp>
        <p:nvSpPr>
          <p:cNvPr id="77" name="object 77"/>
          <p:cNvSpPr txBox="1"/>
          <p:nvPr/>
        </p:nvSpPr>
        <p:spPr>
          <a:xfrm>
            <a:off x="1259380" y="6192291"/>
            <a:ext cx="5736590" cy="421005"/>
          </a:xfrm>
          <a:prstGeom prst="rect">
            <a:avLst/>
          </a:prstGeom>
        </p:spPr>
        <p:txBody>
          <a:bodyPr vert="horz" wrap="square" lIns="0" tIns="12700" rIns="0" bIns="0" rtlCol="0">
            <a:spAutoFit/>
          </a:bodyPr>
          <a:lstStyle/>
          <a:p>
            <a:pPr>
              <a:lnSpc>
                <a:spcPct val="100000"/>
              </a:lnSpc>
              <a:spcBef>
                <a:spcPts val="100"/>
              </a:spcBef>
              <a:tabLst>
                <a:tab pos="2827655" algn="l"/>
              </a:tabLst>
            </a:pPr>
            <a:r>
              <a:rPr sz="1000" dirty="0">
                <a:solidFill>
                  <a:srgbClr val="004689"/>
                </a:solidFill>
                <a:latin typeface="Calibri"/>
                <a:cs typeface="Calibri"/>
              </a:rPr>
              <a:t>a) </a:t>
            </a:r>
            <a:r>
              <a:rPr sz="1000" spc="20" dirty="0">
                <a:solidFill>
                  <a:srgbClr val="004689"/>
                </a:solidFill>
                <a:latin typeface="Calibri"/>
                <a:cs typeface="Calibri"/>
              </a:rPr>
              <a:t>Superiores</a:t>
            </a:r>
            <a:r>
              <a:rPr sz="1000" spc="25" dirty="0">
                <a:solidFill>
                  <a:srgbClr val="004689"/>
                </a:solidFill>
                <a:latin typeface="Calibri"/>
                <a:cs typeface="Calibri"/>
              </a:rPr>
              <a:t> </a:t>
            </a:r>
            <a:r>
              <a:rPr sz="1000" spc="15" dirty="0">
                <a:solidFill>
                  <a:srgbClr val="004689"/>
                </a:solidFill>
                <a:latin typeface="Calibri"/>
                <a:cs typeface="Calibri"/>
              </a:rPr>
              <a:t>(Estudios Universitarios)	</a:t>
            </a:r>
            <a:r>
              <a:rPr sz="1000" dirty="0">
                <a:solidFill>
                  <a:srgbClr val="004689"/>
                </a:solidFill>
                <a:latin typeface="Calibri"/>
                <a:cs typeface="Calibri"/>
              </a:rPr>
              <a:t>b) </a:t>
            </a:r>
            <a:r>
              <a:rPr sz="1000" spc="20" dirty="0">
                <a:solidFill>
                  <a:srgbClr val="004689"/>
                </a:solidFill>
                <a:latin typeface="Calibri"/>
                <a:cs typeface="Calibri"/>
              </a:rPr>
              <a:t>Secundarios </a:t>
            </a:r>
            <a:r>
              <a:rPr sz="1000" spc="15" dirty="0">
                <a:solidFill>
                  <a:srgbClr val="004689"/>
                </a:solidFill>
                <a:latin typeface="Calibri"/>
                <a:cs typeface="Calibri"/>
              </a:rPr>
              <a:t>(Bachillerato o </a:t>
            </a:r>
            <a:r>
              <a:rPr sz="1000" spc="25" dirty="0">
                <a:solidFill>
                  <a:srgbClr val="004689"/>
                </a:solidFill>
                <a:latin typeface="Calibri"/>
                <a:cs typeface="Calibri"/>
              </a:rPr>
              <a:t>Formación</a:t>
            </a:r>
            <a:r>
              <a:rPr sz="1000" spc="-60" dirty="0">
                <a:solidFill>
                  <a:srgbClr val="004689"/>
                </a:solidFill>
                <a:latin typeface="Calibri"/>
                <a:cs typeface="Calibri"/>
              </a:rPr>
              <a:t> </a:t>
            </a:r>
            <a:r>
              <a:rPr sz="1000" spc="15" dirty="0">
                <a:solidFill>
                  <a:srgbClr val="004689"/>
                </a:solidFill>
                <a:latin typeface="Calibri"/>
                <a:cs typeface="Calibri"/>
              </a:rPr>
              <a:t>Profesional)</a:t>
            </a:r>
            <a:endParaRPr sz="1000">
              <a:latin typeface="Calibri"/>
              <a:cs typeface="Calibri"/>
            </a:endParaRPr>
          </a:p>
          <a:p>
            <a:pPr>
              <a:lnSpc>
                <a:spcPct val="100000"/>
              </a:lnSpc>
              <a:spcBef>
                <a:spcPts val="710"/>
              </a:spcBef>
              <a:tabLst>
                <a:tab pos="2818130" algn="l"/>
              </a:tabLst>
            </a:pPr>
            <a:r>
              <a:rPr sz="1000" dirty="0">
                <a:solidFill>
                  <a:srgbClr val="004689"/>
                </a:solidFill>
                <a:latin typeface="Calibri"/>
                <a:cs typeface="Calibri"/>
              </a:rPr>
              <a:t>c) </a:t>
            </a:r>
            <a:r>
              <a:rPr sz="1000" spc="20" dirty="0">
                <a:solidFill>
                  <a:srgbClr val="004689"/>
                </a:solidFill>
                <a:latin typeface="Calibri"/>
                <a:cs typeface="Calibri"/>
              </a:rPr>
              <a:t>Primarios</a:t>
            </a:r>
            <a:r>
              <a:rPr sz="1000" spc="5" dirty="0">
                <a:solidFill>
                  <a:srgbClr val="004689"/>
                </a:solidFill>
                <a:latin typeface="Calibri"/>
                <a:cs typeface="Calibri"/>
              </a:rPr>
              <a:t> </a:t>
            </a:r>
            <a:r>
              <a:rPr sz="1000" dirty="0">
                <a:solidFill>
                  <a:srgbClr val="004689"/>
                </a:solidFill>
                <a:latin typeface="Calibri"/>
                <a:cs typeface="Calibri"/>
              </a:rPr>
              <a:t>(EGB)	</a:t>
            </a:r>
            <a:r>
              <a:rPr sz="1000" spc="5" dirty="0">
                <a:solidFill>
                  <a:srgbClr val="004689"/>
                </a:solidFill>
                <a:latin typeface="Calibri"/>
                <a:cs typeface="Calibri"/>
              </a:rPr>
              <a:t>d) </a:t>
            </a:r>
            <a:r>
              <a:rPr sz="1000" spc="25" dirty="0">
                <a:solidFill>
                  <a:srgbClr val="004689"/>
                </a:solidFill>
                <a:latin typeface="Calibri"/>
                <a:cs typeface="Calibri"/>
              </a:rPr>
              <a:t>Sin </a:t>
            </a:r>
            <a:r>
              <a:rPr sz="1000" spc="20" dirty="0">
                <a:solidFill>
                  <a:srgbClr val="004689"/>
                </a:solidFill>
                <a:latin typeface="Calibri"/>
                <a:cs typeface="Calibri"/>
              </a:rPr>
              <a:t>estudios</a:t>
            </a:r>
            <a:r>
              <a:rPr sz="1000" spc="-45" dirty="0">
                <a:solidFill>
                  <a:srgbClr val="004689"/>
                </a:solidFill>
                <a:latin typeface="Calibri"/>
                <a:cs typeface="Calibri"/>
              </a:rPr>
              <a:t> </a:t>
            </a:r>
            <a:r>
              <a:rPr sz="1000" spc="20" dirty="0">
                <a:solidFill>
                  <a:srgbClr val="004689"/>
                </a:solidFill>
                <a:latin typeface="Calibri"/>
                <a:cs typeface="Calibri"/>
              </a:rPr>
              <a:t>reconocidos</a:t>
            </a:r>
            <a:endParaRPr sz="1000">
              <a:latin typeface="Calibri"/>
              <a:cs typeface="Calibri"/>
            </a:endParaRPr>
          </a:p>
        </p:txBody>
      </p:sp>
      <p:sp>
        <p:nvSpPr>
          <p:cNvPr id="78" name="object 78"/>
          <p:cNvSpPr txBox="1"/>
          <p:nvPr/>
        </p:nvSpPr>
        <p:spPr>
          <a:xfrm>
            <a:off x="1001130" y="6649555"/>
            <a:ext cx="6078220" cy="243204"/>
          </a:xfrm>
          <a:prstGeom prst="rect">
            <a:avLst/>
          </a:prstGeom>
          <a:solidFill>
            <a:srgbClr val="D4E1EE"/>
          </a:solidFill>
          <a:ln w="6350">
            <a:solidFill>
              <a:srgbClr val="004689"/>
            </a:solidFill>
          </a:ln>
        </p:spPr>
        <p:txBody>
          <a:bodyPr vert="horz" wrap="square" lIns="0" tIns="41275" rIns="0" bIns="0" rtlCol="0">
            <a:spAutoFit/>
          </a:bodyPr>
          <a:lstStyle/>
          <a:p>
            <a:pPr marL="86360">
              <a:lnSpc>
                <a:spcPct val="100000"/>
              </a:lnSpc>
              <a:spcBef>
                <a:spcPts val="325"/>
              </a:spcBef>
            </a:pPr>
            <a:r>
              <a:rPr sz="1000" spc="-20" dirty="0">
                <a:solidFill>
                  <a:srgbClr val="004689"/>
                </a:solidFill>
                <a:latin typeface="Calibri"/>
                <a:cs typeface="Calibri"/>
              </a:rPr>
              <a:t>11.</a:t>
            </a:r>
            <a:r>
              <a:rPr sz="1000" spc="-110" dirty="0">
                <a:solidFill>
                  <a:srgbClr val="004689"/>
                </a:solidFill>
                <a:latin typeface="Calibri"/>
                <a:cs typeface="Calibri"/>
              </a:rPr>
              <a:t> </a:t>
            </a:r>
            <a:r>
              <a:rPr sz="1000" dirty="0">
                <a:solidFill>
                  <a:srgbClr val="004689"/>
                </a:solidFill>
                <a:latin typeface="Calibri"/>
                <a:cs typeface="Calibri"/>
              </a:rPr>
              <a:t>Productosconlosqueestáfamiliarizado</a:t>
            </a:r>
            <a:r>
              <a:rPr sz="1000" spc="-105" dirty="0">
                <a:solidFill>
                  <a:srgbClr val="004689"/>
                </a:solidFill>
                <a:latin typeface="Calibri"/>
                <a:cs typeface="Calibri"/>
              </a:rPr>
              <a:t> </a:t>
            </a:r>
            <a:r>
              <a:rPr sz="1000" dirty="0">
                <a:solidFill>
                  <a:srgbClr val="004689"/>
                </a:solidFill>
                <a:latin typeface="Calibri"/>
                <a:cs typeface="Calibri"/>
              </a:rPr>
              <a:t>ohaoperadoenelpasado(marquetodaslasopcionescorrespondientes)</a:t>
            </a:r>
            <a:endParaRPr sz="1000">
              <a:latin typeface="Calibri"/>
              <a:cs typeface="Calibri"/>
            </a:endParaRPr>
          </a:p>
        </p:txBody>
      </p:sp>
      <p:sp>
        <p:nvSpPr>
          <p:cNvPr id="79" name="object 79"/>
          <p:cNvSpPr txBox="1"/>
          <p:nvPr/>
        </p:nvSpPr>
        <p:spPr>
          <a:xfrm>
            <a:off x="1259380" y="6921144"/>
            <a:ext cx="5001895" cy="421005"/>
          </a:xfrm>
          <a:prstGeom prst="rect">
            <a:avLst/>
          </a:prstGeom>
        </p:spPr>
        <p:txBody>
          <a:bodyPr vert="horz" wrap="square" lIns="0" tIns="12700" rIns="0" bIns="0" rtlCol="0">
            <a:spAutoFit/>
          </a:bodyPr>
          <a:lstStyle/>
          <a:p>
            <a:pPr>
              <a:lnSpc>
                <a:spcPct val="100000"/>
              </a:lnSpc>
              <a:spcBef>
                <a:spcPts val="100"/>
              </a:spcBef>
              <a:tabLst>
                <a:tab pos="2822575" algn="l"/>
              </a:tabLst>
            </a:pPr>
            <a:r>
              <a:rPr sz="1000" dirty="0">
                <a:solidFill>
                  <a:srgbClr val="004689"/>
                </a:solidFill>
                <a:latin typeface="Calibri"/>
                <a:cs typeface="Calibri"/>
              </a:rPr>
              <a:t>a) </a:t>
            </a:r>
            <a:r>
              <a:rPr sz="1000" spc="30" dirty="0">
                <a:solidFill>
                  <a:srgbClr val="004689"/>
                </a:solidFill>
                <a:latin typeface="Calibri"/>
                <a:cs typeface="Calibri"/>
              </a:rPr>
              <a:t>Cuenta</a:t>
            </a:r>
            <a:r>
              <a:rPr sz="1000" dirty="0">
                <a:solidFill>
                  <a:srgbClr val="004689"/>
                </a:solidFill>
                <a:latin typeface="Calibri"/>
                <a:cs typeface="Calibri"/>
              </a:rPr>
              <a:t> </a:t>
            </a:r>
            <a:r>
              <a:rPr sz="1000" spc="15" dirty="0">
                <a:solidFill>
                  <a:srgbClr val="004689"/>
                </a:solidFill>
                <a:latin typeface="Calibri"/>
                <a:cs typeface="Calibri"/>
              </a:rPr>
              <a:t>o</a:t>
            </a:r>
            <a:r>
              <a:rPr sz="1000" dirty="0">
                <a:solidFill>
                  <a:srgbClr val="004689"/>
                </a:solidFill>
                <a:latin typeface="Calibri"/>
                <a:cs typeface="Calibri"/>
              </a:rPr>
              <a:t> </a:t>
            </a:r>
            <a:r>
              <a:rPr sz="1000" spc="25" dirty="0">
                <a:solidFill>
                  <a:srgbClr val="004689"/>
                </a:solidFill>
                <a:latin typeface="Calibri"/>
                <a:cs typeface="Calibri"/>
              </a:rPr>
              <a:t>Depósitos	</a:t>
            </a:r>
            <a:r>
              <a:rPr sz="1000" spc="-5" dirty="0">
                <a:solidFill>
                  <a:srgbClr val="004689"/>
                </a:solidFill>
                <a:latin typeface="Calibri"/>
                <a:cs typeface="Calibri"/>
              </a:rPr>
              <a:t>b) </a:t>
            </a:r>
            <a:r>
              <a:rPr sz="1000" spc="20" dirty="0">
                <a:solidFill>
                  <a:srgbClr val="004689"/>
                </a:solidFill>
                <a:latin typeface="Calibri"/>
                <a:cs typeface="Calibri"/>
              </a:rPr>
              <a:t>Acciones </a:t>
            </a:r>
            <a:r>
              <a:rPr sz="1000" spc="15" dirty="0">
                <a:solidFill>
                  <a:srgbClr val="004689"/>
                </a:solidFill>
                <a:latin typeface="Calibri"/>
                <a:cs typeface="Calibri"/>
              </a:rPr>
              <a:t>o </a:t>
            </a:r>
            <a:r>
              <a:rPr sz="1000" spc="20" dirty="0">
                <a:solidFill>
                  <a:srgbClr val="004689"/>
                </a:solidFill>
                <a:latin typeface="Calibri"/>
                <a:cs typeface="Calibri"/>
              </a:rPr>
              <a:t>Fondos </a:t>
            </a:r>
            <a:r>
              <a:rPr sz="1000" spc="15" dirty="0">
                <a:solidFill>
                  <a:srgbClr val="004689"/>
                </a:solidFill>
                <a:latin typeface="Calibri"/>
                <a:cs typeface="Calibri"/>
              </a:rPr>
              <a:t>de</a:t>
            </a:r>
            <a:r>
              <a:rPr sz="1000" spc="-75" dirty="0">
                <a:solidFill>
                  <a:srgbClr val="004689"/>
                </a:solidFill>
                <a:latin typeface="Calibri"/>
                <a:cs typeface="Calibri"/>
              </a:rPr>
              <a:t> </a:t>
            </a:r>
            <a:r>
              <a:rPr sz="1000" spc="15" dirty="0">
                <a:solidFill>
                  <a:srgbClr val="004689"/>
                </a:solidFill>
                <a:latin typeface="Calibri"/>
                <a:cs typeface="Calibri"/>
              </a:rPr>
              <a:t>Inversión</a:t>
            </a:r>
            <a:endParaRPr sz="1000">
              <a:latin typeface="Calibri"/>
              <a:cs typeface="Calibri"/>
            </a:endParaRPr>
          </a:p>
          <a:p>
            <a:pPr>
              <a:lnSpc>
                <a:spcPct val="100000"/>
              </a:lnSpc>
              <a:spcBef>
                <a:spcPts val="710"/>
              </a:spcBef>
              <a:tabLst>
                <a:tab pos="2829560" algn="l"/>
              </a:tabLst>
            </a:pPr>
            <a:r>
              <a:rPr sz="1000" dirty="0">
                <a:solidFill>
                  <a:srgbClr val="004689"/>
                </a:solidFill>
                <a:latin typeface="Calibri"/>
                <a:cs typeface="Calibri"/>
              </a:rPr>
              <a:t>c) </a:t>
            </a:r>
            <a:r>
              <a:rPr sz="1000" spc="15" dirty="0">
                <a:solidFill>
                  <a:srgbClr val="004689"/>
                </a:solidFill>
                <a:latin typeface="Calibri"/>
                <a:cs typeface="Calibri"/>
              </a:rPr>
              <a:t>Planes de Pensiones o </a:t>
            </a:r>
            <a:r>
              <a:rPr sz="1000" spc="25" dirty="0">
                <a:solidFill>
                  <a:srgbClr val="004689"/>
                </a:solidFill>
                <a:latin typeface="Calibri"/>
                <a:cs typeface="Calibri"/>
              </a:rPr>
              <a:t>Seguros</a:t>
            </a:r>
            <a:r>
              <a:rPr sz="1000" spc="-20" dirty="0">
                <a:solidFill>
                  <a:srgbClr val="004689"/>
                </a:solidFill>
                <a:latin typeface="Calibri"/>
                <a:cs typeface="Calibri"/>
              </a:rPr>
              <a:t> </a:t>
            </a:r>
            <a:r>
              <a:rPr sz="1000" spc="15" dirty="0">
                <a:solidFill>
                  <a:srgbClr val="004689"/>
                </a:solidFill>
                <a:latin typeface="Calibri"/>
                <a:cs typeface="Calibri"/>
              </a:rPr>
              <a:t>de</a:t>
            </a:r>
            <a:r>
              <a:rPr sz="1000" spc="5" dirty="0">
                <a:solidFill>
                  <a:srgbClr val="004689"/>
                </a:solidFill>
                <a:latin typeface="Calibri"/>
                <a:cs typeface="Calibri"/>
              </a:rPr>
              <a:t> </a:t>
            </a:r>
            <a:r>
              <a:rPr sz="1000" spc="20" dirty="0">
                <a:solidFill>
                  <a:srgbClr val="004689"/>
                </a:solidFill>
                <a:latin typeface="Calibri"/>
                <a:cs typeface="Calibri"/>
              </a:rPr>
              <a:t>Ahorro	</a:t>
            </a:r>
            <a:r>
              <a:rPr sz="1000" spc="5" dirty="0">
                <a:solidFill>
                  <a:srgbClr val="004689"/>
                </a:solidFill>
                <a:latin typeface="Calibri"/>
                <a:cs typeface="Calibri"/>
              </a:rPr>
              <a:t>d) </a:t>
            </a:r>
            <a:r>
              <a:rPr sz="1000" spc="20" dirty="0">
                <a:solidFill>
                  <a:srgbClr val="004689"/>
                </a:solidFill>
                <a:latin typeface="Calibri"/>
                <a:cs typeface="Calibri"/>
              </a:rPr>
              <a:t>Productos </a:t>
            </a:r>
            <a:r>
              <a:rPr sz="1000" spc="25" dirty="0">
                <a:solidFill>
                  <a:srgbClr val="004689"/>
                </a:solidFill>
                <a:latin typeface="Calibri"/>
                <a:cs typeface="Calibri"/>
              </a:rPr>
              <a:t>Derivados </a:t>
            </a:r>
            <a:r>
              <a:rPr sz="1000" spc="15" dirty="0">
                <a:solidFill>
                  <a:srgbClr val="004689"/>
                </a:solidFill>
                <a:latin typeface="Calibri"/>
                <a:cs typeface="Calibri"/>
              </a:rPr>
              <a:t>o</a:t>
            </a:r>
            <a:r>
              <a:rPr sz="1000" spc="-85" dirty="0">
                <a:solidFill>
                  <a:srgbClr val="004689"/>
                </a:solidFill>
                <a:latin typeface="Calibri"/>
                <a:cs typeface="Calibri"/>
              </a:rPr>
              <a:t> </a:t>
            </a:r>
            <a:r>
              <a:rPr sz="1000" spc="25" dirty="0">
                <a:solidFill>
                  <a:srgbClr val="004689"/>
                </a:solidFill>
                <a:latin typeface="Calibri"/>
                <a:cs typeface="Calibri"/>
              </a:rPr>
              <a:t>Estructurados</a:t>
            </a:r>
            <a:endParaRPr sz="1000">
              <a:latin typeface="Calibri"/>
              <a:cs typeface="Calibri"/>
            </a:endParaRPr>
          </a:p>
        </p:txBody>
      </p:sp>
      <p:sp>
        <p:nvSpPr>
          <p:cNvPr id="80" name="object 80"/>
          <p:cNvSpPr txBox="1"/>
          <p:nvPr/>
        </p:nvSpPr>
        <p:spPr>
          <a:xfrm>
            <a:off x="1001130" y="7378548"/>
            <a:ext cx="6078220" cy="243204"/>
          </a:xfrm>
          <a:prstGeom prst="rect">
            <a:avLst/>
          </a:prstGeom>
          <a:solidFill>
            <a:srgbClr val="E7EEF6"/>
          </a:solidFill>
          <a:ln w="6350">
            <a:solidFill>
              <a:srgbClr val="004689"/>
            </a:solidFill>
          </a:ln>
        </p:spPr>
        <p:txBody>
          <a:bodyPr vert="horz" wrap="square" lIns="0" tIns="41275" rIns="0" bIns="0" rtlCol="0">
            <a:spAutoFit/>
          </a:bodyPr>
          <a:lstStyle/>
          <a:p>
            <a:pPr marL="86360">
              <a:lnSpc>
                <a:spcPct val="100000"/>
              </a:lnSpc>
              <a:spcBef>
                <a:spcPts val="325"/>
              </a:spcBef>
            </a:pPr>
            <a:r>
              <a:rPr sz="1000" spc="10" dirty="0">
                <a:solidFill>
                  <a:srgbClr val="004689"/>
                </a:solidFill>
                <a:latin typeface="Calibri"/>
                <a:cs typeface="Calibri"/>
              </a:rPr>
              <a:t>12. </a:t>
            </a:r>
            <a:r>
              <a:rPr sz="1000" spc="25" dirty="0">
                <a:solidFill>
                  <a:srgbClr val="004689"/>
                </a:solidFill>
                <a:latin typeface="Calibri"/>
                <a:cs typeface="Calibri"/>
              </a:rPr>
              <a:t>Conocimiento</a:t>
            </a:r>
            <a:r>
              <a:rPr sz="1000" spc="-25" dirty="0">
                <a:solidFill>
                  <a:srgbClr val="004689"/>
                </a:solidFill>
                <a:latin typeface="Calibri"/>
                <a:cs typeface="Calibri"/>
              </a:rPr>
              <a:t> </a:t>
            </a:r>
            <a:r>
              <a:rPr sz="1000" spc="20" dirty="0">
                <a:solidFill>
                  <a:srgbClr val="004689"/>
                </a:solidFill>
                <a:latin typeface="Calibri"/>
                <a:cs typeface="Calibri"/>
              </a:rPr>
              <a:t>financiero</a:t>
            </a:r>
            <a:endParaRPr sz="1000">
              <a:latin typeface="Calibri"/>
              <a:cs typeface="Calibri"/>
            </a:endParaRPr>
          </a:p>
        </p:txBody>
      </p:sp>
      <p:sp>
        <p:nvSpPr>
          <p:cNvPr id="81" name="object 81"/>
          <p:cNvSpPr txBox="1"/>
          <p:nvPr/>
        </p:nvSpPr>
        <p:spPr>
          <a:xfrm>
            <a:off x="1001130" y="7621549"/>
            <a:ext cx="6078220" cy="243204"/>
          </a:xfrm>
          <a:prstGeom prst="rect">
            <a:avLst/>
          </a:prstGeom>
          <a:ln w="6350">
            <a:solidFill>
              <a:srgbClr val="004689"/>
            </a:solidFill>
          </a:ln>
        </p:spPr>
        <p:txBody>
          <a:bodyPr vert="horz" wrap="square" lIns="0" tIns="40640" rIns="0" bIns="0" rtlCol="0">
            <a:spAutoFit/>
          </a:bodyPr>
          <a:lstStyle/>
          <a:p>
            <a:pPr marL="257810">
              <a:lnSpc>
                <a:spcPct val="100000"/>
              </a:lnSpc>
              <a:spcBef>
                <a:spcPts val="320"/>
              </a:spcBef>
            </a:pPr>
            <a:r>
              <a:rPr sz="1000" dirty="0">
                <a:solidFill>
                  <a:srgbClr val="004689"/>
                </a:solidFill>
                <a:latin typeface="Calibri"/>
                <a:cs typeface="Calibri"/>
              </a:rPr>
              <a:t>a) </a:t>
            </a:r>
            <a:r>
              <a:rPr sz="1000" spc="35" dirty="0">
                <a:solidFill>
                  <a:srgbClr val="004689"/>
                </a:solidFill>
                <a:latin typeface="Calibri"/>
                <a:cs typeface="Calibri"/>
              </a:rPr>
              <a:t>No </a:t>
            </a:r>
            <a:r>
              <a:rPr sz="1000" spc="20" dirty="0">
                <a:solidFill>
                  <a:srgbClr val="004689"/>
                </a:solidFill>
                <a:latin typeface="Calibri"/>
                <a:cs typeface="Calibri"/>
              </a:rPr>
              <a:t>entiendo conceptos básicos </a:t>
            </a:r>
            <a:r>
              <a:rPr sz="1000" spc="15" dirty="0">
                <a:solidFill>
                  <a:srgbClr val="004689"/>
                </a:solidFill>
                <a:latin typeface="Calibri"/>
                <a:cs typeface="Calibri"/>
              </a:rPr>
              <a:t>de</a:t>
            </a:r>
            <a:r>
              <a:rPr sz="1000" spc="-130" dirty="0">
                <a:solidFill>
                  <a:srgbClr val="004689"/>
                </a:solidFill>
                <a:latin typeface="Calibri"/>
                <a:cs typeface="Calibri"/>
              </a:rPr>
              <a:t> </a:t>
            </a:r>
            <a:r>
              <a:rPr sz="1000" spc="25" dirty="0">
                <a:solidFill>
                  <a:srgbClr val="004689"/>
                </a:solidFill>
                <a:latin typeface="Calibri"/>
                <a:cs typeface="Calibri"/>
              </a:rPr>
              <a:t>finanzas</a:t>
            </a:r>
            <a:endParaRPr sz="1000">
              <a:latin typeface="Calibri"/>
              <a:cs typeface="Calibri"/>
            </a:endParaRPr>
          </a:p>
        </p:txBody>
      </p:sp>
      <p:sp>
        <p:nvSpPr>
          <p:cNvPr id="82" name="object 82"/>
          <p:cNvSpPr txBox="1"/>
          <p:nvPr/>
        </p:nvSpPr>
        <p:spPr>
          <a:xfrm>
            <a:off x="1001130" y="7864551"/>
            <a:ext cx="6078220" cy="243204"/>
          </a:xfrm>
          <a:prstGeom prst="rect">
            <a:avLst/>
          </a:prstGeom>
          <a:ln w="6350">
            <a:solidFill>
              <a:srgbClr val="004689"/>
            </a:solidFill>
          </a:ln>
        </p:spPr>
        <p:txBody>
          <a:bodyPr vert="horz" wrap="square" lIns="0" tIns="40640" rIns="0" bIns="0" rtlCol="0">
            <a:spAutoFit/>
          </a:bodyPr>
          <a:lstStyle/>
          <a:p>
            <a:pPr marL="257810">
              <a:lnSpc>
                <a:spcPct val="100000"/>
              </a:lnSpc>
              <a:spcBef>
                <a:spcPts val="320"/>
              </a:spcBef>
            </a:pPr>
            <a:r>
              <a:rPr sz="1000" dirty="0">
                <a:solidFill>
                  <a:srgbClr val="004689"/>
                </a:solidFill>
                <a:latin typeface="Calibri"/>
                <a:cs typeface="Calibri"/>
              </a:rPr>
              <a:t>b) </a:t>
            </a:r>
            <a:r>
              <a:rPr sz="1000" spc="10" dirty="0">
                <a:solidFill>
                  <a:srgbClr val="004689"/>
                </a:solidFill>
                <a:latin typeface="Calibri"/>
                <a:cs typeface="Calibri"/>
              </a:rPr>
              <a:t>Básico, </a:t>
            </a:r>
            <a:r>
              <a:rPr sz="1000" spc="20" dirty="0">
                <a:solidFill>
                  <a:srgbClr val="004689"/>
                </a:solidFill>
                <a:latin typeface="Calibri"/>
                <a:cs typeface="Calibri"/>
              </a:rPr>
              <a:t>entiendo conceptos </a:t>
            </a:r>
            <a:r>
              <a:rPr sz="1000" spc="25" dirty="0">
                <a:solidFill>
                  <a:srgbClr val="004689"/>
                </a:solidFill>
                <a:latin typeface="Calibri"/>
                <a:cs typeface="Calibri"/>
              </a:rPr>
              <a:t>como </a:t>
            </a:r>
            <a:r>
              <a:rPr sz="1000" spc="20" dirty="0">
                <a:solidFill>
                  <a:srgbClr val="004689"/>
                </a:solidFill>
                <a:latin typeface="Calibri"/>
                <a:cs typeface="Calibri"/>
              </a:rPr>
              <a:t>inflación, rentabilidad </a:t>
            </a:r>
            <a:r>
              <a:rPr sz="1000" spc="15" dirty="0">
                <a:solidFill>
                  <a:srgbClr val="004689"/>
                </a:solidFill>
                <a:latin typeface="Calibri"/>
                <a:cs typeface="Calibri"/>
              </a:rPr>
              <a:t>o</a:t>
            </a:r>
            <a:r>
              <a:rPr sz="1000" spc="-155" dirty="0">
                <a:solidFill>
                  <a:srgbClr val="004689"/>
                </a:solidFill>
                <a:latin typeface="Calibri"/>
                <a:cs typeface="Calibri"/>
              </a:rPr>
              <a:t> </a:t>
            </a:r>
            <a:r>
              <a:rPr sz="1000" spc="15" dirty="0">
                <a:solidFill>
                  <a:srgbClr val="004689"/>
                </a:solidFill>
                <a:latin typeface="Calibri"/>
                <a:cs typeface="Calibri"/>
              </a:rPr>
              <a:t>interés</a:t>
            </a:r>
            <a:endParaRPr sz="1000">
              <a:latin typeface="Calibri"/>
              <a:cs typeface="Calibri"/>
            </a:endParaRPr>
          </a:p>
        </p:txBody>
      </p:sp>
      <p:sp>
        <p:nvSpPr>
          <p:cNvPr id="83" name="object 83"/>
          <p:cNvSpPr txBox="1"/>
          <p:nvPr/>
        </p:nvSpPr>
        <p:spPr>
          <a:xfrm>
            <a:off x="1001130" y="8107553"/>
            <a:ext cx="6078220" cy="243204"/>
          </a:xfrm>
          <a:prstGeom prst="rect">
            <a:avLst/>
          </a:prstGeom>
          <a:ln w="6350">
            <a:solidFill>
              <a:srgbClr val="004689"/>
            </a:solidFill>
          </a:ln>
        </p:spPr>
        <p:txBody>
          <a:bodyPr vert="horz" wrap="square" lIns="0" tIns="40640" rIns="0" bIns="0" rtlCol="0">
            <a:spAutoFit/>
          </a:bodyPr>
          <a:lstStyle/>
          <a:p>
            <a:pPr marL="257810">
              <a:lnSpc>
                <a:spcPct val="100000"/>
              </a:lnSpc>
              <a:spcBef>
                <a:spcPts val="320"/>
              </a:spcBef>
            </a:pPr>
            <a:r>
              <a:rPr sz="1000" dirty="0">
                <a:solidFill>
                  <a:srgbClr val="004689"/>
                </a:solidFill>
                <a:latin typeface="Calibri"/>
                <a:cs typeface="Calibri"/>
              </a:rPr>
              <a:t>c)</a:t>
            </a:r>
            <a:r>
              <a:rPr sz="1000" spc="-5" dirty="0">
                <a:solidFill>
                  <a:srgbClr val="004689"/>
                </a:solidFill>
                <a:latin typeface="Calibri"/>
                <a:cs typeface="Calibri"/>
              </a:rPr>
              <a:t> </a:t>
            </a:r>
            <a:r>
              <a:rPr sz="1000" spc="15" dirty="0">
                <a:solidFill>
                  <a:srgbClr val="004689"/>
                </a:solidFill>
                <a:latin typeface="Calibri"/>
                <a:cs typeface="Calibri"/>
              </a:rPr>
              <a:t>Intermedio,</a:t>
            </a:r>
            <a:r>
              <a:rPr sz="1000" spc="-5" dirty="0">
                <a:solidFill>
                  <a:srgbClr val="004689"/>
                </a:solidFill>
                <a:latin typeface="Calibri"/>
                <a:cs typeface="Calibri"/>
              </a:rPr>
              <a:t> </a:t>
            </a:r>
            <a:r>
              <a:rPr sz="1000" spc="20" dirty="0">
                <a:solidFill>
                  <a:srgbClr val="004689"/>
                </a:solidFill>
                <a:latin typeface="Calibri"/>
                <a:cs typeface="Calibri"/>
              </a:rPr>
              <a:t>entiendo</a:t>
            </a:r>
            <a:r>
              <a:rPr sz="1000" spc="-5" dirty="0">
                <a:solidFill>
                  <a:srgbClr val="004689"/>
                </a:solidFill>
                <a:latin typeface="Calibri"/>
                <a:cs typeface="Calibri"/>
              </a:rPr>
              <a:t> </a:t>
            </a:r>
            <a:r>
              <a:rPr sz="1000" spc="20" dirty="0">
                <a:solidFill>
                  <a:srgbClr val="004689"/>
                </a:solidFill>
                <a:latin typeface="Calibri"/>
                <a:cs typeface="Calibri"/>
              </a:rPr>
              <a:t>conceptos</a:t>
            </a:r>
            <a:r>
              <a:rPr sz="1000" dirty="0">
                <a:solidFill>
                  <a:srgbClr val="004689"/>
                </a:solidFill>
                <a:latin typeface="Calibri"/>
                <a:cs typeface="Calibri"/>
              </a:rPr>
              <a:t> </a:t>
            </a:r>
            <a:r>
              <a:rPr sz="1000" spc="25" dirty="0">
                <a:solidFill>
                  <a:srgbClr val="004689"/>
                </a:solidFill>
                <a:latin typeface="Calibri"/>
                <a:cs typeface="Calibri"/>
              </a:rPr>
              <a:t>como</a:t>
            </a:r>
            <a:r>
              <a:rPr sz="1000" spc="-5" dirty="0">
                <a:solidFill>
                  <a:srgbClr val="004689"/>
                </a:solidFill>
                <a:latin typeface="Calibri"/>
                <a:cs typeface="Calibri"/>
              </a:rPr>
              <a:t> </a:t>
            </a:r>
            <a:r>
              <a:rPr sz="1000" spc="20" dirty="0">
                <a:solidFill>
                  <a:srgbClr val="004689"/>
                </a:solidFill>
                <a:latin typeface="Calibri"/>
                <a:cs typeface="Calibri"/>
              </a:rPr>
              <a:t>diversificación,</a:t>
            </a:r>
            <a:r>
              <a:rPr sz="1000" spc="-5" dirty="0">
                <a:solidFill>
                  <a:srgbClr val="004689"/>
                </a:solidFill>
                <a:latin typeface="Calibri"/>
                <a:cs typeface="Calibri"/>
              </a:rPr>
              <a:t> </a:t>
            </a:r>
            <a:r>
              <a:rPr sz="1000" spc="20" dirty="0">
                <a:solidFill>
                  <a:srgbClr val="004689"/>
                </a:solidFill>
                <a:latin typeface="Calibri"/>
                <a:cs typeface="Calibri"/>
              </a:rPr>
              <a:t>horizontes</a:t>
            </a:r>
            <a:r>
              <a:rPr sz="1000" dirty="0">
                <a:solidFill>
                  <a:srgbClr val="004689"/>
                </a:solidFill>
                <a:latin typeface="Calibri"/>
                <a:cs typeface="Calibri"/>
              </a:rPr>
              <a:t> </a:t>
            </a:r>
            <a:r>
              <a:rPr sz="1000" spc="25" dirty="0">
                <a:solidFill>
                  <a:srgbClr val="004689"/>
                </a:solidFill>
                <a:latin typeface="Calibri"/>
                <a:cs typeface="Calibri"/>
              </a:rPr>
              <a:t>temporal</a:t>
            </a:r>
            <a:r>
              <a:rPr sz="1000" spc="-5" dirty="0">
                <a:solidFill>
                  <a:srgbClr val="004689"/>
                </a:solidFill>
                <a:latin typeface="Calibri"/>
                <a:cs typeface="Calibri"/>
              </a:rPr>
              <a:t> </a:t>
            </a:r>
            <a:r>
              <a:rPr sz="1000" spc="15" dirty="0">
                <a:solidFill>
                  <a:srgbClr val="004689"/>
                </a:solidFill>
                <a:latin typeface="Calibri"/>
                <a:cs typeface="Calibri"/>
              </a:rPr>
              <a:t>o</a:t>
            </a:r>
            <a:r>
              <a:rPr sz="1000" spc="-5" dirty="0">
                <a:solidFill>
                  <a:srgbClr val="004689"/>
                </a:solidFill>
                <a:latin typeface="Calibri"/>
                <a:cs typeface="Calibri"/>
              </a:rPr>
              <a:t> </a:t>
            </a:r>
            <a:r>
              <a:rPr sz="1000" spc="20" dirty="0">
                <a:solidFill>
                  <a:srgbClr val="004689"/>
                </a:solidFill>
                <a:latin typeface="Calibri"/>
                <a:cs typeface="Calibri"/>
              </a:rPr>
              <a:t>coste</a:t>
            </a:r>
            <a:r>
              <a:rPr sz="1000" dirty="0">
                <a:solidFill>
                  <a:srgbClr val="004689"/>
                </a:solidFill>
                <a:latin typeface="Calibri"/>
                <a:cs typeface="Calibri"/>
              </a:rPr>
              <a:t> </a:t>
            </a:r>
            <a:r>
              <a:rPr sz="1000" spc="25" dirty="0">
                <a:solidFill>
                  <a:srgbClr val="004689"/>
                </a:solidFill>
                <a:latin typeface="Calibri"/>
                <a:cs typeface="Calibri"/>
              </a:rPr>
              <a:t>medio</a:t>
            </a:r>
            <a:endParaRPr sz="1000">
              <a:latin typeface="Calibri"/>
              <a:cs typeface="Calibri"/>
            </a:endParaRPr>
          </a:p>
        </p:txBody>
      </p:sp>
      <p:sp>
        <p:nvSpPr>
          <p:cNvPr id="84" name="object 84"/>
          <p:cNvSpPr txBox="1"/>
          <p:nvPr/>
        </p:nvSpPr>
        <p:spPr>
          <a:xfrm>
            <a:off x="1001130" y="8350554"/>
            <a:ext cx="6078220" cy="243204"/>
          </a:xfrm>
          <a:prstGeom prst="rect">
            <a:avLst/>
          </a:prstGeom>
          <a:ln w="6350">
            <a:solidFill>
              <a:srgbClr val="004689"/>
            </a:solidFill>
          </a:ln>
        </p:spPr>
        <p:txBody>
          <a:bodyPr vert="horz" wrap="square" lIns="0" tIns="40640" rIns="0" bIns="0" rtlCol="0">
            <a:spAutoFit/>
          </a:bodyPr>
          <a:lstStyle/>
          <a:p>
            <a:pPr marL="257810">
              <a:lnSpc>
                <a:spcPct val="100000"/>
              </a:lnSpc>
              <a:spcBef>
                <a:spcPts val="320"/>
              </a:spcBef>
            </a:pPr>
            <a:r>
              <a:rPr sz="1000" spc="5" dirty="0">
                <a:solidFill>
                  <a:srgbClr val="004689"/>
                </a:solidFill>
                <a:latin typeface="Calibri"/>
                <a:cs typeface="Calibri"/>
              </a:rPr>
              <a:t>d)</a:t>
            </a:r>
            <a:r>
              <a:rPr sz="1000" spc="-5" dirty="0">
                <a:solidFill>
                  <a:srgbClr val="004689"/>
                </a:solidFill>
                <a:latin typeface="Calibri"/>
                <a:cs typeface="Calibri"/>
              </a:rPr>
              <a:t> </a:t>
            </a:r>
            <a:r>
              <a:rPr sz="1000" spc="15" dirty="0">
                <a:solidFill>
                  <a:srgbClr val="004689"/>
                </a:solidFill>
                <a:latin typeface="Calibri"/>
                <a:cs typeface="Calibri"/>
              </a:rPr>
              <a:t>Tengo</a:t>
            </a:r>
            <a:r>
              <a:rPr sz="1000" spc="-5" dirty="0">
                <a:solidFill>
                  <a:srgbClr val="004689"/>
                </a:solidFill>
                <a:latin typeface="Calibri"/>
                <a:cs typeface="Calibri"/>
              </a:rPr>
              <a:t> </a:t>
            </a:r>
            <a:r>
              <a:rPr sz="1000" spc="25" dirty="0">
                <a:solidFill>
                  <a:srgbClr val="004689"/>
                </a:solidFill>
                <a:latin typeface="Calibri"/>
                <a:cs typeface="Calibri"/>
              </a:rPr>
              <a:t>conocimientos</a:t>
            </a:r>
            <a:r>
              <a:rPr sz="1000" spc="-5" dirty="0">
                <a:solidFill>
                  <a:srgbClr val="004689"/>
                </a:solidFill>
                <a:latin typeface="Calibri"/>
                <a:cs typeface="Calibri"/>
              </a:rPr>
              <a:t> </a:t>
            </a:r>
            <a:r>
              <a:rPr sz="1000" spc="45" dirty="0">
                <a:solidFill>
                  <a:srgbClr val="004689"/>
                </a:solidFill>
                <a:latin typeface="Calibri"/>
                <a:cs typeface="Calibri"/>
              </a:rPr>
              <a:t>muy</a:t>
            </a:r>
            <a:r>
              <a:rPr sz="1000" spc="-5" dirty="0">
                <a:solidFill>
                  <a:srgbClr val="004689"/>
                </a:solidFill>
                <a:latin typeface="Calibri"/>
                <a:cs typeface="Calibri"/>
              </a:rPr>
              <a:t> </a:t>
            </a:r>
            <a:r>
              <a:rPr sz="1000" spc="25" dirty="0">
                <a:solidFill>
                  <a:srgbClr val="004689"/>
                </a:solidFill>
                <a:latin typeface="Calibri"/>
                <a:cs typeface="Calibri"/>
              </a:rPr>
              <a:t>avanzados</a:t>
            </a:r>
            <a:r>
              <a:rPr sz="1000" spc="-5" dirty="0">
                <a:solidFill>
                  <a:srgbClr val="004689"/>
                </a:solidFill>
                <a:latin typeface="Calibri"/>
                <a:cs typeface="Calibri"/>
              </a:rPr>
              <a:t> </a:t>
            </a:r>
            <a:r>
              <a:rPr sz="1000" spc="15" dirty="0">
                <a:solidFill>
                  <a:srgbClr val="004689"/>
                </a:solidFill>
                <a:latin typeface="Calibri"/>
                <a:cs typeface="Calibri"/>
              </a:rPr>
              <a:t>de</a:t>
            </a:r>
            <a:r>
              <a:rPr sz="1000" spc="-5" dirty="0">
                <a:solidFill>
                  <a:srgbClr val="004689"/>
                </a:solidFill>
                <a:latin typeface="Calibri"/>
                <a:cs typeface="Calibri"/>
              </a:rPr>
              <a:t> </a:t>
            </a:r>
            <a:r>
              <a:rPr sz="1000" spc="25" dirty="0">
                <a:solidFill>
                  <a:srgbClr val="004689"/>
                </a:solidFill>
                <a:latin typeface="Calibri"/>
                <a:cs typeface="Calibri"/>
              </a:rPr>
              <a:t>economía</a:t>
            </a:r>
            <a:r>
              <a:rPr sz="1000" spc="-5" dirty="0">
                <a:solidFill>
                  <a:srgbClr val="004689"/>
                </a:solidFill>
                <a:latin typeface="Calibri"/>
                <a:cs typeface="Calibri"/>
              </a:rPr>
              <a:t> </a:t>
            </a:r>
            <a:r>
              <a:rPr sz="1000" spc="20" dirty="0">
                <a:solidFill>
                  <a:srgbClr val="004689"/>
                </a:solidFill>
                <a:latin typeface="Calibri"/>
                <a:cs typeface="Calibri"/>
              </a:rPr>
              <a:t>y</a:t>
            </a:r>
            <a:r>
              <a:rPr sz="1000" spc="-10" dirty="0">
                <a:solidFill>
                  <a:srgbClr val="004689"/>
                </a:solidFill>
                <a:latin typeface="Calibri"/>
                <a:cs typeface="Calibri"/>
              </a:rPr>
              <a:t> </a:t>
            </a:r>
            <a:r>
              <a:rPr sz="1000" spc="25" dirty="0">
                <a:solidFill>
                  <a:srgbClr val="004689"/>
                </a:solidFill>
                <a:latin typeface="Calibri"/>
                <a:cs typeface="Calibri"/>
              </a:rPr>
              <a:t>finanzas</a:t>
            </a:r>
            <a:endParaRPr sz="1000">
              <a:latin typeface="Calibri"/>
              <a:cs typeface="Calibri"/>
            </a:endParaRPr>
          </a:p>
        </p:txBody>
      </p:sp>
      <p:sp>
        <p:nvSpPr>
          <p:cNvPr id="85" name="object 85"/>
          <p:cNvSpPr/>
          <p:nvPr/>
        </p:nvSpPr>
        <p:spPr>
          <a:xfrm>
            <a:off x="1001128" y="5398579"/>
            <a:ext cx="6078220" cy="243204"/>
          </a:xfrm>
          <a:custGeom>
            <a:avLst/>
            <a:gdLst/>
            <a:ahLst/>
            <a:cxnLst/>
            <a:rect l="l" t="t" r="r" b="b"/>
            <a:pathLst>
              <a:path w="6078220" h="243204">
                <a:moveTo>
                  <a:pt x="6077648" y="0"/>
                </a:moveTo>
                <a:lnTo>
                  <a:pt x="0" y="0"/>
                </a:lnTo>
                <a:lnTo>
                  <a:pt x="0" y="243001"/>
                </a:lnTo>
                <a:lnTo>
                  <a:pt x="6077648" y="243001"/>
                </a:lnTo>
                <a:lnTo>
                  <a:pt x="6077648" y="0"/>
                </a:lnTo>
                <a:close/>
              </a:path>
            </a:pathLst>
          </a:custGeom>
          <a:solidFill>
            <a:srgbClr val="E7EEF6"/>
          </a:solidFill>
        </p:spPr>
        <p:txBody>
          <a:bodyPr wrap="square" lIns="0" tIns="0" rIns="0" bIns="0" rtlCol="0"/>
          <a:lstStyle/>
          <a:p>
            <a:endParaRPr/>
          </a:p>
        </p:txBody>
      </p:sp>
      <p:sp>
        <p:nvSpPr>
          <p:cNvPr id="86" name="object 86"/>
          <p:cNvSpPr/>
          <p:nvPr/>
        </p:nvSpPr>
        <p:spPr>
          <a:xfrm>
            <a:off x="1001128" y="5155577"/>
            <a:ext cx="6078220" cy="243204"/>
          </a:xfrm>
          <a:custGeom>
            <a:avLst/>
            <a:gdLst/>
            <a:ahLst/>
            <a:cxnLst/>
            <a:rect l="l" t="t" r="r" b="b"/>
            <a:pathLst>
              <a:path w="6078220" h="243204">
                <a:moveTo>
                  <a:pt x="6077648" y="0"/>
                </a:moveTo>
                <a:lnTo>
                  <a:pt x="0" y="0"/>
                </a:lnTo>
                <a:lnTo>
                  <a:pt x="0" y="243001"/>
                </a:lnTo>
                <a:lnTo>
                  <a:pt x="6077648" y="243001"/>
                </a:lnTo>
                <a:lnTo>
                  <a:pt x="6077648" y="0"/>
                </a:lnTo>
                <a:close/>
              </a:path>
            </a:pathLst>
          </a:custGeom>
          <a:solidFill>
            <a:srgbClr val="D4E1EE"/>
          </a:solidFill>
        </p:spPr>
        <p:txBody>
          <a:bodyPr wrap="square" lIns="0" tIns="0" rIns="0" bIns="0" rtlCol="0"/>
          <a:lstStyle/>
          <a:p>
            <a:endParaRPr/>
          </a:p>
        </p:txBody>
      </p:sp>
      <p:sp>
        <p:nvSpPr>
          <p:cNvPr id="87" name="object 87"/>
          <p:cNvSpPr/>
          <p:nvPr/>
        </p:nvSpPr>
        <p:spPr>
          <a:xfrm>
            <a:off x="997955" y="5155577"/>
            <a:ext cx="6084570" cy="0"/>
          </a:xfrm>
          <a:custGeom>
            <a:avLst/>
            <a:gdLst/>
            <a:ahLst/>
            <a:cxnLst/>
            <a:rect l="l" t="t" r="r" b="b"/>
            <a:pathLst>
              <a:path w="6084570">
                <a:moveTo>
                  <a:pt x="0" y="0"/>
                </a:moveTo>
                <a:lnTo>
                  <a:pt x="6083998" y="0"/>
                </a:lnTo>
              </a:path>
            </a:pathLst>
          </a:custGeom>
          <a:ln w="6350">
            <a:solidFill>
              <a:srgbClr val="004689"/>
            </a:solidFill>
          </a:ln>
        </p:spPr>
        <p:txBody>
          <a:bodyPr wrap="square" lIns="0" tIns="0" rIns="0" bIns="0" rtlCol="0"/>
          <a:lstStyle/>
          <a:p>
            <a:endParaRPr/>
          </a:p>
        </p:txBody>
      </p:sp>
      <p:sp>
        <p:nvSpPr>
          <p:cNvPr id="88" name="object 88"/>
          <p:cNvSpPr/>
          <p:nvPr/>
        </p:nvSpPr>
        <p:spPr>
          <a:xfrm>
            <a:off x="1001130" y="5158752"/>
            <a:ext cx="0" cy="236854"/>
          </a:xfrm>
          <a:custGeom>
            <a:avLst/>
            <a:gdLst/>
            <a:ahLst/>
            <a:cxnLst/>
            <a:rect l="l" t="t" r="r" b="b"/>
            <a:pathLst>
              <a:path h="236854">
                <a:moveTo>
                  <a:pt x="0" y="236651"/>
                </a:moveTo>
                <a:lnTo>
                  <a:pt x="0" y="0"/>
                </a:lnTo>
              </a:path>
            </a:pathLst>
          </a:custGeom>
          <a:ln w="6350">
            <a:solidFill>
              <a:srgbClr val="004689"/>
            </a:solidFill>
          </a:ln>
        </p:spPr>
        <p:txBody>
          <a:bodyPr wrap="square" lIns="0" tIns="0" rIns="0" bIns="0" rtlCol="0"/>
          <a:lstStyle/>
          <a:p>
            <a:endParaRPr/>
          </a:p>
        </p:txBody>
      </p:sp>
      <p:sp>
        <p:nvSpPr>
          <p:cNvPr id="89" name="object 89"/>
          <p:cNvSpPr/>
          <p:nvPr/>
        </p:nvSpPr>
        <p:spPr>
          <a:xfrm>
            <a:off x="7078776" y="5158752"/>
            <a:ext cx="0" cy="236854"/>
          </a:xfrm>
          <a:custGeom>
            <a:avLst/>
            <a:gdLst/>
            <a:ahLst/>
            <a:cxnLst/>
            <a:rect l="l" t="t" r="r" b="b"/>
            <a:pathLst>
              <a:path h="236854">
                <a:moveTo>
                  <a:pt x="0" y="236651"/>
                </a:moveTo>
                <a:lnTo>
                  <a:pt x="0" y="0"/>
                </a:lnTo>
              </a:path>
            </a:pathLst>
          </a:custGeom>
          <a:ln w="6350">
            <a:solidFill>
              <a:srgbClr val="004689"/>
            </a:solidFill>
          </a:ln>
        </p:spPr>
        <p:txBody>
          <a:bodyPr wrap="square" lIns="0" tIns="0" rIns="0" bIns="0" rtlCol="0"/>
          <a:lstStyle/>
          <a:p>
            <a:endParaRPr/>
          </a:p>
        </p:txBody>
      </p:sp>
      <p:sp>
        <p:nvSpPr>
          <p:cNvPr id="90" name="object 90"/>
          <p:cNvSpPr/>
          <p:nvPr/>
        </p:nvSpPr>
        <p:spPr>
          <a:xfrm>
            <a:off x="997955" y="5398579"/>
            <a:ext cx="6084570" cy="0"/>
          </a:xfrm>
          <a:custGeom>
            <a:avLst/>
            <a:gdLst/>
            <a:ahLst/>
            <a:cxnLst/>
            <a:rect l="l" t="t" r="r" b="b"/>
            <a:pathLst>
              <a:path w="6084570">
                <a:moveTo>
                  <a:pt x="0" y="0"/>
                </a:moveTo>
                <a:lnTo>
                  <a:pt x="6083998" y="0"/>
                </a:lnTo>
              </a:path>
            </a:pathLst>
          </a:custGeom>
          <a:ln w="6350">
            <a:solidFill>
              <a:srgbClr val="004689"/>
            </a:solidFill>
          </a:ln>
        </p:spPr>
        <p:txBody>
          <a:bodyPr wrap="square" lIns="0" tIns="0" rIns="0" bIns="0" rtlCol="0"/>
          <a:lstStyle/>
          <a:p>
            <a:endParaRPr/>
          </a:p>
        </p:txBody>
      </p:sp>
      <p:sp>
        <p:nvSpPr>
          <p:cNvPr id="91" name="object 91"/>
          <p:cNvSpPr/>
          <p:nvPr/>
        </p:nvSpPr>
        <p:spPr>
          <a:xfrm>
            <a:off x="1001130" y="5401754"/>
            <a:ext cx="0" cy="236854"/>
          </a:xfrm>
          <a:custGeom>
            <a:avLst/>
            <a:gdLst/>
            <a:ahLst/>
            <a:cxnLst/>
            <a:rect l="l" t="t" r="r" b="b"/>
            <a:pathLst>
              <a:path h="236854">
                <a:moveTo>
                  <a:pt x="0" y="236651"/>
                </a:moveTo>
                <a:lnTo>
                  <a:pt x="0" y="0"/>
                </a:lnTo>
              </a:path>
            </a:pathLst>
          </a:custGeom>
          <a:ln w="6350">
            <a:solidFill>
              <a:srgbClr val="004689"/>
            </a:solidFill>
          </a:ln>
        </p:spPr>
        <p:txBody>
          <a:bodyPr wrap="square" lIns="0" tIns="0" rIns="0" bIns="0" rtlCol="0"/>
          <a:lstStyle/>
          <a:p>
            <a:endParaRPr/>
          </a:p>
        </p:txBody>
      </p:sp>
      <p:sp>
        <p:nvSpPr>
          <p:cNvPr id="92" name="object 92"/>
          <p:cNvSpPr/>
          <p:nvPr/>
        </p:nvSpPr>
        <p:spPr>
          <a:xfrm>
            <a:off x="7078776" y="5401754"/>
            <a:ext cx="0" cy="236854"/>
          </a:xfrm>
          <a:custGeom>
            <a:avLst/>
            <a:gdLst/>
            <a:ahLst/>
            <a:cxnLst/>
            <a:rect l="l" t="t" r="r" b="b"/>
            <a:pathLst>
              <a:path h="236854">
                <a:moveTo>
                  <a:pt x="0" y="236651"/>
                </a:moveTo>
                <a:lnTo>
                  <a:pt x="0" y="0"/>
                </a:lnTo>
              </a:path>
            </a:pathLst>
          </a:custGeom>
          <a:ln w="6350">
            <a:solidFill>
              <a:srgbClr val="004689"/>
            </a:solidFill>
          </a:ln>
        </p:spPr>
        <p:txBody>
          <a:bodyPr wrap="square" lIns="0" tIns="0" rIns="0" bIns="0" rtlCol="0"/>
          <a:lstStyle/>
          <a:p>
            <a:endParaRPr/>
          </a:p>
        </p:txBody>
      </p:sp>
      <p:sp>
        <p:nvSpPr>
          <p:cNvPr id="93" name="object 93"/>
          <p:cNvSpPr/>
          <p:nvPr/>
        </p:nvSpPr>
        <p:spPr>
          <a:xfrm>
            <a:off x="997955" y="5641581"/>
            <a:ext cx="6084570" cy="0"/>
          </a:xfrm>
          <a:custGeom>
            <a:avLst/>
            <a:gdLst/>
            <a:ahLst/>
            <a:cxnLst/>
            <a:rect l="l" t="t" r="r" b="b"/>
            <a:pathLst>
              <a:path w="6084570">
                <a:moveTo>
                  <a:pt x="0" y="0"/>
                </a:moveTo>
                <a:lnTo>
                  <a:pt x="6083998" y="0"/>
                </a:lnTo>
              </a:path>
            </a:pathLst>
          </a:custGeom>
          <a:ln w="6350">
            <a:solidFill>
              <a:srgbClr val="004689"/>
            </a:solidFill>
          </a:ln>
        </p:spPr>
        <p:txBody>
          <a:bodyPr wrap="square" lIns="0" tIns="0" rIns="0" bIns="0" rtlCol="0"/>
          <a:lstStyle/>
          <a:p>
            <a:endParaRPr/>
          </a:p>
        </p:txBody>
      </p:sp>
      <p:sp>
        <p:nvSpPr>
          <p:cNvPr id="94" name="object 94"/>
          <p:cNvSpPr txBox="1"/>
          <p:nvPr/>
        </p:nvSpPr>
        <p:spPr>
          <a:xfrm>
            <a:off x="1001130" y="4221607"/>
            <a:ext cx="6078220" cy="205104"/>
          </a:xfrm>
          <a:prstGeom prst="rect">
            <a:avLst/>
          </a:prstGeom>
          <a:ln w="6350">
            <a:solidFill>
              <a:srgbClr val="004689"/>
            </a:solidFill>
          </a:ln>
        </p:spPr>
        <p:txBody>
          <a:bodyPr vert="horz" wrap="square" lIns="0" tIns="14605" rIns="0" bIns="0" rtlCol="0">
            <a:spAutoFit/>
          </a:bodyPr>
          <a:lstStyle/>
          <a:p>
            <a:pPr marL="35560" algn="ctr">
              <a:lnSpc>
                <a:spcPct val="100000"/>
              </a:lnSpc>
              <a:spcBef>
                <a:spcPts val="115"/>
              </a:spcBef>
            </a:pPr>
            <a:r>
              <a:rPr sz="1100" b="1" spc="20" dirty="0">
                <a:solidFill>
                  <a:srgbClr val="004689"/>
                </a:solidFill>
                <a:latin typeface="Calibri"/>
                <a:cs typeface="Calibri"/>
              </a:rPr>
              <a:t>Situación</a:t>
            </a:r>
            <a:r>
              <a:rPr sz="1100" b="1" spc="-10" dirty="0">
                <a:solidFill>
                  <a:srgbClr val="004689"/>
                </a:solidFill>
                <a:latin typeface="Calibri"/>
                <a:cs typeface="Calibri"/>
              </a:rPr>
              <a:t> </a:t>
            </a:r>
            <a:r>
              <a:rPr sz="1100" b="1" spc="20" dirty="0">
                <a:solidFill>
                  <a:srgbClr val="004689"/>
                </a:solidFill>
                <a:latin typeface="Calibri"/>
                <a:cs typeface="Calibri"/>
              </a:rPr>
              <a:t>personal</a:t>
            </a:r>
            <a:endParaRPr sz="1100">
              <a:latin typeface="Calibri"/>
              <a:cs typeface="Calibri"/>
            </a:endParaRPr>
          </a:p>
        </p:txBody>
      </p:sp>
      <p:sp>
        <p:nvSpPr>
          <p:cNvPr id="95" name="object 95"/>
          <p:cNvSpPr txBox="1"/>
          <p:nvPr/>
        </p:nvSpPr>
        <p:spPr>
          <a:xfrm>
            <a:off x="1001130" y="4426585"/>
            <a:ext cx="6078220" cy="243204"/>
          </a:xfrm>
          <a:prstGeom prst="rect">
            <a:avLst/>
          </a:prstGeom>
          <a:solidFill>
            <a:srgbClr val="E7EEF6"/>
          </a:solidFill>
          <a:ln w="6350">
            <a:solidFill>
              <a:srgbClr val="004689"/>
            </a:solidFill>
          </a:ln>
        </p:spPr>
        <p:txBody>
          <a:bodyPr vert="horz" wrap="square" lIns="0" tIns="41275" rIns="0" bIns="0" rtlCol="0">
            <a:spAutoFit/>
          </a:bodyPr>
          <a:lstStyle/>
          <a:p>
            <a:pPr marL="86360">
              <a:lnSpc>
                <a:spcPct val="100000"/>
              </a:lnSpc>
              <a:spcBef>
                <a:spcPts val="325"/>
              </a:spcBef>
            </a:pPr>
            <a:r>
              <a:rPr sz="1000" spc="-30" dirty="0">
                <a:solidFill>
                  <a:srgbClr val="004689"/>
                </a:solidFill>
                <a:latin typeface="Calibri"/>
                <a:cs typeface="Calibri"/>
              </a:rPr>
              <a:t>7. </a:t>
            </a:r>
            <a:r>
              <a:rPr sz="1000" spc="15" dirty="0">
                <a:solidFill>
                  <a:srgbClr val="004689"/>
                </a:solidFill>
                <a:latin typeface="Calibri"/>
                <a:cs typeface="Calibri"/>
              </a:rPr>
              <a:t>Edad del</a:t>
            </a:r>
            <a:r>
              <a:rPr sz="1000" spc="-5" dirty="0">
                <a:solidFill>
                  <a:srgbClr val="004689"/>
                </a:solidFill>
                <a:latin typeface="Calibri"/>
                <a:cs typeface="Calibri"/>
              </a:rPr>
              <a:t> </a:t>
            </a:r>
            <a:r>
              <a:rPr sz="1000" spc="15" dirty="0">
                <a:solidFill>
                  <a:srgbClr val="004689"/>
                </a:solidFill>
                <a:latin typeface="Calibri"/>
                <a:cs typeface="Calibri"/>
              </a:rPr>
              <a:t>cliente</a:t>
            </a:r>
            <a:endParaRPr sz="1000">
              <a:latin typeface="Calibri"/>
              <a:cs typeface="Calibri"/>
            </a:endParaRPr>
          </a:p>
        </p:txBody>
      </p:sp>
      <p:sp>
        <p:nvSpPr>
          <p:cNvPr id="96" name="object 96"/>
          <p:cNvSpPr txBox="1"/>
          <p:nvPr/>
        </p:nvSpPr>
        <p:spPr>
          <a:xfrm>
            <a:off x="1001130" y="4669587"/>
            <a:ext cx="6078220" cy="243204"/>
          </a:xfrm>
          <a:prstGeom prst="rect">
            <a:avLst/>
          </a:prstGeom>
          <a:solidFill>
            <a:srgbClr val="D4E1EE"/>
          </a:solidFill>
          <a:ln w="6350">
            <a:solidFill>
              <a:srgbClr val="004689"/>
            </a:solidFill>
          </a:ln>
        </p:spPr>
        <p:txBody>
          <a:bodyPr vert="horz" wrap="square" lIns="0" tIns="41275" rIns="0" bIns="0" rtlCol="0">
            <a:spAutoFit/>
          </a:bodyPr>
          <a:lstStyle/>
          <a:p>
            <a:pPr marL="86360">
              <a:lnSpc>
                <a:spcPct val="100000"/>
              </a:lnSpc>
              <a:spcBef>
                <a:spcPts val="325"/>
              </a:spcBef>
            </a:pPr>
            <a:r>
              <a:rPr sz="1000" spc="5" dirty="0">
                <a:solidFill>
                  <a:srgbClr val="004689"/>
                </a:solidFill>
                <a:latin typeface="Calibri"/>
                <a:cs typeface="Calibri"/>
              </a:rPr>
              <a:t>8. </a:t>
            </a:r>
            <a:r>
              <a:rPr sz="1000" spc="30" dirty="0">
                <a:solidFill>
                  <a:srgbClr val="004689"/>
                </a:solidFill>
                <a:latin typeface="Calibri"/>
                <a:cs typeface="Calibri"/>
              </a:rPr>
              <a:t>Número </a:t>
            </a:r>
            <a:r>
              <a:rPr sz="1000" spc="15" dirty="0">
                <a:solidFill>
                  <a:srgbClr val="004689"/>
                </a:solidFill>
                <a:latin typeface="Calibri"/>
                <a:cs typeface="Calibri"/>
              </a:rPr>
              <a:t>de </a:t>
            </a:r>
            <a:r>
              <a:rPr sz="1000" spc="20" dirty="0">
                <a:solidFill>
                  <a:srgbClr val="004689"/>
                </a:solidFill>
                <a:latin typeface="Calibri"/>
                <a:cs typeface="Calibri"/>
              </a:rPr>
              <a:t>personas </a:t>
            </a:r>
            <a:r>
              <a:rPr sz="1000" spc="40" dirty="0">
                <a:solidFill>
                  <a:srgbClr val="004689"/>
                </a:solidFill>
                <a:latin typeface="Calibri"/>
                <a:cs typeface="Calibri"/>
              </a:rPr>
              <a:t>a </a:t>
            </a:r>
            <a:r>
              <a:rPr sz="1000" spc="30" dirty="0">
                <a:solidFill>
                  <a:srgbClr val="004689"/>
                </a:solidFill>
                <a:latin typeface="Calibri"/>
                <a:cs typeface="Calibri"/>
              </a:rPr>
              <a:t>su</a:t>
            </a:r>
            <a:r>
              <a:rPr sz="1000" spc="-145" dirty="0">
                <a:solidFill>
                  <a:srgbClr val="004689"/>
                </a:solidFill>
                <a:latin typeface="Calibri"/>
                <a:cs typeface="Calibri"/>
              </a:rPr>
              <a:t> </a:t>
            </a:r>
            <a:r>
              <a:rPr sz="1000" spc="25" dirty="0">
                <a:solidFill>
                  <a:srgbClr val="004689"/>
                </a:solidFill>
                <a:latin typeface="Calibri"/>
                <a:cs typeface="Calibri"/>
              </a:rPr>
              <a:t>cargo</a:t>
            </a:r>
            <a:endParaRPr sz="1000">
              <a:latin typeface="Calibri"/>
              <a:cs typeface="Calibri"/>
            </a:endParaRPr>
          </a:p>
        </p:txBody>
      </p:sp>
      <p:sp>
        <p:nvSpPr>
          <p:cNvPr id="97" name="object 97"/>
          <p:cNvSpPr txBox="1"/>
          <p:nvPr/>
        </p:nvSpPr>
        <p:spPr>
          <a:xfrm>
            <a:off x="1001130" y="4912576"/>
            <a:ext cx="6078220" cy="243204"/>
          </a:xfrm>
          <a:prstGeom prst="rect">
            <a:avLst/>
          </a:prstGeom>
          <a:solidFill>
            <a:srgbClr val="E7EEF6"/>
          </a:solidFill>
          <a:ln w="6350">
            <a:solidFill>
              <a:srgbClr val="004689"/>
            </a:solidFill>
          </a:ln>
        </p:spPr>
        <p:txBody>
          <a:bodyPr vert="horz" wrap="square" lIns="0" tIns="41275" rIns="0" bIns="0" rtlCol="0">
            <a:spAutoFit/>
          </a:bodyPr>
          <a:lstStyle/>
          <a:p>
            <a:pPr marL="86360">
              <a:lnSpc>
                <a:spcPct val="100000"/>
              </a:lnSpc>
              <a:spcBef>
                <a:spcPts val="325"/>
              </a:spcBef>
            </a:pPr>
            <a:r>
              <a:rPr sz="1000" dirty="0">
                <a:solidFill>
                  <a:srgbClr val="004689"/>
                </a:solidFill>
                <a:latin typeface="Calibri"/>
                <a:cs typeface="Calibri"/>
              </a:rPr>
              <a:t>9. </a:t>
            </a:r>
            <a:r>
              <a:rPr sz="1000" spc="25" dirty="0">
                <a:solidFill>
                  <a:srgbClr val="004689"/>
                </a:solidFill>
                <a:latin typeface="Calibri"/>
                <a:cs typeface="Calibri"/>
              </a:rPr>
              <a:t>Ocupación</a:t>
            </a:r>
            <a:r>
              <a:rPr sz="1000" spc="-15" dirty="0">
                <a:solidFill>
                  <a:srgbClr val="004689"/>
                </a:solidFill>
                <a:latin typeface="Calibri"/>
                <a:cs typeface="Calibri"/>
              </a:rPr>
              <a:t> </a:t>
            </a:r>
            <a:r>
              <a:rPr sz="1000" spc="30" dirty="0">
                <a:solidFill>
                  <a:srgbClr val="004689"/>
                </a:solidFill>
                <a:latin typeface="Calibri"/>
                <a:cs typeface="Calibri"/>
              </a:rPr>
              <a:t>actual</a:t>
            </a:r>
            <a:endParaRPr sz="1000">
              <a:latin typeface="Calibri"/>
              <a:cs typeface="Calibri"/>
            </a:endParaRPr>
          </a:p>
        </p:txBody>
      </p:sp>
      <p:sp>
        <p:nvSpPr>
          <p:cNvPr id="98" name="object 98"/>
          <p:cNvSpPr txBox="1"/>
          <p:nvPr/>
        </p:nvSpPr>
        <p:spPr>
          <a:xfrm>
            <a:off x="1259380" y="5184216"/>
            <a:ext cx="4572000" cy="421005"/>
          </a:xfrm>
          <a:prstGeom prst="rect">
            <a:avLst/>
          </a:prstGeom>
        </p:spPr>
        <p:txBody>
          <a:bodyPr vert="horz" wrap="square" lIns="0" tIns="12700" rIns="0" bIns="0" rtlCol="0">
            <a:spAutoFit/>
          </a:bodyPr>
          <a:lstStyle/>
          <a:p>
            <a:pPr>
              <a:lnSpc>
                <a:spcPct val="100000"/>
              </a:lnSpc>
              <a:spcBef>
                <a:spcPts val="100"/>
              </a:spcBef>
              <a:tabLst>
                <a:tab pos="2835275" algn="l"/>
              </a:tabLst>
            </a:pPr>
            <a:r>
              <a:rPr sz="1000" dirty="0">
                <a:solidFill>
                  <a:srgbClr val="004689"/>
                </a:solidFill>
                <a:latin typeface="Calibri"/>
                <a:cs typeface="Calibri"/>
              </a:rPr>
              <a:t>a) </a:t>
            </a:r>
            <a:r>
              <a:rPr sz="1000" spc="15" dirty="0">
                <a:solidFill>
                  <a:srgbClr val="004689"/>
                </a:solidFill>
                <a:latin typeface="Calibri"/>
                <a:cs typeface="Calibri"/>
              </a:rPr>
              <a:t>Trabajador </a:t>
            </a:r>
            <a:r>
              <a:rPr sz="1000" spc="20" dirty="0">
                <a:solidFill>
                  <a:srgbClr val="004689"/>
                </a:solidFill>
                <a:latin typeface="Calibri"/>
                <a:cs typeface="Calibri"/>
              </a:rPr>
              <a:t>por</a:t>
            </a:r>
            <a:r>
              <a:rPr sz="1000" spc="-15" dirty="0">
                <a:solidFill>
                  <a:srgbClr val="004689"/>
                </a:solidFill>
                <a:latin typeface="Calibri"/>
                <a:cs typeface="Calibri"/>
              </a:rPr>
              <a:t> </a:t>
            </a:r>
            <a:r>
              <a:rPr sz="1000" spc="30" dirty="0">
                <a:solidFill>
                  <a:srgbClr val="004689"/>
                </a:solidFill>
                <a:latin typeface="Calibri"/>
                <a:cs typeface="Calibri"/>
              </a:rPr>
              <a:t>cuenta</a:t>
            </a:r>
            <a:r>
              <a:rPr sz="1000" dirty="0">
                <a:solidFill>
                  <a:srgbClr val="004689"/>
                </a:solidFill>
                <a:latin typeface="Calibri"/>
                <a:cs typeface="Calibri"/>
              </a:rPr>
              <a:t> </a:t>
            </a:r>
            <a:r>
              <a:rPr sz="1000" spc="20" dirty="0">
                <a:solidFill>
                  <a:srgbClr val="004689"/>
                </a:solidFill>
                <a:latin typeface="Calibri"/>
                <a:cs typeface="Calibri"/>
              </a:rPr>
              <a:t>ajena	</a:t>
            </a:r>
            <a:r>
              <a:rPr sz="1000" dirty="0">
                <a:solidFill>
                  <a:srgbClr val="004689"/>
                </a:solidFill>
                <a:latin typeface="Calibri"/>
                <a:cs typeface="Calibri"/>
              </a:rPr>
              <a:t>b) </a:t>
            </a:r>
            <a:r>
              <a:rPr sz="1000" spc="15" dirty="0">
                <a:solidFill>
                  <a:srgbClr val="004689"/>
                </a:solidFill>
                <a:latin typeface="Calibri"/>
                <a:cs typeface="Calibri"/>
              </a:rPr>
              <a:t>Trabajador </a:t>
            </a:r>
            <a:r>
              <a:rPr sz="1000" spc="20" dirty="0">
                <a:solidFill>
                  <a:srgbClr val="004689"/>
                </a:solidFill>
                <a:latin typeface="Calibri"/>
                <a:cs typeface="Calibri"/>
              </a:rPr>
              <a:t>por </a:t>
            </a:r>
            <a:r>
              <a:rPr sz="1000" spc="30" dirty="0">
                <a:solidFill>
                  <a:srgbClr val="004689"/>
                </a:solidFill>
                <a:latin typeface="Calibri"/>
                <a:cs typeface="Calibri"/>
              </a:rPr>
              <a:t>cuenta</a:t>
            </a:r>
            <a:r>
              <a:rPr sz="1000" spc="-120" dirty="0">
                <a:solidFill>
                  <a:srgbClr val="004689"/>
                </a:solidFill>
                <a:latin typeface="Calibri"/>
                <a:cs typeface="Calibri"/>
              </a:rPr>
              <a:t> </a:t>
            </a:r>
            <a:r>
              <a:rPr sz="1000" spc="20" dirty="0">
                <a:solidFill>
                  <a:srgbClr val="004689"/>
                </a:solidFill>
                <a:latin typeface="Calibri"/>
                <a:cs typeface="Calibri"/>
              </a:rPr>
              <a:t>propia</a:t>
            </a:r>
            <a:endParaRPr sz="1000">
              <a:latin typeface="Calibri"/>
              <a:cs typeface="Calibri"/>
            </a:endParaRPr>
          </a:p>
          <a:p>
            <a:pPr>
              <a:lnSpc>
                <a:spcPct val="100000"/>
              </a:lnSpc>
              <a:spcBef>
                <a:spcPts val="710"/>
              </a:spcBef>
              <a:tabLst>
                <a:tab pos="2833370" algn="l"/>
              </a:tabLst>
            </a:pPr>
            <a:r>
              <a:rPr sz="1000" dirty="0">
                <a:solidFill>
                  <a:srgbClr val="004689"/>
                </a:solidFill>
                <a:latin typeface="Calibri"/>
                <a:cs typeface="Calibri"/>
              </a:rPr>
              <a:t>c) </a:t>
            </a:r>
            <a:r>
              <a:rPr sz="1000" spc="25" dirty="0">
                <a:solidFill>
                  <a:srgbClr val="004689"/>
                </a:solidFill>
                <a:latin typeface="Calibri"/>
                <a:cs typeface="Calibri"/>
              </a:rPr>
              <a:t>Actualmente </a:t>
            </a:r>
            <a:r>
              <a:rPr sz="1000" spc="30" dirty="0">
                <a:solidFill>
                  <a:srgbClr val="004689"/>
                </a:solidFill>
                <a:latin typeface="Calibri"/>
                <a:cs typeface="Calibri"/>
              </a:rPr>
              <a:t>no</a:t>
            </a:r>
            <a:r>
              <a:rPr sz="1000" spc="5" dirty="0">
                <a:solidFill>
                  <a:srgbClr val="004689"/>
                </a:solidFill>
                <a:latin typeface="Calibri"/>
                <a:cs typeface="Calibri"/>
              </a:rPr>
              <a:t> </a:t>
            </a:r>
            <a:r>
              <a:rPr sz="1000" spc="30" dirty="0">
                <a:solidFill>
                  <a:srgbClr val="004689"/>
                </a:solidFill>
                <a:latin typeface="Calibri"/>
                <a:cs typeface="Calibri"/>
              </a:rPr>
              <a:t>está</a:t>
            </a:r>
            <a:r>
              <a:rPr sz="1000" spc="10" dirty="0">
                <a:solidFill>
                  <a:srgbClr val="004689"/>
                </a:solidFill>
                <a:latin typeface="Calibri"/>
                <a:cs typeface="Calibri"/>
              </a:rPr>
              <a:t> </a:t>
            </a:r>
            <a:r>
              <a:rPr sz="1000" spc="20" dirty="0">
                <a:solidFill>
                  <a:srgbClr val="004689"/>
                </a:solidFill>
                <a:latin typeface="Calibri"/>
                <a:cs typeface="Calibri"/>
              </a:rPr>
              <a:t>trabajando	</a:t>
            </a:r>
            <a:r>
              <a:rPr sz="1000" spc="5" dirty="0">
                <a:solidFill>
                  <a:srgbClr val="004689"/>
                </a:solidFill>
                <a:latin typeface="Calibri"/>
                <a:cs typeface="Calibri"/>
              </a:rPr>
              <a:t>d)</a:t>
            </a:r>
            <a:r>
              <a:rPr sz="1000" spc="-10" dirty="0">
                <a:solidFill>
                  <a:srgbClr val="004689"/>
                </a:solidFill>
                <a:latin typeface="Calibri"/>
                <a:cs typeface="Calibri"/>
              </a:rPr>
              <a:t> </a:t>
            </a:r>
            <a:r>
              <a:rPr sz="1000" spc="20" dirty="0">
                <a:solidFill>
                  <a:srgbClr val="004689"/>
                </a:solidFill>
                <a:latin typeface="Calibri"/>
                <a:cs typeface="Calibri"/>
              </a:rPr>
              <a:t>Jubilado</a:t>
            </a:r>
            <a:endParaRPr sz="1000">
              <a:latin typeface="Calibri"/>
              <a:cs typeface="Calibri"/>
            </a:endParaRPr>
          </a:p>
        </p:txBody>
      </p:sp>
      <p:sp>
        <p:nvSpPr>
          <p:cNvPr id="99" name="object 99"/>
          <p:cNvSpPr/>
          <p:nvPr/>
        </p:nvSpPr>
        <p:spPr>
          <a:xfrm>
            <a:off x="1001128" y="8875725"/>
            <a:ext cx="1522095" cy="252095"/>
          </a:xfrm>
          <a:custGeom>
            <a:avLst/>
            <a:gdLst/>
            <a:ahLst/>
            <a:cxnLst/>
            <a:rect l="l" t="t" r="r" b="b"/>
            <a:pathLst>
              <a:path w="1522095" h="252095">
                <a:moveTo>
                  <a:pt x="1521993" y="0"/>
                </a:moveTo>
                <a:lnTo>
                  <a:pt x="0" y="0"/>
                </a:lnTo>
                <a:lnTo>
                  <a:pt x="0" y="252006"/>
                </a:lnTo>
                <a:lnTo>
                  <a:pt x="1521993" y="252006"/>
                </a:lnTo>
                <a:lnTo>
                  <a:pt x="1521993" y="0"/>
                </a:lnTo>
                <a:close/>
              </a:path>
            </a:pathLst>
          </a:custGeom>
          <a:solidFill>
            <a:srgbClr val="E7EEF6"/>
          </a:solidFill>
        </p:spPr>
        <p:txBody>
          <a:bodyPr wrap="square" lIns="0" tIns="0" rIns="0" bIns="0" rtlCol="0"/>
          <a:lstStyle/>
          <a:p>
            <a:endParaRPr/>
          </a:p>
        </p:txBody>
      </p:sp>
      <p:sp>
        <p:nvSpPr>
          <p:cNvPr id="100" name="object 100"/>
          <p:cNvSpPr/>
          <p:nvPr/>
        </p:nvSpPr>
        <p:spPr>
          <a:xfrm>
            <a:off x="2523121" y="8875725"/>
            <a:ext cx="1522095" cy="252095"/>
          </a:xfrm>
          <a:custGeom>
            <a:avLst/>
            <a:gdLst/>
            <a:ahLst/>
            <a:cxnLst/>
            <a:rect l="l" t="t" r="r" b="b"/>
            <a:pathLst>
              <a:path w="1522095" h="252095">
                <a:moveTo>
                  <a:pt x="1521993" y="0"/>
                </a:moveTo>
                <a:lnTo>
                  <a:pt x="0" y="0"/>
                </a:lnTo>
                <a:lnTo>
                  <a:pt x="0" y="252006"/>
                </a:lnTo>
                <a:lnTo>
                  <a:pt x="1521993" y="252006"/>
                </a:lnTo>
                <a:lnTo>
                  <a:pt x="1521993" y="0"/>
                </a:lnTo>
                <a:close/>
              </a:path>
            </a:pathLst>
          </a:custGeom>
          <a:solidFill>
            <a:srgbClr val="E7EEF6"/>
          </a:solidFill>
        </p:spPr>
        <p:txBody>
          <a:bodyPr wrap="square" lIns="0" tIns="0" rIns="0" bIns="0" rtlCol="0"/>
          <a:lstStyle/>
          <a:p>
            <a:endParaRPr/>
          </a:p>
        </p:txBody>
      </p:sp>
      <p:sp>
        <p:nvSpPr>
          <p:cNvPr id="101" name="object 101"/>
          <p:cNvSpPr/>
          <p:nvPr/>
        </p:nvSpPr>
        <p:spPr>
          <a:xfrm>
            <a:off x="4045115" y="8875725"/>
            <a:ext cx="1522095" cy="252095"/>
          </a:xfrm>
          <a:custGeom>
            <a:avLst/>
            <a:gdLst/>
            <a:ahLst/>
            <a:cxnLst/>
            <a:rect l="l" t="t" r="r" b="b"/>
            <a:pathLst>
              <a:path w="1522095" h="252095">
                <a:moveTo>
                  <a:pt x="1521993" y="0"/>
                </a:moveTo>
                <a:lnTo>
                  <a:pt x="0" y="0"/>
                </a:lnTo>
                <a:lnTo>
                  <a:pt x="0" y="252006"/>
                </a:lnTo>
                <a:lnTo>
                  <a:pt x="1521993" y="252006"/>
                </a:lnTo>
                <a:lnTo>
                  <a:pt x="1521993" y="0"/>
                </a:lnTo>
                <a:close/>
              </a:path>
            </a:pathLst>
          </a:custGeom>
          <a:solidFill>
            <a:srgbClr val="E7EEF6"/>
          </a:solidFill>
        </p:spPr>
        <p:txBody>
          <a:bodyPr wrap="square" lIns="0" tIns="0" rIns="0" bIns="0" rtlCol="0"/>
          <a:lstStyle/>
          <a:p>
            <a:endParaRPr/>
          </a:p>
        </p:txBody>
      </p:sp>
      <p:sp>
        <p:nvSpPr>
          <p:cNvPr id="102" name="object 102"/>
          <p:cNvSpPr/>
          <p:nvPr/>
        </p:nvSpPr>
        <p:spPr>
          <a:xfrm>
            <a:off x="5567108" y="8875725"/>
            <a:ext cx="1522095" cy="252095"/>
          </a:xfrm>
          <a:custGeom>
            <a:avLst/>
            <a:gdLst/>
            <a:ahLst/>
            <a:cxnLst/>
            <a:rect l="l" t="t" r="r" b="b"/>
            <a:pathLst>
              <a:path w="1522095" h="252095">
                <a:moveTo>
                  <a:pt x="1521993" y="0"/>
                </a:moveTo>
                <a:lnTo>
                  <a:pt x="0" y="0"/>
                </a:lnTo>
                <a:lnTo>
                  <a:pt x="0" y="252006"/>
                </a:lnTo>
                <a:lnTo>
                  <a:pt x="1521993" y="252006"/>
                </a:lnTo>
                <a:lnTo>
                  <a:pt x="1521993" y="0"/>
                </a:lnTo>
                <a:close/>
              </a:path>
            </a:pathLst>
          </a:custGeom>
          <a:solidFill>
            <a:srgbClr val="E7EEF6"/>
          </a:solidFill>
        </p:spPr>
        <p:txBody>
          <a:bodyPr wrap="square" lIns="0" tIns="0" rIns="0" bIns="0" rtlCol="0"/>
          <a:lstStyle/>
          <a:p>
            <a:endParaRPr/>
          </a:p>
        </p:txBody>
      </p:sp>
      <p:sp>
        <p:nvSpPr>
          <p:cNvPr id="103" name="object 103"/>
          <p:cNvSpPr/>
          <p:nvPr/>
        </p:nvSpPr>
        <p:spPr>
          <a:xfrm>
            <a:off x="1001128" y="9379725"/>
            <a:ext cx="1522095" cy="252095"/>
          </a:xfrm>
          <a:custGeom>
            <a:avLst/>
            <a:gdLst/>
            <a:ahLst/>
            <a:cxnLst/>
            <a:rect l="l" t="t" r="r" b="b"/>
            <a:pathLst>
              <a:path w="1522095" h="252095">
                <a:moveTo>
                  <a:pt x="1521993" y="0"/>
                </a:moveTo>
                <a:lnTo>
                  <a:pt x="0" y="0"/>
                </a:lnTo>
                <a:lnTo>
                  <a:pt x="0" y="252006"/>
                </a:lnTo>
                <a:lnTo>
                  <a:pt x="1521993" y="252006"/>
                </a:lnTo>
                <a:lnTo>
                  <a:pt x="1521993" y="0"/>
                </a:lnTo>
                <a:close/>
              </a:path>
            </a:pathLst>
          </a:custGeom>
          <a:solidFill>
            <a:srgbClr val="E7EEF6"/>
          </a:solidFill>
        </p:spPr>
        <p:txBody>
          <a:bodyPr wrap="square" lIns="0" tIns="0" rIns="0" bIns="0" rtlCol="0"/>
          <a:lstStyle/>
          <a:p>
            <a:endParaRPr/>
          </a:p>
        </p:txBody>
      </p:sp>
      <p:sp>
        <p:nvSpPr>
          <p:cNvPr id="104" name="object 104"/>
          <p:cNvSpPr/>
          <p:nvPr/>
        </p:nvSpPr>
        <p:spPr>
          <a:xfrm>
            <a:off x="2523121" y="9379725"/>
            <a:ext cx="1522095" cy="252095"/>
          </a:xfrm>
          <a:custGeom>
            <a:avLst/>
            <a:gdLst/>
            <a:ahLst/>
            <a:cxnLst/>
            <a:rect l="l" t="t" r="r" b="b"/>
            <a:pathLst>
              <a:path w="1522095" h="252095">
                <a:moveTo>
                  <a:pt x="1521993" y="0"/>
                </a:moveTo>
                <a:lnTo>
                  <a:pt x="0" y="0"/>
                </a:lnTo>
                <a:lnTo>
                  <a:pt x="0" y="252006"/>
                </a:lnTo>
                <a:lnTo>
                  <a:pt x="1521993" y="252006"/>
                </a:lnTo>
                <a:lnTo>
                  <a:pt x="1521993" y="0"/>
                </a:lnTo>
                <a:close/>
              </a:path>
            </a:pathLst>
          </a:custGeom>
          <a:solidFill>
            <a:srgbClr val="E7EEF6"/>
          </a:solidFill>
        </p:spPr>
        <p:txBody>
          <a:bodyPr wrap="square" lIns="0" tIns="0" rIns="0" bIns="0" rtlCol="0"/>
          <a:lstStyle/>
          <a:p>
            <a:endParaRPr/>
          </a:p>
        </p:txBody>
      </p:sp>
      <p:sp>
        <p:nvSpPr>
          <p:cNvPr id="105" name="object 105"/>
          <p:cNvSpPr/>
          <p:nvPr/>
        </p:nvSpPr>
        <p:spPr>
          <a:xfrm>
            <a:off x="4045115" y="9379725"/>
            <a:ext cx="1522095" cy="252095"/>
          </a:xfrm>
          <a:custGeom>
            <a:avLst/>
            <a:gdLst/>
            <a:ahLst/>
            <a:cxnLst/>
            <a:rect l="l" t="t" r="r" b="b"/>
            <a:pathLst>
              <a:path w="1522095" h="252095">
                <a:moveTo>
                  <a:pt x="1521993" y="0"/>
                </a:moveTo>
                <a:lnTo>
                  <a:pt x="0" y="0"/>
                </a:lnTo>
                <a:lnTo>
                  <a:pt x="0" y="252006"/>
                </a:lnTo>
                <a:lnTo>
                  <a:pt x="1521993" y="252006"/>
                </a:lnTo>
                <a:lnTo>
                  <a:pt x="1521993" y="0"/>
                </a:lnTo>
                <a:close/>
              </a:path>
            </a:pathLst>
          </a:custGeom>
          <a:solidFill>
            <a:srgbClr val="E7EEF6"/>
          </a:solidFill>
        </p:spPr>
        <p:txBody>
          <a:bodyPr wrap="square" lIns="0" tIns="0" rIns="0" bIns="0" rtlCol="0"/>
          <a:lstStyle/>
          <a:p>
            <a:endParaRPr/>
          </a:p>
        </p:txBody>
      </p:sp>
      <p:sp>
        <p:nvSpPr>
          <p:cNvPr id="106" name="object 106"/>
          <p:cNvSpPr/>
          <p:nvPr/>
        </p:nvSpPr>
        <p:spPr>
          <a:xfrm>
            <a:off x="5567108" y="9379725"/>
            <a:ext cx="1522095" cy="252095"/>
          </a:xfrm>
          <a:custGeom>
            <a:avLst/>
            <a:gdLst/>
            <a:ahLst/>
            <a:cxnLst/>
            <a:rect l="l" t="t" r="r" b="b"/>
            <a:pathLst>
              <a:path w="1522095" h="252095">
                <a:moveTo>
                  <a:pt x="1521993" y="0"/>
                </a:moveTo>
                <a:lnTo>
                  <a:pt x="0" y="0"/>
                </a:lnTo>
                <a:lnTo>
                  <a:pt x="0" y="252006"/>
                </a:lnTo>
                <a:lnTo>
                  <a:pt x="1521993" y="252006"/>
                </a:lnTo>
                <a:lnTo>
                  <a:pt x="1521993" y="0"/>
                </a:lnTo>
                <a:close/>
              </a:path>
            </a:pathLst>
          </a:custGeom>
          <a:solidFill>
            <a:srgbClr val="E7EEF6"/>
          </a:solidFill>
        </p:spPr>
        <p:txBody>
          <a:bodyPr wrap="square" lIns="0" tIns="0" rIns="0" bIns="0" rtlCol="0"/>
          <a:lstStyle/>
          <a:p>
            <a:endParaRPr/>
          </a:p>
        </p:txBody>
      </p:sp>
      <p:sp>
        <p:nvSpPr>
          <p:cNvPr id="107" name="object 107"/>
          <p:cNvSpPr/>
          <p:nvPr/>
        </p:nvSpPr>
        <p:spPr>
          <a:xfrm>
            <a:off x="1001128" y="9883724"/>
            <a:ext cx="1522095" cy="252095"/>
          </a:xfrm>
          <a:custGeom>
            <a:avLst/>
            <a:gdLst/>
            <a:ahLst/>
            <a:cxnLst/>
            <a:rect l="l" t="t" r="r" b="b"/>
            <a:pathLst>
              <a:path w="1522095" h="252095">
                <a:moveTo>
                  <a:pt x="1521993" y="0"/>
                </a:moveTo>
                <a:lnTo>
                  <a:pt x="0" y="0"/>
                </a:lnTo>
                <a:lnTo>
                  <a:pt x="0" y="252006"/>
                </a:lnTo>
                <a:lnTo>
                  <a:pt x="1521993" y="252006"/>
                </a:lnTo>
                <a:lnTo>
                  <a:pt x="1521993" y="0"/>
                </a:lnTo>
                <a:close/>
              </a:path>
            </a:pathLst>
          </a:custGeom>
          <a:solidFill>
            <a:srgbClr val="E7EEF6"/>
          </a:solidFill>
        </p:spPr>
        <p:txBody>
          <a:bodyPr wrap="square" lIns="0" tIns="0" rIns="0" bIns="0" rtlCol="0"/>
          <a:lstStyle/>
          <a:p>
            <a:endParaRPr/>
          </a:p>
        </p:txBody>
      </p:sp>
      <p:sp>
        <p:nvSpPr>
          <p:cNvPr id="108" name="object 108"/>
          <p:cNvSpPr/>
          <p:nvPr/>
        </p:nvSpPr>
        <p:spPr>
          <a:xfrm>
            <a:off x="2523121" y="9883724"/>
            <a:ext cx="1522095" cy="252095"/>
          </a:xfrm>
          <a:custGeom>
            <a:avLst/>
            <a:gdLst/>
            <a:ahLst/>
            <a:cxnLst/>
            <a:rect l="l" t="t" r="r" b="b"/>
            <a:pathLst>
              <a:path w="1522095" h="252095">
                <a:moveTo>
                  <a:pt x="1521993" y="0"/>
                </a:moveTo>
                <a:lnTo>
                  <a:pt x="0" y="0"/>
                </a:lnTo>
                <a:lnTo>
                  <a:pt x="0" y="252006"/>
                </a:lnTo>
                <a:lnTo>
                  <a:pt x="1521993" y="252006"/>
                </a:lnTo>
                <a:lnTo>
                  <a:pt x="1521993" y="0"/>
                </a:lnTo>
                <a:close/>
              </a:path>
            </a:pathLst>
          </a:custGeom>
          <a:solidFill>
            <a:srgbClr val="E7EEF6"/>
          </a:solidFill>
        </p:spPr>
        <p:txBody>
          <a:bodyPr wrap="square" lIns="0" tIns="0" rIns="0" bIns="0" rtlCol="0"/>
          <a:lstStyle/>
          <a:p>
            <a:endParaRPr/>
          </a:p>
        </p:txBody>
      </p:sp>
      <p:sp>
        <p:nvSpPr>
          <p:cNvPr id="109" name="object 109"/>
          <p:cNvSpPr/>
          <p:nvPr/>
        </p:nvSpPr>
        <p:spPr>
          <a:xfrm>
            <a:off x="4045115" y="9883724"/>
            <a:ext cx="1522095" cy="252095"/>
          </a:xfrm>
          <a:custGeom>
            <a:avLst/>
            <a:gdLst/>
            <a:ahLst/>
            <a:cxnLst/>
            <a:rect l="l" t="t" r="r" b="b"/>
            <a:pathLst>
              <a:path w="1522095" h="252095">
                <a:moveTo>
                  <a:pt x="1521993" y="0"/>
                </a:moveTo>
                <a:lnTo>
                  <a:pt x="0" y="0"/>
                </a:lnTo>
                <a:lnTo>
                  <a:pt x="0" y="252006"/>
                </a:lnTo>
                <a:lnTo>
                  <a:pt x="1521993" y="252006"/>
                </a:lnTo>
                <a:lnTo>
                  <a:pt x="1521993" y="0"/>
                </a:lnTo>
                <a:close/>
              </a:path>
            </a:pathLst>
          </a:custGeom>
          <a:solidFill>
            <a:srgbClr val="E7EEF6"/>
          </a:solidFill>
        </p:spPr>
        <p:txBody>
          <a:bodyPr wrap="square" lIns="0" tIns="0" rIns="0" bIns="0" rtlCol="0"/>
          <a:lstStyle/>
          <a:p>
            <a:endParaRPr/>
          </a:p>
        </p:txBody>
      </p:sp>
      <p:sp>
        <p:nvSpPr>
          <p:cNvPr id="110" name="object 110"/>
          <p:cNvSpPr/>
          <p:nvPr/>
        </p:nvSpPr>
        <p:spPr>
          <a:xfrm>
            <a:off x="5567108" y="9883724"/>
            <a:ext cx="1522095" cy="252095"/>
          </a:xfrm>
          <a:custGeom>
            <a:avLst/>
            <a:gdLst/>
            <a:ahLst/>
            <a:cxnLst/>
            <a:rect l="l" t="t" r="r" b="b"/>
            <a:pathLst>
              <a:path w="1522095" h="252095">
                <a:moveTo>
                  <a:pt x="1521993" y="0"/>
                </a:moveTo>
                <a:lnTo>
                  <a:pt x="0" y="0"/>
                </a:lnTo>
                <a:lnTo>
                  <a:pt x="0" y="252006"/>
                </a:lnTo>
                <a:lnTo>
                  <a:pt x="1521993" y="252006"/>
                </a:lnTo>
                <a:lnTo>
                  <a:pt x="1521993" y="0"/>
                </a:lnTo>
                <a:close/>
              </a:path>
            </a:pathLst>
          </a:custGeom>
          <a:solidFill>
            <a:srgbClr val="E7EEF6"/>
          </a:solidFill>
        </p:spPr>
        <p:txBody>
          <a:bodyPr wrap="square" lIns="0" tIns="0" rIns="0" bIns="0" rtlCol="0"/>
          <a:lstStyle/>
          <a:p>
            <a:endParaRPr/>
          </a:p>
        </p:txBody>
      </p:sp>
      <p:sp>
        <p:nvSpPr>
          <p:cNvPr id="111" name="object 111"/>
          <p:cNvSpPr/>
          <p:nvPr/>
        </p:nvSpPr>
        <p:spPr>
          <a:xfrm>
            <a:off x="1001128" y="9127731"/>
            <a:ext cx="1522095" cy="252095"/>
          </a:xfrm>
          <a:custGeom>
            <a:avLst/>
            <a:gdLst/>
            <a:ahLst/>
            <a:cxnLst/>
            <a:rect l="l" t="t" r="r" b="b"/>
            <a:pathLst>
              <a:path w="1522095" h="252095">
                <a:moveTo>
                  <a:pt x="1521993" y="0"/>
                </a:moveTo>
                <a:lnTo>
                  <a:pt x="0" y="0"/>
                </a:lnTo>
                <a:lnTo>
                  <a:pt x="0" y="252006"/>
                </a:lnTo>
                <a:lnTo>
                  <a:pt x="1521993" y="252006"/>
                </a:lnTo>
                <a:lnTo>
                  <a:pt x="1521993" y="0"/>
                </a:lnTo>
                <a:close/>
              </a:path>
            </a:pathLst>
          </a:custGeom>
          <a:solidFill>
            <a:srgbClr val="D4E1EE"/>
          </a:solidFill>
        </p:spPr>
        <p:txBody>
          <a:bodyPr wrap="square" lIns="0" tIns="0" rIns="0" bIns="0" rtlCol="0"/>
          <a:lstStyle/>
          <a:p>
            <a:endParaRPr/>
          </a:p>
        </p:txBody>
      </p:sp>
      <p:sp>
        <p:nvSpPr>
          <p:cNvPr id="112" name="object 112"/>
          <p:cNvSpPr/>
          <p:nvPr/>
        </p:nvSpPr>
        <p:spPr>
          <a:xfrm>
            <a:off x="2523121" y="9127731"/>
            <a:ext cx="1522095" cy="252095"/>
          </a:xfrm>
          <a:custGeom>
            <a:avLst/>
            <a:gdLst/>
            <a:ahLst/>
            <a:cxnLst/>
            <a:rect l="l" t="t" r="r" b="b"/>
            <a:pathLst>
              <a:path w="1522095" h="252095">
                <a:moveTo>
                  <a:pt x="1521993" y="0"/>
                </a:moveTo>
                <a:lnTo>
                  <a:pt x="0" y="0"/>
                </a:lnTo>
                <a:lnTo>
                  <a:pt x="0" y="252006"/>
                </a:lnTo>
                <a:lnTo>
                  <a:pt x="1521993" y="252006"/>
                </a:lnTo>
                <a:lnTo>
                  <a:pt x="1521993" y="0"/>
                </a:lnTo>
                <a:close/>
              </a:path>
            </a:pathLst>
          </a:custGeom>
          <a:solidFill>
            <a:srgbClr val="D4E1EE"/>
          </a:solidFill>
        </p:spPr>
        <p:txBody>
          <a:bodyPr wrap="square" lIns="0" tIns="0" rIns="0" bIns="0" rtlCol="0"/>
          <a:lstStyle/>
          <a:p>
            <a:endParaRPr/>
          </a:p>
        </p:txBody>
      </p:sp>
      <p:sp>
        <p:nvSpPr>
          <p:cNvPr id="113" name="object 113"/>
          <p:cNvSpPr/>
          <p:nvPr/>
        </p:nvSpPr>
        <p:spPr>
          <a:xfrm>
            <a:off x="4045115" y="9127731"/>
            <a:ext cx="1522095" cy="252095"/>
          </a:xfrm>
          <a:custGeom>
            <a:avLst/>
            <a:gdLst/>
            <a:ahLst/>
            <a:cxnLst/>
            <a:rect l="l" t="t" r="r" b="b"/>
            <a:pathLst>
              <a:path w="1522095" h="252095">
                <a:moveTo>
                  <a:pt x="1521993" y="0"/>
                </a:moveTo>
                <a:lnTo>
                  <a:pt x="0" y="0"/>
                </a:lnTo>
                <a:lnTo>
                  <a:pt x="0" y="252006"/>
                </a:lnTo>
                <a:lnTo>
                  <a:pt x="1521993" y="252006"/>
                </a:lnTo>
                <a:lnTo>
                  <a:pt x="1521993" y="0"/>
                </a:lnTo>
                <a:close/>
              </a:path>
            </a:pathLst>
          </a:custGeom>
          <a:solidFill>
            <a:srgbClr val="D4E1EE"/>
          </a:solidFill>
        </p:spPr>
        <p:txBody>
          <a:bodyPr wrap="square" lIns="0" tIns="0" rIns="0" bIns="0" rtlCol="0"/>
          <a:lstStyle/>
          <a:p>
            <a:endParaRPr/>
          </a:p>
        </p:txBody>
      </p:sp>
      <p:sp>
        <p:nvSpPr>
          <p:cNvPr id="114" name="object 114"/>
          <p:cNvSpPr/>
          <p:nvPr/>
        </p:nvSpPr>
        <p:spPr>
          <a:xfrm>
            <a:off x="5567108" y="9127731"/>
            <a:ext cx="1522095" cy="252095"/>
          </a:xfrm>
          <a:custGeom>
            <a:avLst/>
            <a:gdLst/>
            <a:ahLst/>
            <a:cxnLst/>
            <a:rect l="l" t="t" r="r" b="b"/>
            <a:pathLst>
              <a:path w="1522095" h="252095">
                <a:moveTo>
                  <a:pt x="1521993" y="0"/>
                </a:moveTo>
                <a:lnTo>
                  <a:pt x="0" y="0"/>
                </a:lnTo>
                <a:lnTo>
                  <a:pt x="0" y="252006"/>
                </a:lnTo>
                <a:lnTo>
                  <a:pt x="1521993" y="252006"/>
                </a:lnTo>
                <a:lnTo>
                  <a:pt x="1521993" y="0"/>
                </a:lnTo>
                <a:close/>
              </a:path>
            </a:pathLst>
          </a:custGeom>
          <a:solidFill>
            <a:srgbClr val="D4E1EE"/>
          </a:solidFill>
        </p:spPr>
        <p:txBody>
          <a:bodyPr wrap="square" lIns="0" tIns="0" rIns="0" bIns="0" rtlCol="0"/>
          <a:lstStyle/>
          <a:p>
            <a:endParaRPr/>
          </a:p>
        </p:txBody>
      </p:sp>
      <p:sp>
        <p:nvSpPr>
          <p:cNvPr id="115" name="object 115"/>
          <p:cNvSpPr/>
          <p:nvPr/>
        </p:nvSpPr>
        <p:spPr>
          <a:xfrm>
            <a:off x="1001128" y="9631730"/>
            <a:ext cx="1522095" cy="252095"/>
          </a:xfrm>
          <a:custGeom>
            <a:avLst/>
            <a:gdLst/>
            <a:ahLst/>
            <a:cxnLst/>
            <a:rect l="l" t="t" r="r" b="b"/>
            <a:pathLst>
              <a:path w="1522095" h="252095">
                <a:moveTo>
                  <a:pt x="1521993" y="0"/>
                </a:moveTo>
                <a:lnTo>
                  <a:pt x="0" y="0"/>
                </a:lnTo>
                <a:lnTo>
                  <a:pt x="0" y="252006"/>
                </a:lnTo>
                <a:lnTo>
                  <a:pt x="1521993" y="252006"/>
                </a:lnTo>
                <a:lnTo>
                  <a:pt x="1521993" y="0"/>
                </a:lnTo>
                <a:close/>
              </a:path>
            </a:pathLst>
          </a:custGeom>
          <a:solidFill>
            <a:srgbClr val="D4E1EE"/>
          </a:solidFill>
        </p:spPr>
        <p:txBody>
          <a:bodyPr wrap="square" lIns="0" tIns="0" rIns="0" bIns="0" rtlCol="0"/>
          <a:lstStyle/>
          <a:p>
            <a:endParaRPr/>
          </a:p>
        </p:txBody>
      </p:sp>
      <p:sp>
        <p:nvSpPr>
          <p:cNvPr id="116" name="object 116"/>
          <p:cNvSpPr/>
          <p:nvPr/>
        </p:nvSpPr>
        <p:spPr>
          <a:xfrm>
            <a:off x="2523121" y="9631730"/>
            <a:ext cx="1522095" cy="252095"/>
          </a:xfrm>
          <a:custGeom>
            <a:avLst/>
            <a:gdLst/>
            <a:ahLst/>
            <a:cxnLst/>
            <a:rect l="l" t="t" r="r" b="b"/>
            <a:pathLst>
              <a:path w="1522095" h="252095">
                <a:moveTo>
                  <a:pt x="1521993" y="0"/>
                </a:moveTo>
                <a:lnTo>
                  <a:pt x="0" y="0"/>
                </a:lnTo>
                <a:lnTo>
                  <a:pt x="0" y="252006"/>
                </a:lnTo>
                <a:lnTo>
                  <a:pt x="1521993" y="252006"/>
                </a:lnTo>
                <a:lnTo>
                  <a:pt x="1521993" y="0"/>
                </a:lnTo>
                <a:close/>
              </a:path>
            </a:pathLst>
          </a:custGeom>
          <a:solidFill>
            <a:srgbClr val="D4E1EE"/>
          </a:solidFill>
        </p:spPr>
        <p:txBody>
          <a:bodyPr wrap="square" lIns="0" tIns="0" rIns="0" bIns="0" rtlCol="0"/>
          <a:lstStyle/>
          <a:p>
            <a:endParaRPr/>
          </a:p>
        </p:txBody>
      </p:sp>
      <p:sp>
        <p:nvSpPr>
          <p:cNvPr id="117" name="object 117"/>
          <p:cNvSpPr/>
          <p:nvPr/>
        </p:nvSpPr>
        <p:spPr>
          <a:xfrm>
            <a:off x="4045115" y="9631730"/>
            <a:ext cx="1522095" cy="252095"/>
          </a:xfrm>
          <a:custGeom>
            <a:avLst/>
            <a:gdLst/>
            <a:ahLst/>
            <a:cxnLst/>
            <a:rect l="l" t="t" r="r" b="b"/>
            <a:pathLst>
              <a:path w="1522095" h="252095">
                <a:moveTo>
                  <a:pt x="1521993" y="0"/>
                </a:moveTo>
                <a:lnTo>
                  <a:pt x="0" y="0"/>
                </a:lnTo>
                <a:lnTo>
                  <a:pt x="0" y="252006"/>
                </a:lnTo>
                <a:lnTo>
                  <a:pt x="1521993" y="252006"/>
                </a:lnTo>
                <a:lnTo>
                  <a:pt x="1521993" y="0"/>
                </a:lnTo>
                <a:close/>
              </a:path>
            </a:pathLst>
          </a:custGeom>
          <a:solidFill>
            <a:srgbClr val="D4E1EE"/>
          </a:solidFill>
        </p:spPr>
        <p:txBody>
          <a:bodyPr wrap="square" lIns="0" tIns="0" rIns="0" bIns="0" rtlCol="0"/>
          <a:lstStyle/>
          <a:p>
            <a:endParaRPr/>
          </a:p>
        </p:txBody>
      </p:sp>
      <p:sp>
        <p:nvSpPr>
          <p:cNvPr id="118" name="object 118"/>
          <p:cNvSpPr/>
          <p:nvPr/>
        </p:nvSpPr>
        <p:spPr>
          <a:xfrm>
            <a:off x="5567108" y="9631730"/>
            <a:ext cx="1522095" cy="252095"/>
          </a:xfrm>
          <a:custGeom>
            <a:avLst/>
            <a:gdLst/>
            <a:ahLst/>
            <a:cxnLst/>
            <a:rect l="l" t="t" r="r" b="b"/>
            <a:pathLst>
              <a:path w="1522095" h="252095">
                <a:moveTo>
                  <a:pt x="1521993" y="0"/>
                </a:moveTo>
                <a:lnTo>
                  <a:pt x="0" y="0"/>
                </a:lnTo>
                <a:lnTo>
                  <a:pt x="0" y="252006"/>
                </a:lnTo>
                <a:lnTo>
                  <a:pt x="1521993" y="252006"/>
                </a:lnTo>
                <a:lnTo>
                  <a:pt x="1521993" y="0"/>
                </a:lnTo>
                <a:close/>
              </a:path>
            </a:pathLst>
          </a:custGeom>
          <a:solidFill>
            <a:srgbClr val="D4E1EE"/>
          </a:solidFill>
        </p:spPr>
        <p:txBody>
          <a:bodyPr wrap="square" lIns="0" tIns="0" rIns="0" bIns="0" rtlCol="0"/>
          <a:lstStyle/>
          <a:p>
            <a:endParaRPr/>
          </a:p>
        </p:txBody>
      </p:sp>
      <p:sp>
        <p:nvSpPr>
          <p:cNvPr id="119" name="object 119"/>
          <p:cNvSpPr/>
          <p:nvPr/>
        </p:nvSpPr>
        <p:spPr>
          <a:xfrm>
            <a:off x="997955" y="8670747"/>
            <a:ext cx="1525270" cy="0"/>
          </a:xfrm>
          <a:custGeom>
            <a:avLst/>
            <a:gdLst/>
            <a:ahLst/>
            <a:cxnLst/>
            <a:rect l="l" t="t" r="r" b="b"/>
            <a:pathLst>
              <a:path w="1525270">
                <a:moveTo>
                  <a:pt x="0" y="0"/>
                </a:moveTo>
                <a:lnTo>
                  <a:pt x="1525168" y="0"/>
                </a:lnTo>
              </a:path>
            </a:pathLst>
          </a:custGeom>
          <a:ln w="6350">
            <a:solidFill>
              <a:srgbClr val="004689"/>
            </a:solidFill>
          </a:ln>
        </p:spPr>
        <p:txBody>
          <a:bodyPr wrap="square" lIns="0" tIns="0" rIns="0" bIns="0" rtlCol="0"/>
          <a:lstStyle/>
          <a:p>
            <a:endParaRPr/>
          </a:p>
        </p:txBody>
      </p:sp>
      <p:sp>
        <p:nvSpPr>
          <p:cNvPr id="120" name="object 120"/>
          <p:cNvSpPr/>
          <p:nvPr/>
        </p:nvSpPr>
        <p:spPr>
          <a:xfrm>
            <a:off x="1001130" y="8673922"/>
            <a:ext cx="0" cy="198755"/>
          </a:xfrm>
          <a:custGeom>
            <a:avLst/>
            <a:gdLst/>
            <a:ahLst/>
            <a:cxnLst/>
            <a:rect l="l" t="t" r="r" b="b"/>
            <a:pathLst>
              <a:path h="198754">
                <a:moveTo>
                  <a:pt x="0" y="198627"/>
                </a:moveTo>
                <a:lnTo>
                  <a:pt x="0" y="0"/>
                </a:lnTo>
              </a:path>
            </a:pathLst>
          </a:custGeom>
          <a:ln w="6350">
            <a:solidFill>
              <a:srgbClr val="004689"/>
            </a:solidFill>
          </a:ln>
        </p:spPr>
        <p:txBody>
          <a:bodyPr wrap="square" lIns="0" tIns="0" rIns="0" bIns="0" rtlCol="0"/>
          <a:lstStyle/>
          <a:p>
            <a:endParaRPr/>
          </a:p>
        </p:txBody>
      </p:sp>
      <p:sp>
        <p:nvSpPr>
          <p:cNvPr id="121" name="object 121"/>
          <p:cNvSpPr/>
          <p:nvPr/>
        </p:nvSpPr>
        <p:spPr>
          <a:xfrm>
            <a:off x="2523121" y="8670747"/>
            <a:ext cx="1522095" cy="0"/>
          </a:xfrm>
          <a:custGeom>
            <a:avLst/>
            <a:gdLst/>
            <a:ahLst/>
            <a:cxnLst/>
            <a:rect l="l" t="t" r="r" b="b"/>
            <a:pathLst>
              <a:path w="1522095">
                <a:moveTo>
                  <a:pt x="0" y="0"/>
                </a:moveTo>
                <a:lnTo>
                  <a:pt x="1521993" y="0"/>
                </a:lnTo>
              </a:path>
            </a:pathLst>
          </a:custGeom>
          <a:ln w="6350">
            <a:solidFill>
              <a:srgbClr val="004689"/>
            </a:solidFill>
          </a:ln>
        </p:spPr>
        <p:txBody>
          <a:bodyPr wrap="square" lIns="0" tIns="0" rIns="0" bIns="0" rtlCol="0"/>
          <a:lstStyle/>
          <a:p>
            <a:endParaRPr/>
          </a:p>
        </p:txBody>
      </p:sp>
      <p:sp>
        <p:nvSpPr>
          <p:cNvPr id="122" name="object 122"/>
          <p:cNvSpPr/>
          <p:nvPr/>
        </p:nvSpPr>
        <p:spPr>
          <a:xfrm>
            <a:off x="4045115" y="8670747"/>
            <a:ext cx="1522095" cy="0"/>
          </a:xfrm>
          <a:custGeom>
            <a:avLst/>
            <a:gdLst/>
            <a:ahLst/>
            <a:cxnLst/>
            <a:rect l="l" t="t" r="r" b="b"/>
            <a:pathLst>
              <a:path w="1522095">
                <a:moveTo>
                  <a:pt x="0" y="0"/>
                </a:moveTo>
                <a:lnTo>
                  <a:pt x="1521993" y="0"/>
                </a:lnTo>
              </a:path>
            </a:pathLst>
          </a:custGeom>
          <a:ln w="6350">
            <a:solidFill>
              <a:srgbClr val="004689"/>
            </a:solidFill>
          </a:ln>
        </p:spPr>
        <p:txBody>
          <a:bodyPr wrap="square" lIns="0" tIns="0" rIns="0" bIns="0" rtlCol="0"/>
          <a:lstStyle/>
          <a:p>
            <a:endParaRPr/>
          </a:p>
        </p:txBody>
      </p:sp>
      <p:sp>
        <p:nvSpPr>
          <p:cNvPr id="123" name="object 123"/>
          <p:cNvSpPr/>
          <p:nvPr/>
        </p:nvSpPr>
        <p:spPr>
          <a:xfrm>
            <a:off x="5567108" y="8670747"/>
            <a:ext cx="1525270" cy="0"/>
          </a:xfrm>
          <a:custGeom>
            <a:avLst/>
            <a:gdLst/>
            <a:ahLst/>
            <a:cxnLst/>
            <a:rect l="l" t="t" r="r" b="b"/>
            <a:pathLst>
              <a:path w="1525270">
                <a:moveTo>
                  <a:pt x="0" y="0"/>
                </a:moveTo>
                <a:lnTo>
                  <a:pt x="1525168" y="0"/>
                </a:lnTo>
              </a:path>
            </a:pathLst>
          </a:custGeom>
          <a:ln w="6350">
            <a:solidFill>
              <a:srgbClr val="004689"/>
            </a:solidFill>
          </a:ln>
        </p:spPr>
        <p:txBody>
          <a:bodyPr wrap="square" lIns="0" tIns="0" rIns="0" bIns="0" rtlCol="0"/>
          <a:lstStyle/>
          <a:p>
            <a:endParaRPr/>
          </a:p>
        </p:txBody>
      </p:sp>
      <p:sp>
        <p:nvSpPr>
          <p:cNvPr id="124" name="object 124"/>
          <p:cNvSpPr/>
          <p:nvPr/>
        </p:nvSpPr>
        <p:spPr>
          <a:xfrm>
            <a:off x="7089102" y="8673922"/>
            <a:ext cx="0" cy="198755"/>
          </a:xfrm>
          <a:custGeom>
            <a:avLst/>
            <a:gdLst/>
            <a:ahLst/>
            <a:cxnLst/>
            <a:rect l="l" t="t" r="r" b="b"/>
            <a:pathLst>
              <a:path h="198754">
                <a:moveTo>
                  <a:pt x="0" y="198627"/>
                </a:moveTo>
                <a:lnTo>
                  <a:pt x="0" y="0"/>
                </a:lnTo>
              </a:path>
            </a:pathLst>
          </a:custGeom>
          <a:ln w="6350">
            <a:solidFill>
              <a:srgbClr val="004689"/>
            </a:solidFill>
          </a:ln>
        </p:spPr>
        <p:txBody>
          <a:bodyPr wrap="square" lIns="0" tIns="0" rIns="0" bIns="0" rtlCol="0"/>
          <a:lstStyle/>
          <a:p>
            <a:endParaRPr/>
          </a:p>
        </p:txBody>
      </p:sp>
      <p:sp>
        <p:nvSpPr>
          <p:cNvPr id="125" name="object 125"/>
          <p:cNvSpPr/>
          <p:nvPr/>
        </p:nvSpPr>
        <p:spPr>
          <a:xfrm>
            <a:off x="997955" y="8875725"/>
            <a:ext cx="1525270" cy="0"/>
          </a:xfrm>
          <a:custGeom>
            <a:avLst/>
            <a:gdLst/>
            <a:ahLst/>
            <a:cxnLst/>
            <a:rect l="l" t="t" r="r" b="b"/>
            <a:pathLst>
              <a:path w="1525270">
                <a:moveTo>
                  <a:pt x="0" y="0"/>
                </a:moveTo>
                <a:lnTo>
                  <a:pt x="1525168" y="0"/>
                </a:lnTo>
              </a:path>
            </a:pathLst>
          </a:custGeom>
          <a:ln w="6350">
            <a:solidFill>
              <a:srgbClr val="004689"/>
            </a:solidFill>
          </a:ln>
        </p:spPr>
        <p:txBody>
          <a:bodyPr wrap="square" lIns="0" tIns="0" rIns="0" bIns="0" rtlCol="0"/>
          <a:lstStyle/>
          <a:p>
            <a:endParaRPr/>
          </a:p>
        </p:txBody>
      </p:sp>
      <p:sp>
        <p:nvSpPr>
          <p:cNvPr id="126" name="object 126"/>
          <p:cNvSpPr/>
          <p:nvPr/>
        </p:nvSpPr>
        <p:spPr>
          <a:xfrm>
            <a:off x="1001130" y="8878900"/>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27" name="object 127"/>
          <p:cNvSpPr/>
          <p:nvPr/>
        </p:nvSpPr>
        <p:spPr>
          <a:xfrm>
            <a:off x="2523121" y="8875725"/>
            <a:ext cx="1522095" cy="0"/>
          </a:xfrm>
          <a:custGeom>
            <a:avLst/>
            <a:gdLst/>
            <a:ahLst/>
            <a:cxnLst/>
            <a:rect l="l" t="t" r="r" b="b"/>
            <a:pathLst>
              <a:path w="1522095">
                <a:moveTo>
                  <a:pt x="0" y="0"/>
                </a:moveTo>
                <a:lnTo>
                  <a:pt x="1521993" y="0"/>
                </a:lnTo>
              </a:path>
            </a:pathLst>
          </a:custGeom>
          <a:ln w="6350">
            <a:solidFill>
              <a:srgbClr val="004689"/>
            </a:solidFill>
          </a:ln>
        </p:spPr>
        <p:txBody>
          <a:bodyPr wrap="square" lIns="0" tIns="0" rIns="0" bIns="0" rtlCol="0"/>
          <a:lstStyle/>
          <a:p>
            <a:endParaRPr/>
          </a:p>
        </p:txBody>
      </p:sp>
      <p:sp>
        <p:nvSpPr>
          <p:cNvPr id="128" name="object 128"/>
          <p:cNvSpPr/>
          <p:nvPr/>
        </p:nvSpPr>
        <p:spPr>
          <a:xfrm>
            <a:off x="2523121" y="8878900"/>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29" name="object 129"/>
          <p:cNvSpPr/>
          <p:nvPr/>
        </p:nvSpPr>
        <p:spPr>
          <a:xfrm>
            <a:off x="4045115" y="8875725"/>
            <a:ext cx="1522095" cy="0"/>
          </a:xfrm>
          <a:custGeom>
            <a:avLst/>
            <a:gdLst/>
            <a:ahLst/>
            <a:cxnLst/>
            <a:rect l="l" t="t" r="r" b="b"/>
            <a:pathLst>
              <a:path w="1522095">
                <a:moveTo>
                  <a:pt x="0" y="0"/>
                </a:moveTo>
                <a:lnTo>
                  <a:pt x="1521993" y="0"/>
                </a:lnTo>
              </a:path>
            </a:pathLst>
          </a:custGeom>
          <a:ln w="6350">
            <a:solidFill>
              <a:srgbClr val="004689"/>
            </a:solidFill>
          </a:ln>
        </p:spPr>
        <p:txBody>
          <a:bodyPr wrap="square" lIns="0" tIns="0" rIns="0" bIns="0" rtlCol="0"/>
          <a:lstStyle/>
          <a:p>
            <a:endParaRPr/>
          </a:p>
        </p:txBody>
      </p:sp>
      <p:sp>
        <p:nvSpPr>
          <p:cNvPr id="130" name="object 130"/>
          <p:cNvSpPr/>
          <p:nvPr/>
        </p:nvSpPr>
        <p:spPr>
          <a:xfrm>
            <a:off x="4045115" y="8878900"/>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31" name="object 131"/>
          <p:cNvSpPr/>
          <p:nvPr/>
        </p:nvSpPr>
        <p:spPr>
          <a:xfrm>
            <a:off x="5567108" y="8875725"/>
            <a:ext cx="1525270" cy="0"/>
          </a:xfrm>
          <a:custGeom>
            <a:avLst/>
            <a:gdLst/>
            <a:ahLst/>
            <a:cxnLst/>
            <a:rect l="l" t="t" r="r" b="b"/>
            <a:pathLst>
              <a:path w="1525270">
                <a:moveTo>
                  <a:pt x="0" y="0"/>
                </a:moveTo>
                <a:lnTo>
                  <a:pt x="1525168" y="0"/>
                </a:lnTo>
              </a:path>
            </a:pathLst>
          </a:custGeom>
          <a:ln w="6350">
            <a:solidFill>
              <a:srgbClr val="004689"/>
            </a:solidFill>
          </a:ln>
        </p:spPr>
        <p:txBody>
          <a:bodyPr wrap="square" lIns="0" tIns="0" rIns="0" bIns="0" rtlCol="0"/>
          <a:lstStyle/>
          <a:p>
            <a:endParaRPr/>
          </a:p>
        </p:txBody>
      </p:sp>
      <p:sp>
        <p:nvSpPr>
          <p:cNvPr id="132" name="object 132"/>
          <p:cNvSpPr/>
          <p:nvPr/>
        </p:nvSpPr>
        <p:spPr>
          <a:xfrm>
            <a:off x="5567108" y="8878900"/>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33" name="object 133"/>
          <p:cNvSpPr/>
          <p:nvPr/>
        </p:nvSpPr>
        <p:spPr>
          <a:xfrm>
            <a:off x="7089102" y="8878900"/>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34" name="object 134"/>
          <p:cNvSpPr/>
          <p:nvPr/>
        </p:nvSpPr>
        <p:spPr>
          <a:xfrm>
            <a:off x="997955" y="9127731"/>
            <a:ext cx="1525270" cy="0"/>
          </a:xfrm>
          <a:custGeom>
            <a:avLst/>
            <a:gdLst/>
            <a:ahLst/>
            <a:cxnLst/>
            <a:rect l="l" t="t" r="r" b="b"/>
            <a:pathLst>
              <a:path w="1525270">
                <a:moveTo>
                  <a:pt x="0" y="0"/>
                </a:moveTo>
                <a:lnTo>
                  <a:pt x="1525168" y="0"/>
                </a:lnTo>
              </a:path>
            </a:pathLst>
          </a:custGeom>
          <a:ln w="6350">
            <a:solidFill>
              <a:srgbClr val="004689"/>
            </a:solidFill>
          </a:ln>
        </p:spPr>
        <p:txBody>
          <a:bodyPr wrap="square" lIns="0" tIns="0" rIns="0" bIns="0" rtlCol="0"/>
          <a:lstStyle/>
          <a:p>
            <a:endParaRPr/>
          </a:p>
        </p:txBody>
      </p:sp>
      <p:sp>
        <p:nvSpPr>
          <p:cNvPr id="135" name="object 135"/>
          <p:cNvSpPr/>
          <p:nvPr/>
        </p:nvSpPr>
        <p:spPr>
          <a:xfrm>
            <a:off x="1001130" y="9130893"/>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36" name="object 136"/>
          <p:cNvSpPr/>
          <p:nvPr/>
        </p:nvSpPr>
        <p:spPr>
          <a:xfrm>
            <a:off x="2523121" y="9127731"/>
            <a:ext cx="1522095" cy="0"/>
          </a:xfrm>
          <a:custGeom>
            <a:avLst/>
            <a:gdLst/>
            <a:ahLst/>
            <a:cxnLst/>
            <a:rect l="l" t="t" r="r" b="b"/>
            <a:pathLst>
              <a:path w="1522095">
                <a:moveTo>
                  <a:pt x="0" y="0"/>
                </a:moveTo>
                <a:lnTo>
                  <a:pt x="1521993" y="0"/>
                </a:lnTo>
              </a:path>
            </a:pathLst>
          </a:custGeom>
          <a:ln w="6350">
            <a:solidFill>
              <a:srgbClr val="004689"/>
            </a:solidFill>
          </a:ln>
        </p:spPr>
        <p:txBody>
          <a:bodyPr wrap="square" lIns="0" tIns="0" rIns="0" bIns="0" rtlCol="0"/>
          <a:lstStyle/>
          <a:p>
            <a:endParaRPr/>
          </a:p>
        </p:txBody>
      </p:sp>
      <p:sp>
        <p:nvSpPr>
          <p:cNvPr id="137" name="object 137"/>
          <p:cNvSpPr/>
          <p:nvPr/>
        </p:nvSpPr>
        <p:spPr>
          <a:xfrm>
            <a:off x="2523121" y="9130893"/>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38" name="object 138"/>
          <p:cNvSpPr/>
          <p:nvPr/>
        </p:nvSpPr>
        <p:spPr>
          <a:xfrm>
            <a:off x="4045115" y="9127731"/>
            <a:ext cx="1522095" cy="0"/>
          </a:xfrm>
          <a:custGeom>
            <a:avLst/>
            <a:gdLst/>
            <a:ahLst/>
            <a:cxnLst/>
            <a:rect l="l" t="t" r="r" b="b"/>
            <a:pathLst>
              <a:path w="1522095">
                <a:moveTo>
                  <a:pt x="0" y="0"/>
                </a:moveTo>
                <a:lnTo>
                  <a:pt x="1521993" y="0"/>
                </a:lnTo>
              </a:path>
            </a:pathLst>
          </a:custGeom>
          <a:ln w="6350">
            <a:solidFill>
              <a:srgbClr val="004689"/>
            </a:solidFill>
          </a:ln>
        </p:spPr>
        <p:txBody>
          <a:bodyPr wrap="square" lIns="0" tIns="0" rIns="0" bIns="0" rtlCol="0"/>
          <a:lstStyle/>
          <a:p>
            <a:endParaRPr/>
          </a:p>
        </p:txBody>
      </p:sp>
      <p:sp>
        <p:nvSpPr>
          <p:cNvPr id="139" name="object 139"/>
          <p:cNvSpPr/>
          <p:nvPr/>
        </p:nvSpPr>
        <p:spPr>
          <a:xfrm>
            <a:off x="4045115" y="9130893"/>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40" name="object 140"/>
          <p:cNvSpPr/>
          <p:nvPr/>
        </p:nvSpPr>
        <p:spPr>
          <a:xfrm>
            <a:off x="5567108" y="9127731"/>
            <a:ext cx="1525270" cy="0"/>
          </a:xfrm>
          <a:custGeom>
            <a:avLst/>
            <a:gdLst/>
            <a:ahLst/>
            <a:cxnLst/>
            <a:rect l="l" t="t" r="r" b="b"/>
            <a:pathLst>
              <a:path w="1525270">
                <a:moveTo>
                  <a:pt x="0" y="0"/>
                </a:moveTo>
                <a:lnTo>
                  <a:pt x="1525168" y="0"/>
                </a:lnTo>
              </a:path>
            </a:pathLst>
          </a:custGeom>
          <a:ln w="6350">
            <a:solidFill>
              <a:srgbClr val="004689"/>
            </a:solidFill>
          </a:ln>
        </p:spPr>
        <p:txBody>
          <a:bodyPr wrap="square" lIns="0" tIns="0" rIns="0" bIns="0" rtlCol="0"/>
          <a:lstStyle/>
          <a:p>
            <a:endParaRPr/>
          </a:p>
        </p:txBody>
      </p:sp>
      <p:sp>
        <p:nvSpPr>
          <p:cNvPr id="141" name="object 141"/>
          <p:cNvSpPr/>
          <p:nvPr/>
        </p:nvSpPr>
        <p:spPr>
          <a:xfrm>
            <a:off x="5567108" y="9130893"/>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42" name="object 142"/>
          <p:cNvSpPr/>
          <p:nvPr/>
        </p:nvSpPr>
        <p:spPr>
          <a:xfrm>
            <a:off x="7089102" y="9130893"/>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43" name="object 143"/>
          <p:cNvSpPr/>
          <p:nvPr/>
        </p:nvSpPr>
        <p:spPr>
          <a:xfrm>
            <a:off x="997955" y="9379725"/>
            <a:ext cx="1525270" cy="0"/>
          </a:xfrm>
          <a:custGeom>
            <a:avLst/>
            <a:gdLst/>
            <a:ahLst/>
            <a:cxnLst/>
            <a:rect l="l" t="t" r="r" b="b"/>
            <a:pathLst>
              <a:path w="1525270">
                <a:moveTo>
                  <a:pt x="0" y="0"/>
                </a:moveTo>
                <a:lnTo>
                  <a:pt x="1525168" y="0"/>
                </a:lnTo>
              </a:path>
            </a:pathLst>
          </a:custGeom>
          <a:ln w="6350">
            <a:solidFill>
              <a:srgbClr val="004689"/>
            </a:solidFill>
          </a:ln>
        </p:spPr>
        <p:txBody>
          <a:bodyPr wrap="square" lIns="0" tIns="0" rIns="0" bIns="0" rtlCol="0"/>
          <a:lstStyle/>
          <a:p>
            <a:endParaRPr/>
          </a:p>
        </p:txBody>
      </p:sp>
      <p:sp>
        <p:nvSpPr>
          <p:cNvPr id="144" name="object 144"/>
          <p:cNvSpPr/>
          <p:nvPr/>
        </p:nvSpPr>
        <p:spPr>
          <a:xfrm>
            <a:off x="1001130" y="9382900"/>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45" name="object 145"/>
          <p:cNvSpPr/>
          <p:nvPr/>
        </p:nvSpPr>
        <p:spPr>
          <a:xfrm>
            <a:off x="2523121" y="9379725"/>
            <a:ext cx="1522095" cy="0"/>
          </a:xfrm>
          <a:custGeom>
            <a:avLst/>
            <a:gdLst/>
            <a:ahLst/>
            <a:cxnLst/>
            <a:rect l="l" t="t" r="r" b="b"/>
            <a:pathLst>
              <a:path w="1522095">
                <a:moveTo>
                  <a:pt x="0" y="0"/>
                </a:moveTo>
                <a:lnTo>
                  <a:pt x="1521993" y="0"/>
                </a:lnTo>
              </a:path>
            </a:pathLst>
          </a:custGeom>
          <a:ln w="6350">
            <a:solidFill>
              <a:srgbClr val="004689"/>
            </a:solidFill>
          </a:ln>
        </p:spPr>
        <p:txBody>
          <a:bodyPr wrap="square" lIns="0" tIns="0" rIns="0" bIns="0" rtlCol="0"/>
          <a:lstStyle/>
          <a:p>
            <a:endParaRPr/>
          </a:p>
        </p:txBody>
      </p:sp>
      <p:sp>
        <p:nvSpPr>
          <p:cNvPr id="146" name="object 146"/>
          <p:cNvSpPr/>
          <p:nvPr/>
        </p:nvSpPr>
        <p:spPr>
          <a:xfrm>
            <a:off x="2523121" y="9382900"/>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47" name="object 147"/>
          <p:cNvSpPr/>
          <p:nvPr/>
        </p:nvSpPr>
        <p:spPr>
          <a:xfrm>
            <a:off x="4045115" y="9379725"/>
            <a:ext cx="1522095" cy="0"/>
          </a:xfrm>
          <a:custGeom>
            <a:avLst/>
            <a:gdLst/>
            <a:ahLst/>
            <a:cxnLst/>
            <a:rect l="l" t="t" r="r" b="b"/>
            <a:pathLst>
              <a:path w="1522095">
                <a:moveTo>
                  <a:pt x="0" y="0"/>
                </a:moveTo>
                <a:lnTo>
                  <a:pt x="1521993" y="0"/>
                </a:lnTo>
              </a:path>
            </a:pathLst>
          </a:custGeom>
          <a:ln w="6350">
            <a:solidFill>
              <a:srgbClr val="004689"/>
            </a:solidFill>
          </a:ln>
        </p:spPr>
        <p:txBody>
          <a:bodyPr wrap="square" lIns="0" tIns="0" rIns="0" bIns="0" rtlCol="0"/>
          <a:lstStyle/>
          <a:p>
            <a:endParaRPr/>
          </a:p>
        </p:txBody>
      </p:sp>
      <p:sp>
        <p:nvSpPr>
          <p:cNvPr id="148" name="object 148"/>
          <p:cNvSpPr/>
          <p:nvPr/>
        </p:nvSpPr>
        <p:spPr>
          <a:xfrm>
            <a:off x="4045115" y="9382900"/>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49" name="object 149"/>
          <p:cNvSpPr/>
          <p:nvPr/>
        </p:nvSpPr>
        <p:spPr>
          <a:xfrm>
            <a:off x="5567108" y="9379725"/>
            <a:ext cx="1525270" cy="0"/>
          </a:xfrm>
          <a:custGeom>
            <a:avLst/>
            <a:gdLst/>
            <a:ahLst/>
            <a:cxnLst/>
            <a:rect l="l" t="t" r="r" b="b"/>
            <a:pathLst>
              <a:path w="1525270">
                <a:moveTo>
                  <a:pt x="0" y="0"/>
                </a:moveTo>
                <a:lnTo>
                  <a:pt x="1525168" y="0"/>
                </a:lnTo>
              </a:path>
            </a:pathLst>
          </a:custGeom>
          <a:ln w="6350">
            <a:solidFill>
              <a:srgbClr val="004689"/>
            </a:solidFill>
          </a:ln>
        </p:spPr>
        <p:txBody>
          <a:bodyPr wrap="square" lIns="0" tIns="0" rIns="0" bIns="0" rtlCol="0"/>
          <a:lstStyle/>
          <a:p>
            <a:endParaRPr/>
          </a:p>
        </p:txBody>
      </p:sp>
      <p:sp>
        <p:nvSpPr>
          <p:cNvPr id="150" name="object 150"/>
          <p:cNvSpPr/>
          <p:nvPr/>
        </p:nvSpPr>
        <p:spPr>
          <a:xfrm>
            <a:off x="5567108" y="9382900"/>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51" name="object 151"/>
          <p:cNvSpPr/>
          <p:nvPr/>
        </p:nvSpPr>
        <p:spPr>
          <a:xfrm>
            <a:off x="7089102" y="9382900"/>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52" name="object 152"/>
          <p:cNvSpPr/>
          <p:nvPr/>
        </p:nvSpPr>
        <p:spPr>
          <a:xfrm>
            <a:off x="997955" y="9631730"/>
            <a:ext cx="1525270" cy="0"/>
          </a:xfrm>
          <a:custGeom>
            <a:avLst/>
            <a:gdLst/>
            <a:ahLst/>
            <a:cxnLst/>
            <a:rect l="l" t="t" r="r" b="b"/>
            <a:pathLst>
              <a:path w="1525270">
                <a:moveTo>
                  <a:pt x="0" y="0"/>
                </a:moveTo>
                <a:lnTo>
                  <a:pt x="1525168" y="0"/>
                </a:lnTo>
              </a:path>
            </a:pathLst>
          </a:custGeom>
          <a:ln w="6350">
            <a:solidFill>
              <a:srgbClr val="004689"/>
            </a:solidFill>
          </a:ln>
        </p:spPr>
        <p:txBody>
          <a:bodyPr wrap="square" lIns="0" tIns="0" rIns="0" bIns="0" rtlCol="0"/>
          <a:lstStyle/>
          <a:p>
            <a:endParaRPr/>
          </a:p>
        </p:txBody>
      </p:sp>
      <p:sp>
        <p:nvSpPr>
          <p:cNvPr id="153" name="object 153"/>
          <p:cNvSpPr/>
          <p:nvPr/>
        </p:nvSpPr>
        <p:spPr>
          <a:xfrm>
            <a:off x="1001130" y="9634893"/>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54" name="object 154"/>
          <p:cNvSpPr/>
          <p:nvPr/>
        </p:nvSpPr>
        <p:spPr>
          <a:xfrm>
            <a:off x="2523121" y="9631730"/>
            <a:ext cx="1522095" cy="0"/>
          </a:xfrm>
          <a:custGeom>
            <a:avLst/>
            <a:gdLst/>
            <a:ahLst/>
            <a:cxnLst/>
            <a:rect l="l" t="t" r="r" b="b"/>
            <a:pathLst>
              <a:path w="1522095">
                <a:moveTo>
                  <a:pt x="0" y="0"/>
                </a:moveTo>
                <a:lnTo>
                  <a:pt x="1521993" y="0"/>
                </a:lnTo>
              </a:path>
            </a:pathLst>
          </a:custGeom>
          <a:ln w="6350">
            <a:solidFill>
              <a:srgbClr val="004689"/>
            </a:solidFill>
          </a:ln>
        </p:spPr>
        <p:txBody>
          <a:bodyPr wrap="square" lIns="0" tIns="0" rIns="0" bIns="0" rtlCol="0"/>
          <a:lstStyle/>
          <a:p>
            <a:endParaRPr/>
          </a:p>
        </p:txBody>
      </p:sp>
      <p:sp>
        <p:nvSpPr>
          <p:cNvPr id="155" name="object 155"/>
          <p:cNvSpPr/>
          <p:nvPr/>
        </p:nvSpPr>
        <p:spPr>
          <a:xfrm>
            <a:off x="2523121" y="9634893"/>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56" name="object 156"/>
          <p:cNvSpPr/>
          <p:nvPr/>
        </p:nvSpPr>
        <p:spPr>
          <a:xfrm>
            <a:off x="4045115" y="9631730"/>
            <a:ext cx="1522095" cy="0"/>
          </a:xfrm>
          <a:custGeom>
            <a:avLst/>
            <a:gdLst/>
            <a:ahLst/>
            <a:cxnLst/>
            <a:rect l="l" t="t" r="r" b="b"/>
            <a:pathLst>
              <a:path w="1522095">
                <a:moveTo>
                  <a:pt x="0" y="0"/>
                </a:moveTo>
                <a:lnTo>
                  <a:pt x="1521993" y="0"/>
                </a:lnTo>
              </a:path>
            </a:pathLst>
          </a:custGeom>
          <a:ln w="6350">
            <a:solidFill>
              <a:srgbClr val="004689"/>
            </a:solidFill>
          </a:ln>
        </p:spPr>
        <p:txBody>
          <a:bodyPr wrap="square" lIns="0" tIns="0" rIns="0" bIns="0" rtlCol="0"/>
          <a:lstStyle/>
          <a:p>
            <a:endParaRPr/>
          </a:p>
        </p:txBody>
      </p:sp>
      <p:sp>
        <p:nvSpPr>
          <p:cNvPr id="157" name="object 157"/>
          <p:cNvSpPr/>
          <p:nvPr/>
        </p:nvSpPr>
        <p:spPr>
          <a:xfrm>
            <a:off x="4045115" y="9634893"/>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58" name="object 158"/>
          <p:cNvSpPr/>
          <p:nvPr/>
        </p:nvSpPr>
        <p:spPr>
          <a:xfrm>
            <a:off x="5567108" y="9631730"/>
            <a:ext cx="1525270" cy="0"/>
          </a:xfrm>
          <a:custGeom>
            <a:avLst/>
            <a:gdLst/>
            <a:ahLst/>
            <a:cxnLst/>
            <a:rect l="l" t="t" r="r" b="b"/>
            <a:pathLst>
              <a:path w="1525270">
                <a:moveTo>
                  <a:pt x="0" y="0"/>
                </a:moveTo>
                <a:lnTo>
                  <a:pt x="1525168" y="0"/>
                </a:lnTo>
              </a:path>
            </a:pathLst>
          </a:custGeom>
          <a:ln w="6350">
            <a:solidFill>
              <a:srgbClr val="004689"/>
            </a:solidFill>
          </a:ln>
        </p:spPr>
        <p:txBody>
          <a:bodyPr wrap="square" lIns="0" tIns="0" rIns="0" bIns="0" rtlCol="0"/>
          <a:lstStyle/>
          <a:p>
            <a:endParaRPr/>
          </a:p>
        </p:txBody>
      </p:sp>
      <p:sp>
        <p:nvSpPr>
          <p:cNvPr id="159" name="object 159"/>
          <p:cNvSpPr/>
          <p:nvPr/>
        </p:nvSpPr>
        <p:spPr>
          <a:xfrm>
            <a:off x="5567108" y="9634893"/>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60" name="object 160"/>
          <p:cNvSpPr/>
          <p:nvPr/>
        </p:nvSpPr>
        <p:spPr>
          <a:xfrm>
            <a:off x="7089102" y="9634893"/>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61" name="object 161"/>
          <p:cNvSpPr/>
          <p:nvPr/>
        </p:nvSpPr>
        <p:spPr>
          <a:xfrm>
            <a:off x="997955" y="9883724"/>
            <a:ext cx="1525270" cy="0"/>
          </a:xfrm>
          <a:custGeom>
            <a:avLst/>
            <a:gdLst/>
            <a:ahLst/>
            <a:cxnLst/>
            <a:rect l="l" t="t" r="r" b="b"/>
            <a:pathLst>
              <a:path w="1525270">
                <a:moveTo>
                  <a:pt x="0" y="0"/>
                </a:moveTo>
                <a:lnTo>
                  <a:pt x="1525168" y="0"/>
                </a:lnTo>
              </a:path>
            </a:pathLst>
          </a:custGeom>
          <a:ln w="6350">
            <a:solidFill>
              <a:srgbClr val="004689"/>
            </a:solidFill>
          </a:ln>
        </p:spPr>
        <p:txBody>
          <a:bodyPr wrap="square" lIns="0" tIns="0" rIns="0" bIns="0" rtlCol="0"/>
          <a:lstStyle/>
          <a:p>
            <a:endParaRPr/>
          </a:p>
        </p:txBody>
      </p:sp>
      <p:sp>
        <p:nvSpPr>
          <p:cNvPr id="162" name="object 162"/>
          <p:cNvSpPr/>
          <p:nvPr/>
        </p:nvSpPr>
        <p:spPr>
          <a:xfrm>
            <a:off x="1001130" y="9886898"/>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63" name="object 163"/>
          <p:cNvSpPr/>
          <p:nvPr/>
        </p:nvSpPr>
        <p:spPr>
          <a:xfrm>
            <a:off x="2523121" y="9883724"/>
            <a:ext cx="1522095" cy="0"/>
          </a:xfrm>
          <a:custGeom>
            <a:avLst/>
            <a:gdLst/>
            <a:ahLst/>
            <a:cxnLst/>
            <a:rect l="l" t="t" r="r" b="b"/>
            <a:pathLst>
              <a:path w="1522095">
                <a:moveTo>
                  <a:pt x="0" y="0"/>
                </a:moveTo>
                <a:lnTo>
                  <a:pt x="1521993" y="0"/>
                </a:lnTo>
              </a:path>
            </a:pathLst>
          </a:custGeom>
          <a:ln w="6350">
            <a:solidFill>
              <a:srgbClr val="004689"/>
            </a:solidFill>
          </a:ln>
        </p:spPr>
        <p:txBody>
          <a:bodyPr wrap="square" lIns="0" tIns="0" rIns="0" bIns="0" rtlCol="0"/>
          <a:lstStyle/>
          <a:p>
            <a:endParaRPr/>
          </a:p>
        </p:txBody>
      </p:sp>
      <p:sp>
        <p:nvSpPr>
          <p:cNvPr id="164" name="object 164"/>
          <p:cNvSpPr/>
          <p:nvPr/>
        </p:nvSpPr>
        <p:spPr>
          <a:xfrm>
            <a:off x="2523121" y="9886898"/>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65" name="object 165"/>
          <p:cNvSpPr/>
          <p:nvPr/>
        </p:nvSpPr>
        <p:spPr>
          <a:xfrm>
            <a:off x="4045115" y="9883724"/>
            <a:ext cx="1522095" cy="0"/>
          </a:xfrm>
          <a:custGeom>
            <a:avLst/>
            <a:gdLst/>
            <a:ahLst/>
            <a:cxnLst/>
            <a:rect l="l" t="t" r="r" b="b"/>
            <a:pathLst>
              <a:path w="1522095">
                <a:moveTo>
                  <a:pt x="0" y="0"/>
                </a:moveTo>
                <a:lnTo>
                  <a:pt x="1521993" y="0"/>
                </a:lnTo>
              </a:path>
            </a:pathLst>
          </a:custGeom>
          <a:ln w="6350">
            <a:solidFill>
              <a:srgbClr val="004689"/>
            </a:solidFill>
          </a:ln>
        </p:spPr>
        <p:txBody>
          <a:bodyPr wrap="square" lIns="0" tIns="0" rIns="0" bIns="0" rtlCol="0"/>
          <a:lstStyle/>
          <a:p>
            <a:endParaRPr/>
          </a:p>
        </p:txBody>
      </p:sp>
      <p:sp>
        <p:nvSpPr>
          <p:cNvPr id="166" name="object 166"/>
          <p:cNvSpPr/>
          <p:nvPr/>
        </p:nvSpPr>
        <p:spPr>
          <a:xfrm>
            <a:off x="4045115" y="9886898"/>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67" name="object 167"/>
          <p:cNvSpPr/>
          <p:nvPr/>
        </p:nvSpPr>
        <p:spPr>
          <a:xfrm>
            <a:off x="5567108" y="9883724"/>
            <a:ext cx="1525270" cy="0"/>
          </a:xfrm>
          <a:custGeom>
            <a:avLst/>
            <a:gdLst/>
            <a:ahLst/>
            <a:cxnLst/>
            <a:rect l="l" t="t" r="r" b="b"/>
            <a:pathLst>
              <a:path w="1525270">
                <a:moveTo>
                  <a:pt x="0" y="0"/>
                </a:moveTo>
                <a:lnTo>
                  <a:pt x="1525168" y="0"/>
                </a:lnTo>
              </a:path>
            </a:pathLst>
          </a:custGeom>
          <a:ln w="6350">
            <a:solidFill>
              <a:srgbClr val="004689"/>
            </a:solidFill>
          </a:ln>
        </p:spPr>
        <p:txBody>
          <a:bodyPr wrap="square" lIns="0" tIns="0" rIns="0" bIns="0" rtlCol="0"/>
          <a:lstStyle/>
          <a:p>
            <a:endParaRPr/>
          </a:p>
        </p:txBody>
      </p:sp>
      <p:sp>
        <p:nvSpPr>
          <p:cNvPr id="168" name="object 168"/>
          <p:cNvSpPr/>
          <p:nvPr/>
        </p:nvSpPr>
        <p:spPr>
          <a:xfrm>
            <a:off x="5567108" y="9886898"/>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69" name="object 169"/>
          <p:cNvSpPr/>
          <p:nvPr/>
        </p:nvSpPr>
        <p:spPr>
          <a:xfrm>
            <a:off x="7089102" y="9886898"/>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70" name="object 170"/>
          <p:cNvSpPr/>
          <p:nvPr/>
        </p:nvSpPr>
        <p:spPr>
          <a:xfrm>
            <a:off x="997955" y="10135729"/>
            <a:ext cx="1525270" cy="0"/>
          </a:xfrm>
          <a:custGeom>
            <a:avLst/>
            <a:gdLst/>
            <a:ahLst/>
            <a:cxnLst/>
            <a:rect l="l" t="t" r="r" b="b"/>
            <a:pathLst>
              <a:path w="1525270">
                <a:moveTo>
                  <a:pt x="0" y="0"/>
                </a:moveTo>
                <a:lnTo>
                  <a:pt x="1525168" y="0"/>
                </a:lnTo>
              </a:path>
            </a:pathLst>
          </a:custGeom>
          <a:ln w="6350">
            <a:solidFill>
              <a:srgbClr val="004689"/>
            </a:solidFill>
          </a:ln>
        </p:spPr>
        <p:txBody>
          <a:bodyPr wrap="square" lIns="0" tIns="0" rIns="0" bIns="0" rtlCol="0"/>
          <a:lstStyle/>
          <a:p>
            <a:endParaRPr/>
          </a:p>
        </p:txBody>
      </p:sp>
      <p:sp>
        <p:nvSpPr>
          <p:cNvPr id="171" name="object 171"/>
          <p:cNvSpPr/>
          <p:nvPr/>
        </p:nvSpPr>
        <p:spPr>
          <a:xfrm>
            <a:off x="2523121" y="10135729"/>
            <a:ext cx="1522095" cy="0"/>
          </a:xfrm>
          <a:custGeom>
            <a:avLst/>
            <a:gdLst/>
            <a:ahLst/>
            <a:cxnLst/>
            <a:rect l="l" t="t" r="r" b="b"/>
            <a:pathLst>
              <a:path w="1522095">
                <a:moveTo>
                  <a:pt x="0" y="0"/>
                </a:moveTo>
                <a:lnTo>
                  <a:pt x="1521993" y="0"/>
                </a:lnTo>
              </a:path>
            </a:pathLst>
          </a:custGeom>
          <a:ln w="6350">
            <a:solidFill>
              <a:srgbClr val="004689"/>
            </a:solidFill>
          </a:ln>
        </p:spPr>
        <p:txBody>
          <a:bodyPr wrap="square" lIns="0" tIns="0" rIns="0" bIns="0" rtlCol="0"/>
          <a:lstStyle/>
          <a:p>
            <a:endParaRPr/>
          </a:p>
        </p:txBody>
      </p:sp>
      <p:sp>
        <p:nvSpPr>
          <p:cNvPr id="172" name="object 172"/>
          <p:cNvSpPr/>
          <p:nvPr/>
        </p:nvSpPr>
        <p:spPr>
          <a:xfrm>
            <a:off x="4045115" y="10135729"/>
            <a:ext cx="1522095" cy="0"/>
          </a:xfrm>
          <a:custGeom>
            <a:avLst/>
            <a:gdLst/>
            <a:ahLst/>
            <a:cxnLst/>
            <a:rect l="l" t="t" r="r" b="b"/>
            <a:pathLst>
              <a:path w="1522095">
                <a:moveTo>
                  <a:pt x="0" y="0"/>
                </a:moveTo>
                <a:lnTo>
                  <a:pt x="1521993" y="0"/>
                </a:lnTo>
              </a:path>
            </a:pathLst>
          </a:custGeom>
          <a:ln w="6350">
            <a:solidFill>
              <a:srgbClr val="004689"/>
            </a:solidFill>
          </a:ln>
        </p:spPr>
        <p:txBody>
          <a:bodyPr wrap="square" lIns="0" tIns="0" rIns="0" bIns="0" rtlCol="0"/>
          <a:lstStyle/>
          <a:p>
            <a:endParaRPr/>
          </a:p>
        </p:txBody>
      </p:sp>
      <p:sp>
        <p:nvSpPr>
          <p:cNvPr id="173" name="object 173"/>
          <p:cNvSpPr/>
          <p:nvPr/>
        </p:nvSpPr>
        <p:spPr>
          <a:xfrm>
            <a:off x="5567108" y="10135729"/>
            <a:ext cx="1525270" cy="0"/>
          </a:xfrm>
          <a:custGeom>
            <a:avLst/>
            <a:gdLst/>
            <a:ahLst/>
            <a:cxnLst/>
            <a:rect l="l" t="t" r="r" b="b"/>
            <a:pathLst>
              <a:path w="1525270">
                <a:moveTo>
                  <a:pt x="0" y="0"/>
                </a:moveTo>
                <a:lnTo>
                  <a:pt x="1525168" y="0"/>
                </a:lnTo>
              </a:path>
            </a:pathLst>
          </a:custGeom>
          <a:ln w="6350">
            <a:solidFill>
              <a:srgbClr val="004689"/>
            </a:solidFill>
          </a:ln>
        </p:spPr>
        <p:txBody>
          <a:bodyPr wrap="square" lIns="0" tIns="0" rIns="0" bIns="0" rtlCol="0"/>
          <a:lstStyle/>
          <a:p>
            <a:endParaRPr/>
          </a:p>
        </p:txBody>
      </p:sp>
      <p:sp>
        <p:nvSpPr>
          <p:cNvPr id="174" name="object 174"/>
          <p:cNvSpPr txBox="1"/>
          <p:nvPr/>
        </p:nvSpPr>
        <p:spPr>
          <a:xfrm>
            <a:off x="1075230" y="8909012"/>
            <a:ext cx="309880" cy="177800"/>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004689"/>
                </a:solidFill>
                <a:latin typeface="Calibri"/>
                <a:cs typeface="Calibri"/>
              </a:rPr>
              <a:t>P</a:t>
            </a:r>
            <a:r>
              <a:rPr sz="1000" spc="-5" dirty="0">
                <a:solidFill>
                  <a:srgbClr val="004689"/>
                </a:solidFill>
                <a:latin typeface="Calibri"/>
                <a:cs typeface="Calibri"/>
              </a:rPr>
              <a:t>l</a:t>
            </a:r>
            <a:r>
              <a:rPr sz="1000" spc="20" dirty="0">
                <a:solidFill>
                  <a:srgbClr val="004689"/>
                </a:solidFill>
                <a:latin typeface="Calibri"/>
                <a:cs typeface="Calibri"/>
              </a:rPr>
              <a:t>a</a:t>
            </a:r>
            <a:r>
              <a:rPr sz="1000" spc="35" dirty="0">
                <a:solidFill>
                  <a:srgbClr val="004689"/>
                </a:solidFill>
                <a:latin typeface="Calibri"/>
                <a:cs typeface="Calibri"/>
              </a:rPr>
              <a:t>z</a:t>
            </a:r>
            <a:r>
              <a:rPr sz="1000" spc="15" dirty="0">
                <a:solidFill>
                  <a:srgbClr val="004689"/>
                </a:solidFill>
                <a:latin typeface="Calibri"/>
                <a:cs typeface="Calibri"/>
              </a:rPr>
              <a:t>o</a:t>
            </a:r>
            <a:endParaRPr sz="1000">
              <a:latin typeface="Calibri"/>
              <a:cs typeface="Calibri"/>
            </a:endParaRPr>
          </a:p>
        </p:txBody>
      </p:sp>
      <p:sp>
        <p:nvSpPr>
          <p:cNvPr id="175" name="object 175"/>
          <p:cNvSpPr txBox="1"/>
          <p:nvPr/>
        </p:nvSpPr>
        <p:spPr>
          <a:xfrm>
            <a:off x="2597200" y="8596791"/>
            <a:ext cx="2929890" cy="490220"/>
          </a:xfrm>
          <a:prstGeom prst="rect">
            <a:avLst/>
          </a:prstGeom>
        </p:spPr>
        <p:txBody>
          <a:bodyPr vert="horz" wrap="square" lIns="0" tIns="88265" rIns="0" bIns="0" rtlCol="0">
            <a:spAutoFit/>
          </a:bodyPr>
          <a:lstStyle/>
          <a:p>
            <a:pPr marL="1905" algn="ctr">
              <a:lnSpc>
                <a:spcPct val="100000"/>
              </a:lnSpc>
              <a:spcBef>
                <a:spcPts val="695"/>
              </a:spcBef>
            </a:pPr>
            <a:r>
              <a:rPr sz="1100" b="1" spc="20" dirty="0">
                <a:solidFill>
                  <a:srgbClr val="004689"/>
                </a:solidFill>
                <a:latin typeface="Calibri"/>
                <a:cs typeface="Calibri"/>
              </a:rPr>
              <a:t>Objetivo </a:t>
            </a:r>
            <a:r>
              <a:rPr sz="1100" b="1" spc="55" dirty="0">
                <a:solidFill>
                  <a:srgbClr val="004689"/>
                </a:solidFill>
                <a:latin typeface="Calibri"/>
                <a:cs typeface="Calibri"/>
              </a:rPr>
              <a:t>+ </a:t>
            </a:r>
            <a:r>
              <a:rPr sz="1100" b="1" spc="10" dirty="0">
                <a:solidFill>
                  <a:srgbClr val="004689"/>
                </a:solidFill>
                <a:latin typeface="Calibri"/>
                <a:cs typeface="Calibri"/>
              </a:rPr>
              <a:t>Tolerancia </a:t>
            </a:r>
            <a:r>
              <a:rPr sz="1100" b="1" spc="20" dirty="0">
                <a:solidFill>
                  <a:srgbClr val="004689"/>
                </a:solidFill>
                <a:latin typeface="Calibri"/>
                <a:cs typeface="Calibri"/>
              </a:rPr>
              <a:t>al</a:t>
            </a:r>
            <a:r>
              <a:rPr sz="1100" b="1" spc="-114" dirty="0">
                <a:solidFill>
                  <a:srgbClr val="004689"/>
                </a:solidFill>
                <a:latin typeface="Calibri"/>
                <a:cs typeface="Calibri"/>
              </a:rPr>
              <a:t> </a:t>
            </a:r>
            <a:r>
              <a:rPr sz="1100" b="1" spc="20" dirty="0">
                <a:solidFill>
                  <a:srgbClr val="004689"/>
                </a:solidFill>
                <a:latin typeface="Calibri"/>
                <a:cs typeface="Calibri"/>
              </a:rPr>
              <a:t>riesgo</a:t>
            </a:r>
            <a:endParaRPr sz="1100">
              <a:latin typeface="Calibri"/>
              <a:cs typeface="Calibri"/>
            </a:endParaRPr>
          </a:p>
          <a:p>
            <a:pPr algn="ctr">
              <a:lnSpc>
                <a:spcPct val="100000"/>
              </a:lnSpc>
              <a:spcBef>
                <a:spcPts val="540"/>
              </a:spcBef>
              <a:tabLst>
                <a:tab pos="1521460" algn="l"/>
              </a:tabLst>
            </a:pPr>
            <a:r>
              <a:rPr sz="1000" spc="20" dirty="0">
                <a:solidFill>
                  <a:srgbClr val="004689"/>
                </a:solidFill>
                <a:latin typeface="Calibri"/>
                <a:cs typeface="Calibri"/>
              </a:rPr>
              <a:t>13 </a:t>
            </a:r>
            <a:r>
              <a:rPr sz="1000" spc="5" dirty="0">
                <a:solidFill>
                  <a:srgbClr val="004689"/>
                </a:solidFill>
                <a:latin typeface="Calibri"/>
                <a:cs typeface="Calibri"/>
              </a:rPr>
              <a:t>A. </a:t>
            </a:r>
            <a:r>
              <a:rPr sz="1000" spc="15" dirty="0">
                <a:solidFill>
                  <a:srgbClr val="004689"/>
                </a:solidFill>
                <a:latin typeface="Calibri"/>
                <a:cs typeface="Calibri"/>
              </a:rPr>
              <a:t>Cuota</a:t>
            </a:r>
            <a:r>
              <a:rPr sz="1000" spc="-130" dirty="0">
                <a:solidFill>
                  <a:srgbClr val="004689"/>
                </a:solidFill>
                <a:latin typeface="Calibri"/>
                <a:cs typeface="Calibri"/>
              </a:rPr>
              <a:t> </a:t>
            </a:r>
            <a:r>
              <a:rPr sz="1000" spc="10" dirty="0">
                <a:solidFill>
                  <a:srgbClr val="004689"/>
                </a:solidFill>
                <a:latin typeface="Calibri"/>
                <a:cs typeface="Calibri"/>
              </a:rPr>
              <a:t>mensual</a:t>
            </a:r>
            <a:r>
              <a:rPr sz="1000" spc="-35" dirty="0">
                <a:solidFill>
                  <a:srgbClr val="004689"/>
                </a:solidFill>
                <a:latin typeface="Calibri"/>
                <a:cs typeface="Calibri"/>
              </a:rPr>
              <a:t> </a:t>
            </a:r>
            <a:r>
              <a:rPr sz="1000" spc="10" dirty="0">
                <a:solidFill>
                  <a:srgbClr val="004689"/>
                </a:solidFill>
                <a:latin typeface="Calibri"/>
                <a:cs typeface="Calibri"/>
              </a:rPr>
              <a:t>total	</a:t>
            </a:r>
            <a:r>
              <a:rPr sz="1000" dirty="0">
                <a:solidFill>
                  <a:srgbClr val="004689"/>
                </a:solidFill>
                <a:latin typeface="Calibri"/>
                <a:cs typeface="Calibri"/>
              </a:rPr>
              <a:t>13</a:t>
            </a:r>
            <a:r>
              <a:rPr sz="1000" spc="-150" dirty="0">
                <a:solidFill>
                  <a:srgbClr val="004689"/>
                </a:solidFill>
                <a:latin typeface="Calibri"/>
                <a:cs typeface="Calibri"/>
              </a:rPr>
              <a:t> </a:t>
            </a:r>
            <a:r>
              <a:rPr sz="1000" spc="-35" dirty="0">
                <a:solidFill>
                  <a:srgbClr val="004689"/>
                </a:solidFill>
                <a:latin typeface="Calibri"/>
                <a:cs typeface="Calibri"/>
              </a:rPr>
              <a:t>B.</a:t>
            </a:r>
            <a:r>
              <a:rPr sz="1000" spc="-155" dirty="0">
                <a:solidFill>
                  <a:srgbClr val="004689"/>
                </a:solidFill>
                <a:latin typeface="Calibri"/>
                <a:cs typeface="Calibri"/>
              </a:rPr>
              <a:t> </a:t>
            </a:r>
            <a:r>
              <a:rPr sz="1000" spc="-5" dirty="0">
                <a:solidFill>
                  <a:srgbClr val="004689"/>
                </a:solidFill>
                <a:latin typeface="Calibri"/>
                <a:cs typeface="Calibri"/>
              </a:rPr>
              <a:t>Capitalagestionartotal</a:t>
            </a:r>
            <a:endParaRPr sz="1000">
              <a:latin typeface="Calibri"/>
              <a:cs typeface="Calibri"/>
            </a:endParaRPr>
          </a:p>
        </p:txBody>
      </p:sp>
      <p:sp>
        <p:nvSpPr>
          <p:cNvPr id="176" name="object 176"/>
          <p:cNvSpPr txBox="1"/>
          <p:nvPr/>
        </p:nvSpPr>
        <p:spPr>
          <a:xfrm>
            <a:off x="1075103" y="9160980"/>
            <a:ext cx="581025" cy="177800"/>
          </a:xfrm>
          <a:prstGeom prst="rect">
            <a:avLst/>
          </a:prstGeom>
        </p:spPr>
        <p:txBody>
          <a:bodyPr vert="horz" wrap="square" lIns="0" tIns="12700" rIns="0" bIns="0" rtlCol="0">
            <a:spAutoFit/>
          </a:bodyPr>
          <a:lstStyle/>
          <a:p>
            <a:pPr marL="12700">
              <a:lnSpc>
                <a:spcPct val="100000"/>
              </a:lnSpc>
              <a:spcBef>
                <a:spcPts val="100"/>
              </a:spcBef>
            </a:pPr>
            <a:r>
              <a:rPr sz="1000" spc="40" dirty="0">
                <a:solidFill>
                  <a:srgbClr val="004689"/>
                </a:solidFill>
                <a:latin typeface="Calibri"/>
                <a:cs typeface="Calibri"/>
              </a:rPr>
              <a:t>0 </a:t>
            </a:r>
            <a:r>
              <a:rPr sz="1000" spc="50" dirty="0">
                <a:solidFill>
                  <a:srgbClr val="004689"/>
                </a:solidFill>
                <a:latin typeface="Calibri"/>
                <a:cs typeface="Calibri"/>
              </a:rPr>
              <a:t>–</a:t>
            </a:r>
            <a:r>
              <a:rPr sz="1000" spc="-165" dirty="0">
                <a:solidFill>
                  <a:srgbClr val="004689"/>
                </a:solidFill>
                <a:latin typeface="Calibri"/>
                <a:cs typeface="Calibri"/>
              </a:rPr>
              <a:t> </a:t>
            </a:r>
            <a:r>
              <a:rPr sz="1000" spc="40" dirty="0">
                <a:solidFill>
                  <a:srgbClr val="004689"/>
                </a:solidFill>
                <a:latin typeface="Calibri"/>
                <a:cs typeface="Calibri"/>
              </a:rPr>
              <a:t>3 </a:t>
            </a:r>
            <a:r>
              <a:rPr sz="1000" spc="25" dirty="0">
                <a:solidFill>
                  <a:srgbClr val="004689"/>
                </a:solidFill>
                <a:latin typeface="Calibri"/>
                <a:cs typeface="Calibri"/>
              </a:rPr>
              <a:t>años</a:t>
            </a:r>
            <a:endParaRPr sz="1000">
              <a:latin typeface="Calibri"/>
              <a:cs typeface="Calibri"/>
            </a:endParaRPr>
          </a:p>
        </p:txBody>
      </p:sp>
      <p:sp>
        <p:nvSpPr>
          <p:cNvPr id="177" name="object 177"/>
          <p:cNvSpPr txBox="1"/>
          <p:nvPr/>
        </p:nvSpPr>
        <p:spPr>
          <a:xfrm>
            <a:off x="1075230" y="9413023"/>
            <a:ext cx="581025" cy="177800"/>
          </a:xfrm>
          <a:prstGeom prst="rect">
            <a:avLst/>
          </a:prstGeom>
        </p:spPr>
        <p:txBody>
          <a:bodyPr vert="horz" wrap="square" lIns="0" tIns="12700" rIns="0" bIns="0" rtlCol="0">
            <a:spAutoFit/>
          </a:bodyPr>
          <a:lstStyle/>
          <a:p>
            <a:pPr marL="12700">
              <a:lnSpc>
                <a:spcPct val="100000"/>
              </a:lnSpc>
              <a:spcBef>
                <a:spcPts val="100"/>
              </a:spcBef>
            </a:pPr>
            <a:r>
              <a:rPr sz="1000" spc="40" dirty="0">
                <a:solidFill>
                  <a:srgbClr val="004689"/>
                </a:solidFill>
                <a:latin typeface="Calibri"/>
                <a:cs typeface="Calibri"/>
              </a:rPr>
              <a:t>4 </a:t>
            </a:r>
            <a:r>
              <a:rPr sz="1000" spc="50" dirty="0">
                <a:solidFill>
                  <a:srgbClr val="004689"/>
                </a:solidFill>
                <a:latin typeface="Calibri"/>
                <a:cs typeface="Calibri"/>
              </a:rPr>
              <a:t>–</a:t>
            </a:r>
            <a:r>
              <a:rPr sz="1000" spc="-165" dirty="0">
                <a:solidFill>
                  <a:srgbClr val="004689"/>
                </a:solidFill>
                <a:latin typeface="Calibri"/>
                <a:cs typeface="Calibri"/>
              </a:rPr>
              <a:t> </a:t>
            </a:r>
            <a:r>
              <a:rPr sz="1000" spc="40" dirty="0">
                <a:solidFill>
                  <a:srgbClr val="004689"/>
                </a:solidFill>
                <a:latin typeface="Calibri"/>
                <a:cs typeface="Calibri"/>
              </a:rPr>
              <a:t>9 </a:t>
            </a:r>
            <a:r>
              <a:rPr sz="1000" spc="25" dirty="0">
                <a:solidFill>
                  <a:srgbClr val="004689"/>
                </a:solidFill>
                <a:latin typeface="Calibri"/>
                <a:cs typeface="Calibri"/>
              </a:rPr>
              <a:t>años</a:t>
            </a:r>
            <a:endParaRPr sz="1000">
              <a:latin typeface="Calibri"/>
              <a:cs typeface="Calibri"/>
            </a:endParaRPr>
          </a:p>
        </p:txBody>
      </p:sp>
      <p:sp>
        <p:nvSpPr>
          <p:cNvPr id="178" name="object 178"/>
          <p:cNvSpPr txBox="1"/>
          <p:nvPr/>
        </p:nvSpPr>
        <p:spPr>
          <a:xfrm>
            <a:off x="1075230" y="9665017"/>
            <a:ext cx="716915" cy="177800"/>
          </a:xfrm>
          <a:prstGeom prst="rect">
            <a:avLst/>
          </a:prstGeom>
        </p:spPr>
        <p:txBody>
          <a:bodyPr vert="horz" wrap="square" lIns="0" tIns="12700" rIns="0" bIns="0" rtlCol="0">
            <a:spAutoFit/>
          </a:bodyPr>
          <a:lstStyle/>
          <a:p>
            <a:pPr marL="12700">
              <a:lnSpc>
                <a:spcPct val="100000"/>
              </a:lnSpc>
              <a:spcBef>
                <a:spcPts val="100"/>
              </a:spcBef>
            </a:pPr>
            <a:r>
              <a:rPr sz="1000" spc="35" dirty="0">
                <a:solidFill>
                  <a:srgbClr val="004689"/>
                </a:solidFill>
                <a:latin typeface="Calibri"/>
                <a:cs typeface="Calibri"/>
              </a:rPr>
              <a:t>10 </a:t>
            </a:r>
            <a:r>
              <a:rPr sz="1000" spc="50" dirty="0">
                <a:solidFill>
                  <a:srgbClr val="004689"/>
                </a:solidFill>
                <a:latin typeface="Calibri"/>
                <a:cs typeface="Calibri"/>
              </a:rPr>
              <a:t>– </a:t>
            </a:r>
            <a:r>
              <a:rPr sz="1000" spc="30" dirty="0">
                <a:solidFill>
                  <a:srgbClr val="004689"/>
                </a:solidFill>
                <a:latin typeface="Calibri"/>
                <a:cs typeface="Calibri"/>
              </a:rPr>
              <a:t>19</a:t>
            </a:r>
            <a:r>
              <a:rPr sz="1000" spc="-165" dirty="0">
                <a:solidFill>
                  <a:srgbClr val="004689"/>
                </a:solidFill>
                <a:latin typeface="Calibri"/>
                <a:cs typeface="Calibri"/>
              </a:rPr>
              <a:t> </a:t>
            </a:r>
            <a:r>
              <a:rPr sz="1000" spc="25" dirty="0">
                <a:solidFill>
                  <a:srgbClr val="004689"/>
                </a:solidFill>
                <a:latin typeface="Calibri"/>
                <a:cs typeface="Calibri"/>
              </a:rPr>
              <a:t>años</a:t>
            </a:r>
            <a:endParaRPr sz="1000">
              <a:latin typeface="Calibri"/>
              <a:cs typeface="Calibri"/>
            </a:endParaRPr>
          </a:p>
        </p:txBody>
      </p:sp>
      <p:sp>
        <p:nvSpPr>
          <p:cNvPr id="179" name="object 179"/>
          <p:cNvSpPr txBox="1"/>
          <p:nvPr/>
        </p:nvSpPr>
        <p:spPr>
          <a:xfrm>
            <a:off x="1075230" y="9917018"/>
            <a:ext cx="549910" cy="177800"/>
          </a:xfrm>
          <a:prstGeom prst="rect">
            <a:avLst/>
          </a:prstGeom>
        </p:spPr>
        <p:txBody>
          <a:bodyPr vert="horz" wrap="square" lIns="0" tIns="12700" rIns="0" bIns="0" rtlCol="0">
            <a:spAutoFit/>
          </a:bodyPr>
          <a:lstStyle/>
          <a:p>
            <a:pPr marL="12700">
              <a:lnSpc>
                <a:spcPct val="100000"/>
              </a:lnSpc>
              <a:spcBef>
                <a:spcPts val="100"/>
              </a:spcBef>
            </a:pPr>
            <a:r>
              <a:rPr sz="1000" spc="50" dirty="0">
                <a:solidFill>
                  <a:srgbClr val="004689"/>
                </a:solidFill>
                <a:latin typeface="Calibri"/>
                <a:cs typeface="Calibri"/>
              </a:rPr>
              <a:t>+ </a:t>
            </a:r>
            <a:r>
              <a:rPr sz="1000" spc="30" dirty="0">
                <a:solidFill>
                  <a:srgbClr val="004689"/>
                </a:solidFill>
                <a:latin typeface="Calibri"/>
                <a:cs typeface="Calibri"/>
              </a:rPr>
              <a:t>20</a:t>
            </a:r>
            <a:r>
              <a:rPr sz="1000" spc="-125" dirty="0">
                <a:solidFill>
                  <a:srgbClr val="004689"/>
                </a:solidFill>
                <a:latin typeface="Calibri"/>
                <a:cs typeface="Calibri"/>
              </a:rPr>
              <a:t> </a:t>
            </a:r>
            <a:r>
              <a:rPr sz="1000" spc="25" dirty="0">
                <a:solidFill>
                  <a:srgbClr val="004689"/>
                </a:solidFill>
                <a:latin typeface="Calibri"/>
                <a:cs typeface="Calibri"/>
              </a:rPr>
              <a:t>años</a:t>
            </a:r>
            <a:endParaRPr sz="1000">
              <a:latin typeface="Calibri"/>
              <a:cs typeface="Calibri"/>
            </a:endParaRPr>
          </a:p>
        </p:txBody>
      </p:sp>
      <p:sp>
        <p:nvSpPr>
          <p:cNvPr id="180" name="object 180"/>
          <p:cNvSpPr txBox="1"/>
          <p:nvPr/>
        </p:nvSpPr>
        <p:spPr>
          <a:xfrm>
            <a:off x="5641136" y="8909012"/>
            <a:ext cx="1252855" cy="1171575"/>
          </a:xfrm>
          <a:prstGeom prst="rect">
            <a:avLst/>
          </a:prstGeom>
        </p:spPr>
        <p:txBody>
          <a:bodyPr vert="horz" wrap="square" lIns="0" tIns="12700" rIns="0" bIns="0" rtlCol="0">
            <a:spAutoFit/>
          </a:bodyPr>
          <a:lstStyle/>
          <a:p>
            <a:pPr marL="12700">
              <a:lnSpc>
                <a:spcPct val="100000"/>
              </a:lnSpc>
              <a:spcBef>
                <a:spcPts val="100"/>
              </a:spcBef>
            </a:pPr>
            <a:r>
              <a:rPr sz="1000" spc="15" dirty="0">
                <a:solidFill>
                  <a:srgbClr val="004689"/>
                </a:solidFill>
                <a:latin typeface="Calibri"/>
                <a:cs typeface="Calibri"/>
              </a:rPr>
              <a:t>14.</a:t>
            </a:r>
            <a:r>
              <a:rPr sz="1000" spc="-60" dirty="0">
                <a:solidFill>
                  <a:srgbClr val="004689"/>
                </a:solidFill>
                <a:latin typeface="Calibri"/>
                <a:cs typeface="Calibri"/>
              </a:rPr>
              <a:t> </a:t>
            </a:r>
            <a:r>
              <a:rPr sz="1000" spc="-5" dirty="0">
                <a:solidFill>
                  <a:srgbClr val="004689"/>
                </a:solidFill>
                <a:latin typeface="Calibri"/>
                <a:cs typeface="Calibri"/>
              </a:rPr>
              <a:t>Tolerancia</a:t>
            </a:r>
            <a:r>
              <a:rPr sz="1000" spc="-55" dirty="0">
                <a:solidFill>
                  <a:srgbClr val="004689"/>
                </a:solidFill>
                <a:latin typeface="Calibri"/>
                <a:cs typeface="Calibri"/>
              </a:rPr>
              <a:t> </a:t>
            </a:r>
            <a:r>
              <a:rPr sz="1000" spc="15" dirty="0">
                <a:solidFill>
                  <a:srgbClr val="004689"/>
                </a:solidFill>
                <a:latin typeface="Calibri"/>
                <a:cs typeface="Calibri"/>
              </a:rPr>
              <a:t>al</a:t>
            </a:r>
            <a:r>
              <a:rPr sz="1000" spc="-55" dirty="0">
                <a:solidFill>
                  <a:srgbClr val="004689"/>
                </a:solidFill>
                <a:latin typeface="Calibri"/>
                <a:cs typeface="Calibri"/>
              </a:rPr>
              <a:t> </a:t>
            </a:r>
            <a:r>
              <a:rPr sz="1000" spc="-25" dirty="0">
                <a:solidFill>
                  <a:srgbClr val="004689"/>
                </a:solidFill>
                <a:latin typeface="Calibri"/>
                <a:cs typeface="Calibri"/>
              </a:rPr>
              <a:t>riesgo*</a:t>
            </a:r>
            <a:endParaRPr sz="1000">
              <a:latin typeface="Calibri"/>
              <a:cs typeface="Calibri"/>
            </a:endParaRPr>
          </a:p>
          <a:p>
            <a:pPr marL="12700">
              <a:lnSpc>
                <a:spcPct val="100000"/>
              </a:lnSpc>
              <a:spcBef>
                <a:spcPts val="910"/>
              </a:spcBef>
              <a:tabLst>
                <a:tab pos="394970" algn="l"/>
                <a:tab pos="749935" algn="l"/>
                <a:tab pos="1129030" algn="l"/>
              </a:tabLst>
            </a:pPr>
            <a:r>
              <a:rPr sz="800" spc="25" dirty="0">
                <a:solidFill>
                  <a:srgbClr val="004689"/>
                </a:solidFill>
                <a:latin typeface="Calibri"/>
                <a:cs typeface="Calibri"/>
              </a:rPr>
              <a:t>A	</a:t>
            </a:r>
            <a:r>
              <a:rPr sz="800" spc="20" dirty="0">
                <a:solidFill>
                  <a:srgbClr val="004689"/>
                </a:solidFill>
                <a:latin typeface="Calibri"/>
                <a:cs typeface="Calibri"/>
              </a:rPr>
              <a:t>B	</a:t>
            </a:r>
            <a:r>
              <a:rPr sz="800" spc="40" dirty="0">
                <a:solidFill>
                  <a:srgbClr val="004689"/>
                </a:solidFill>
                <a:latin typeface="Calibri"/>
                <a:cs typeface="Calibri"/>
              </a:rPr>
              <a:t>C	</a:t>
            </a:r>
            <a:r>
              <a:rPr sz="800" spc="45" dirty="0">
                <a:solidFill>
                  <a:srgbClr val="004689"/>
                </a:solidFill>
                <a:latin typeface="Calibri"/>
                <a:cs typeface="Calibri"/>
              </a:rPr>
              <a:t>D</a:t>
            </a:r>
            <a:endParaRPr sz="800">
              <a:latin typeface="Calibri"/>
              <a:cs typeface="Calibri"/>
            </a:endParaRPr>
          </a:p>
          <a:p>
            <a:pPr>
              <a:lnSpc>
                <a:spcPct val="100000"/>
              </a:lnSpc>
              <a:spcBef>
                <a:spcPts val="45"/>
              </a:spcBef>
            </a:pPr>
            <a:endParaRPr sz="850">
              <a:latin typeface="Times New Roman"/>
              <a:cs typeface="Times New Roman"/>
            </a:endParaRPr>
          </a:p>
          <a:p>
            <a:pPr marL="12700">
              <a:lnSpc>
                <a:spcPct val="100000"/>
              </a:lnSpc>
              <a:tabLst>
                <a:tab pos="394970" algn="l"/>
                <a:tab pos="749935" algn="l"/>
                <a:tab pos="1129030" algn="l"/>
              </a:tabLst>
            </a:pPr>
            <a:r>
              <a:rPr sz="800" spc="25" dirty="0">
                <a:solidFill>
                  <a:srgbClr val="004689"/>
                </a:solidFill>
                <a:latin typeface="Calibri"/>
                <a:cs typeface="Calibri"/>
              </a:rPr>
              <a:t>A	</a:t>
            </a:r>
            <a:r>
              <a:rPr sz="800" spc="20" dirty="0">
                <a:solidFill>
                  <a:srgbClr val="004689"/>
                </a:solidFill>
                <a:latin typeface="Calibri"/>
                <a:cs typeface="Calibri"/>
              </a:rPr>
              <a:t>B	</a:t>
            </a:r>
            <a:r>
              <a:rPr sz="800" spc="40" dirty="0">
                <a:solidFill>
                  <a:srgbClr val="004689"/>
                </a:solidFill>
                <a:latin typeface="Calibri"/>
                <a:cs typeface="Calibri"/>
              </a:rPr>
              <a:t>C	</a:t>
            </a:r>
            <a:r>
              <a:rPr sz="800" spc="45" dirty="0">
                <a:solidFill>
                  <a:srgbClr val="004689"/>
                </a:solidFill>
                <a:latin typeface="Calibri"/>
                <a:cs typeface="Calibri"/>
              </a:rPr>
              <a:t>D</a:t>
            </a:r>
            <a:endParaRPr sz="800">
              <a:latin typeface="Calibri"/>
              <a:cs typeface="Calibri"/>
            </a:endParaRPr>
          </a:p>
          <a:p>
            <a:pPr>
              <a:lnSpc>
                <a:spcPct val="100000"/>
              </a:lnSpc>
              <a:spcBef>
                <a:spcPts val="45"/>
              </a:spcBef>
            </a:pPr>
            <a:endParaRPr sz="850">
              <a:latin typeface="Times New Roman"/>
              <a:cs typeface="Times New Roman"/>
            </a:endParaRPr>
          </a:p>
          <a:p>
            <a:pPr marL="12700">
              <a:lnSpc>
                <a:spcPct val="100000"/>
              </a:lnSpc>
              <a:tabLst>
                <a:tab pos="394970" algn="l"/>
                <a:tab pos="749935" algn="l"/>
                <a:tab pos="1129030" algn="l"/>
              </a:tabLst>
            </a:pPr>
            <a:r>
              <a:rPr sz="800" spc="25" dirty="0">
                <a:solidFill>
                  <a:srgbClr val="004689"/>
                </a:solidFill>
                <a:latin typeface="Calibri"/>
                <a:cs typeface="Calibri"/>
              </a:rPr>
              <a:t>A	</a:t>
            </a:r>
            <a:r>
              <a:rPr sz="800" spc="20" dirty="0">
                <a:solidFill>
                  <a:srgbClr val="004689"/>
                </a:solidFill>
                <a:latin typeface="Calibri"/>
                <a:cs typeface="Calibri"/>
              </a:rPr>
              <a:t>B	</a:t>
            </a:r>
            <a:r>
              <a:rPr sz="800" spc="40" dirty="0">
                <a:solidFill>
                  <a:srgbClr val="004689"/>
                </a:solidFill>
                <a:latin typeface="Calibri"/>
                <a:cs typeface="Calibri"/>
              </a:rPr>
              <a:t>C	</a:t>
            </a:r>
            <a:r>
              <a:rPr sz="800" spc="45" dirty="0">
                <a:solidFill>
                  <a:srgbClr val="004689"/>
                </a:solidFill>
                <a:latin typeface="Calibri"/>
                <a:cs typeface="Calibri"/>
              </a:rPr>
              <a:t>D</a:t>
            </a:r>
            <a:endParaRPr sz="800">
              <a:latin typeface="Calibri"/>
              <a:cs typeface="Calibri"/>
            </a:endParaRPr>
          </a:p>
          <a:p>
            <a:pPr>
              <a:lnSpc>
                <a:spcPct val="100000"/>
              </a:lnSpc>
              <a:spcBef>
                <a:spcPts val="50"/>
              </a:spcBef>
            </a:pPr>
            <a:endParaRPr sz="850">
              <a:latin typeface="Times New Roman"/>
              <a:cs typeface="Times New Roman"/>
            </a:endParaRPr>
          </a:p>
          <a:p>
            <a:pPr marL="12700">
              <a:lnSpc>
                <a:spcPct val="100000"/>
              </a:lnSpc>
              <a:tabLst>
                <a:tab pos="394970" algn="l"/>
                <a:tab pos="749935" algn="l"/>
                <a:tab pos="1129030" algn="l"/>
              </a:tabLst>
            </a:pPr>
            <a:r>
              <a:rPr sz="800" spc="25" dirty="0">
                <a:solidFill>
                  <a:srgbClr val="004689"/>
                </a:solidFill>
                <a:latin typeface="Calibri"/>
                <a:cs typeface="Calibri"/>
              </a:rPr>
              <a:t>A	</a:t>
            </a:r>
            <a:r>
              <a:rPr sz="800" spc="20" dirty="0">
                <a:solidFill>
                  <a:srgbClr val="004689"/>
                </a:solidFill>
                <a:latin typeface="Calibri"/>
                <a:cs typeface="Calibri"/>
              </a:rPr>
              <a:t>B	</a:t>
            </a:r>
            <a:r>
              <a:rPr sz="800" spc="40" dirty="0">
                <a:solidFill>
                  <a:srgbClr val="004689"/>
                </a:solidFill>
                <a:latin typeface="Calibri"/>
                <a:cs typeface="Calibri"/>
              </a:rPr>
              <a:t>C	</a:t>
            </a:r>
            <a:r>
              <a:rPr sz="800" spc="45" dirty="0">
                <a:solidFill>
                  <a:srgbClr val="004689"/>
                </a:solidFill>
                <a:latin typeface="Calibri"/>
                <a:cs typeface="Calibri"/>
              </a:rPr>
              <a:t>D</a:t>
            </a:r>
            <a:endParaRPr sz="800">
              <a:latin typeface="Calibri"/>
              <a:cs typeface="Calibri"/>
            </a:endParaRPr>
          </a:p>
        </p:txBody>
      </p:sp>
      <p:sp>
        <p:nvSpPr>
          <p:cNvPr id="181" name="object 181"/>
          <p:cNvSpPr txBox="1"/>
          <p:nvPr/>
        </p:nvSpPr>
        <p:spPr>
          <a:xfrm>
            <a:off x="946471" y="10173406"/>
            <a:ext cx="4267200" cy="414020"/>
          </a:xfrm>
          <a:prstGeom prst="rect">
            <a:avLst/>
          </a:prstGeom>
        </p:spPr>
        <p:txBody>
          <a:bodyPr vert="horz" wrap="square" lIns="0" tIns="12700" rIns="0" bIns="0" rtlCol="0">
            <a:spAutoFit/>
          </a:bodyPr>
          <a:lstStyle/>
          <a:p>
            <a:pPr marL="73025" indent="-60325">
              <a:lnSpc>
                <a:spcPts val="830"/>
              </a:lnSpc>
              <a:spcBef>
                <a:spcPts val="100"/>
              </a:spcBef>
              <a:buChar char="*"/>
              <a:tabLst>
                <a:tab pos="73660" algn="l"/>
              </a:tabLst>
            </a:pPr>
            <a:r>
              <a:rPr sz="800" spc="15" dirty="0">
                <a:solidFill>
                  <a:srgbClr val="004689"/>
                </a:solidFill>
                <a:latin typeface="Calibri"/>
                <a:cs typeface="Calibri"/>
              </a:rPr>
              <a:t>A.</a:t>
            </a:r>
            <a:r>
              <a:rPr sz="800" dirty="0">
                <a:solidFill>
                  <a:srgbClr val="004689"/>
                </a:solidFill>
                <a:latin typeface="Calibri"/>
                <a:cs typeface="Calibri"/>
              </a:rPr>
              <a:t> </a:t>
            </a:r>
            <a:r>
              <a:rPr sz="800" spc="20" dirty="0">
                <a:solidFill>
                  <a:srgbClr val="004689"/>
                </a:solidFill>
                <a:latin typeface="Calibri"/>
                <a:cs typeface="Calibri"/>
              </a:rPr>
              <a:t>Posibilidad</a:t>
            </a:r>
            <a:r>
              <a:rPr sz="800" dirty="0">
                <a:solidFill>
                  <a:srgbClr val="004689"/>
                </a:solidFill>
                <a:latin typeface="Calibri"/>
                <a:cs typeface="Calibri"/>
              </a:rPr>
              <a:t> </a:t>
            </a:r>
            <a:r>
              <a:rPr sz="800" spc="15" dirty="0">
                <a:solidFill>
                  <a:srgbClr val="004689"/>
                </a:solidFill>
                <a:latin typeface="Calibri"/>
                <a:cs typeface="Calibri"/>
              </a:rPr>
              <a:t>de</a:t>
            </a:r>
            <a:r>
              <a:rPr sz="800" dirty="0">
                <a:solidFill>
                  <a:srgbClr val="004689"/>
                </a:solidFill>
                <a:latin typeface="Calibri"/>
                <a:cs typeface="Calibri"/>
              </a:rPr>
              <a:t> </a:t>
            </a:r>
            <a:r>
              <a:rPr sz="800" spc="20" dirty="0">
                <a:solidFill>
                  <a:srgbClr val="004689"/>
                </a:solidFill>
                <a:latin typeface="Calibri"/>
                <a:cs typeface="Calibri"/>
              </a:rPr>
              <a:t>obtener</a:t>
            </a:r>
            <a:r>
              <a:rPr sz="800" dirty="0">
                <a:solidFill>
                  <a:srgbClr val="004689"/>
                </a:solidFill>
                <a:latin typeface="Calibri"/>
                <a:cs typeface="Calibri"/>
              </a:rPr>
              <a:t> </a:t>
            </a:r>
            <a:r>
              <a:rPr sz="800" spc="30" dirty="0">
                <a:solidFill>
                  <a:srgbClr val="004689"/>
                </a:solidFill>
                <a:latin typeface="Calibri"/>
                <a:cs typeface="Calibri"/>
              </a:rPr>
              <a:t>una</a:t>
            </a:r>
            <a:r>
              <a:rPr sz="800" dirty="0">
                <a:solidFill>
                  <a:srgbClr val="004689"/>
                </a:solidFill>
                <a:latin typeface="Calibri"/>
                <a:cs typeface="Calibri"/>
              </a:rPr>
              <a:t> </a:t>
            </a:r>
            <a:r>
              <a:rPr sz="800" spc="25" dirty="0">
                <a:solidFill>
                  <a:srgbClr val="004689"/>
                </a:solidFill>
                <a:latin typeface="Calibri"/>
                <a:cs typeface="Calibri"/>
              </a:rPr>
              <a:t>plusvalía</a:t>
            </a:r>
            <a:r>
              <a:rPr sz="800" spc="5" dirty="0">
                <a:solidFill>
                  <a:srgbClr val="004689"/>
                </a:solidFill>
                <a:latin typeface="Calibri"/>
                <a:cs typeface="Calibri"/>
              </a:rPr>
              <a:t> </a:t>
            </a:r>
            <a:r>
              <a:rPr sz="800" spc="20" dirty="0">
                <a:solidFill>
                  <a:srgbClr val="004689"/>
                </a:solidFill>
                <a:latin typeface="Calibri"/>
                <a:cs typeface="Calibri"/>
              </a:rPr>
              <a:t>del</a:t>
            </a:r>
            <a:r>
              <a:rPr sz="800" dirty="0">
                <a:solidFill>
                  <a:srgbClr val="004689"/>
                </a:solidFill>
                <a:latin typeface="Calibri"/>
                <a:cs typeface="Calibri"/>
              </a:rPr>
              <a:t> </a:t>
            </a:r>
            <a:r>
              <a:rPr sz="800" spc="15" dirty="0">
                <a:solidFill>
                  <a:srgbClr val="004689"/>
                </a:solidFill>
                <a:latin typeface="Calibri"/>
                <a:cs typeface="Calibri"/>
              </a:rPr>
              <a:t>+1,5%</a:t>
            </a:r>
            <a:r>
              <a:rPr sz="800" dirty="0">
                <a:solidFill>
                  <a:srgbClr val="004689"/>
                </a:solidFill>
                <a:latin typeface="Calibri"/>
                <a:cs typeface="Calibri"/>
              </a:rPr>
              <a:t> </a:t>
            </a:r>
            <a:r>
              <a:rPr sz="800" spc="25" dirty="0">
                <a:solidFill>
                  <a:srgbClr val="004689"/>
                </a:solidFill>
                <a:latin typeface="Calibri"/>
                <a:cs typeface="Calibri"/>
              </a:rPr>
              <a:t>asumiendo</a:t>
            </a:r>
            <a:r>
              <a:rPr sz="800" dirty="0">
                <a:solidFill>
                  <a:srgbClr val="004689"/>
                </a:solidFill>
                <a:latin typeface="Calibri"/>
                <a:cs typeface="Calibri"/>
              </a:rPr>
              <a:t> </a:t>
            </a:r>
            <a:r>
              <a:rPr sz="800" spc="30" dirty="0">
                <a:solidFill>
                  <a:srgbClr val="004689"/>
                </a:solidFill>
                <a:latin typeface="Calibri"/>
                <a:cs typeface="Calibri"/>
              </a:rPr>
              <a:t>una</a:t>
            </a:r>
            <a:r>
              <a:rPr sz="800" dirty="0">
                <a:solidFill>
                  <a:srgbClr val="004689"/>
                </a:solidFill>
                <a:latin typeface="Calibri"/>
                <a:cs typeface="Calibri"/>
              </a:rPr>
              <a:t> </a:t>
            </a:r>
            <a:r>
              <a:rPr sz="800" spc="20" dirty="0">
                <a:solidFill>
                  <a:srgbClr val="004689"/>
                </a:solidFill>
                <a:latin typeface="Calibri"/>
                <a:cs typeface="Calibri"/>
              </a:rPr>
              <a:t>posible</a:t>
            </a:r>
            <a:r>
              <a:rPr sz="800" dirty="0">
                <a:solidFill>
                  <a:srgbClr val="004689"/>
                </a:solidFill>
                <a:latin typeface="Calibri"/>
                <a:cs typeface="Calibri"/>
              </a:rPr>
              <a:t> </a:t>
            </a:r>
            <a:r>
              <a:rPr sz="800" spc="30" dirty="0">
                <a:solidFill>
                  <a:srgbClr val="004689"/>
                </a:solidFill>
                <a:latin typeface="Calibri"/>
                <a:cs typeface="Calibri"/>
              </a:rPr>
              <a:t>minusvalía</a:t>
            </a:r>
            <a:r>
              <a:rPr sz="800" spc="5" dirty="0">
                <a:solidFill>
                  <a:srgbClr val="004689"/>
                </a:solidFill>
                <a:latin typeface="Calibri"/>
                <a:cs typeface="Calibri"/>
              </a:rPr>
              <a:t> </a:t>
            </a:r>
            <a:r>
              <a:rPr sz="800" spc="20" dirty="0">
                <a:solidFill>
                  <a:srgbClr val="004689"/>
                </a:solidFill>
                <a:latin typeface="Calibri"/>
                <a:cs typeface="Calibri"/>
              </a:rPr>
              <a:t>del</a:t>
            </a:r>
            <a:r>
              <a:rPr sz="800" dirty="0">
                <a:solidFill>
                  <a:srgbClr val="004689"/>
                </a:solidFill>
                <a:latin typeface="Calibri"/>
                <a:cs typeface="Calibri"/>
              </a:rPr>
              <a:t> </a:t>
            </a:r>
            <a:r>
              <a:rPr sz="800" spc="25" dirty="0">
                <a:solidFill>
                  <a:srgbClr val="004689"/>
                </a:solidFill>
                <a:latin typeface="Calibri"/>
                <a:cs typeface="Calibri"/>
              </a:rPr>
              <a:t>-1,0%</a:t>
            </a:r>
            <a:endParaRPr sz="800">
              <a:latin typeface="Calibri"/>
              <a:cs typeface="Calibri"/>
            </a:endParaRPr>
          </a:p>
          <a:p>
            <a:pPr marL="185420" lvl="1" indent="-104139">
              <a:lnSpc>
                <a:spcPts val="700"/>
              </a:lnSpc>
              <a:buAutoNum type="alphaUcPeriod" startAt="2"/>
              <a:tabLst>
                <a:tab pos="186055" algn="l"/>
              </a:tabLst>
            </a:pPr>
            <a:r>
              <a:rPr sz="800" spc="20" dirty="0">
                <a:solidFill>
                  <a:srgbClr val="004689"/>
                </a:solidFill>
                <a:latin typeface="Calibri"/>
                <a:cs typeface="Calibri"/>
              </a:rPr>
              <a:t>Posibilidad</a:t>
            </a:r>
            <a:r>
              <a:rPr sz="800" dirty="0">
                <a:solidFill>
                  <a:srgbClr val="004689"/>
                </a:solidFill>
                <a:latin typeface="Calibri"/>
                <a:cs typeface="Calibri"/>
              </a:rPr>
              <a:t> </a:t>
            </a:r>
            <a:r>
              <a:rPr sz="800" spc="15" dirty="0">
                <a:solidFill>
                  <a:srgbClr val="004689"/>
                </a:solidFill>
                <a:latin typeface="Calibri"/>
                <a:cs typeface="Calibri"/>
              </a:rPr>
              <a:t>de</a:t>
            </a:r>
            <a:r>
              <a:rPr sz="800" spc="5" dirty="0">
                <a:solidFill>
                  <a:srgbClr val="004689"/>
                </a:solidFill>
                <a:latin typeface="Calibri"/>
                <a:cs typeface="Calibri"/>
              </a:rPr>
              <a:t> </a:t>
            </a:r>
            <a:r>
              <a:rPr sz="800" spc="20" dirty="0">
                <a:solidFill>
                  <a:srgbClr val="004689"/>
                </a:solidFill>
                <a:latin typeface="Calibri"/>
                <a:cs typeface="Calibri"/>
              </a:rPr>
              <a:t>obtener</a:t>
            </a:r>
            <a:r>
              <a:rPr sz="800" spc="5" dirty="0">
                <a:solidFill>
                  <a:srgbClr val="004689"/>
                </a:solidFill>
                <a:latin typeface="Calibri"/>
                <a:cs typeface="Calibri"/>
              </a:rPr>
              <a:t> </a:t>
            </a:r>
            <a:r>
              <a:rPr sz="800" spc="30" dirty="0">
                <a:solidFill>
                  <a:srgbClr val="004689"/>
                </a:solidFill>
                <a:latin typeface="Calibri"/>
                <a:cs typeface="Calibri"/>
              </a:rPr>
              <a:t>una</a:t>
            </a:r>
            <a:r>
              <a:rPr sz="800" spc="5" dirty="0">
                <a:solidFill>
                  <a:srgbClr val="004689"/>
                </a:solidFill>
                <a:latin typeface="Calibri"/>
                <a:cs typeface="Calibri"/>
              </a:rPr>
              <a:t> </a:t>
            </a:r>
            <a:r>
              <a:rPr sz="800" spc="25" dirty="0">
                <a:solidFill>
                  <a:srgbClr val="004689"/>
                </a:solidFill>
                <a:latin typeface="Calibri"/>
                <a:cs typeface="Calibri"/>
              </a:rPr>
              <a:t>plusvalía</a:t>
            </a:r>
            <a:r>
              <a:rPr sz="800" spc="5" dirty="0">
                <a:solidFill>
                  <a:srgbClr val="004689"/>
                </a:solidFill>
                <a:latin typeface="Calibri"/>
                <a:cs typeface="Calibri"/>
              </a:rPr>
              <a:t> </a:t>
            </a:r>
            <a:r>
              <a:rPr sz="800" spc="20" dirty="0">
                <a:solidFill>
                  <a:srgbClr val="004689"/>
                </a:solidFill>
                <a:latin typeface="Calibri"/>
                <a:cs typeface="Calibri"/>
              </a:rPr>
              <a:t>del</a:t>
            </a:r>
            <a:r>
              <a:rPr sz="800" spc="5" dirty="0">
                <a:solidFill>
                  <a:srgbClr val="004689"/>
                </a:solidFill>
                <a:latin typeface="Calibri"/>
                <a:cs typeface="Calibri"/>
              </a:rPr>
              <a:t> </a:t>
            </a:r>
            <a:r>
              <a:rPr sz="800" spc="30" dirty="0">
                <a:solidFill>
                  <a:srgbClr val="004689"/>
                </a:solidFill>
                <a:latin typeface="Calibri"/>
                <a:cs typeface="Calibri"/>
              </a:rPr>
              <a:t>+5,0%</a:t>
            </a:r>
            <a:r>
              <a:rPr sz="800" dirty="0">
                <a:solidFill>
                  <a:srgbClr val="004689"/>
                </a:solidFill>
                <a:latin typeface="Calibri"/>
                <a:cs typeface="Calibri"/>
              </a:rPr>
              <a:t> </a:t>
            </a:r>
            <a:r>
              <a:rPr sz="800" spc="25" dirty="0">
                <a:solidFill>
                  <a:srgbClr val="004689"/>
                </a:solidFill>
                <a:latin typeface="Calibri"/>
                <a:cs typeface="Calibri"/>
              </a:rPr>
              <a:t>asumiendo</a:t>
            </a:r>
            <a:r>
              <a:rPr sz="800" spc="5" dirty="0">
                <a:solidFill>
                  <a:srgbClr val="004689"/>
                </a:solidFill>
                <a:latin typeface="Calibri"/>
                <a:cs typeface="Calibri"/>
              </a:rPr>
              <a:t> </a:t>
            </a:r>
            <a:r>
              <a:rPr sz="800" spc="30" dirty="0">
                <a:solidFill>
                  <a:srgbClr val="004689"/>
                </a:solidFill>
                <a:latin typeface="Calibri"/>
                <a:cs typeface="Calibri"/>
              </a:rPr>
              <a:t>una</a:t>
            </a:r>
            <a:r>
              <a:rPr sz="800" spc="5" dirty="0">
                <a:solidFill>
                  <a:srgbClr val="004689"/>
                </a:solidFill>
                <a:latin typeface="Calibri"/>
                <a:cs typeface="Calibri"/>
              </a:rPr>
              <a:t> </a:t>
            </a:r>
            <a:r>
              <a:rPr sz="800" spc="20" dirty="0">
                <a:solidFill>
                  <a:srgbClr val="004689"/>
                </a:solidFill>
                <a:latin typeface="Calibri"/>
                <a:cs typeface="Calibri"/>
              </a:rPr>
              <a:t>posible</a:t>
            </a:r>
            <a:r>
              <a:rPr sz="800" spc="5" dirty="0">
                <a:solidFill>
                  <a:srgbClr val="004689"/>
                </a:solidFill>
                <a:latin typeface="Calibri"/>
                <a:cs typeface="Calibri"/>
              </a:rPr>
              <a:t> </a:t>
            </a:r>
            <a:r>
              <a:rPr sz="800" spc="30" dirty="0">
                <a:solidFill>
                  <a:srgbClr val="004689"/>
                </a:solidFill>
                <a:latin typeface="Calibri"/>
                <a:cs typeface="Calibri"/>
              </a:rPr>
              <a:t>minusvalía</a:t>
            </a:r>
            <a:r>
              <a:rPr sz="800" spc="5" dirty="0">
                <a:solidFill>
                  <a:srgbClr val="004689"/>
                </a:solidFill>
                <a:latin typeface="Calibri"/>
                <a:cs typeface="Calibri"/>
              </a:rPr>
              <a:t> </a:t>
            </a:r>
            <a:r>
              <a:rPr sz="800" spc="20" dirty="0">
                <a:solidFill>
                  <a:srgbClr val="004689"/>
                </a:solidFill>
                <a:latin typeface="Calibri"/>
                <a:cs typeface="Calibri"/>
              </a:rPr>
              <a:t>del</a:t>
            </a:r>
            <a:r>
              <a:rPr sz="800" spc="5" dirty="0">
                <a:solidFill>
                  <a:srgbClr val="004689"/>
                </a:solidFill>
                <a:latin typeface="Calibri"/>
                <a:cs typeface="Calibri"/>
              </a:rPr>
              <a:t> </a:t>
            </a:r>
            <a:r>
              <a:rPr sz="800" spc="25" dirty="0">
                <a:solidFill>
                  <a:srgbClr val="004689"/>
                </a:solidFill>
                <a:latin typeface="Calibri"/>
                <a:cs typeface="Calibri"/>
              </a:rPr>
              <a:t>-3,0%</a:t>
            </a:r>
            <a:endParaRPr sz="800">
              <a:latin typeface="Calibri"/>
              <a:cs typeface="Calibri"/>
            </a:endParaRPr>
          </a:p>
          <a:p>
            <a:pPr marL="189230" lvl="1" indent="-107950">
              <a:lnSpc>
                <a:spcPts val="700"/>
              </a:lnSpc>
              <a:buAutoNum type="alphaUcPeriod" startAt="2"/>
              <a:tabLst>
                <a:tab pos="189865" algn="l"/>
              </a:tabLst>
            </a:pPr>
            <a:r>
              <a:rPr sz="800" spc="20" dirty="0">
                <a:solidFill>
                  <a:srgbClr val="004689"/>
                </a:solidFill>
                <a:latin typeface="Calibri"/>
                <a:cs typeface="Calibri"/>
              </a:rPr>
              <a:t>Posibilidad</a:t>
            </a:r>
            <a:r>
              <a:rPr sz="800" dirty="0">
                <a:solidFill>
                  <a:srgbClr val="004689"/>
                </a:solidFill>
                <a:latin typeface="Calibri"/>
                <a:cs typeface="Calibri"/>
              </a:rPr>
              <a:t> </a:t>
            </a:r>
            <a:r>
              <a:rPr sz="800" spc="15" dirty="0">
                <a:solidFill>
                  <a:srgbClr val="004689"/>
                </a:solidFill>
                <a:latin typeface="Calibri"/>
                <a:cs typeface="Calibri"/>
              </a:rPr>
              <a:t>de</a:t>
            </a:r>
            <a:r>
              <a:rPr sz="800" spc="5" dirty="0">
                <a:solidFill>
                  <a:srgbClr val="004689"/>
                </a:solidFill>
                <a:latin typeface="Calibri"/>
                <a:cs typeface="Calibri"/>
              </a:rPr>
              <a:t> </a:t>
            </a:r>
            <a:r>
              <a:rPr sz="800" spc="20" dirty="0">
                <a:solidFill>
                  <a:srgbClr val="004689"/>
                </a:solidFill>
                <a:latin typeface="Calibri"/>
                <a:cs typeface="Calibri"/>
              </a:rPr>
              <a:t>obtener</a:t>
            </a:r>
            <a:r>
              <a:rPr sz="800" dirty="0">
                <a:solidFill>
                  <a:srgbClr val="004689"/>
                </a:solidFill>
                <a:latin typeface="Calibri"/>
                <a:cs typeface="Calibri"/>
              </a:rPr>
              <a:t> </a:t>
            </a:r>
            <a:r>
              <a:rPr sz="800" spc="30" dirty="0">
                <a:solidFill>
                  <a:srgbClr val="004689"/>
                </a:solidFill>
                <a:latin typeface="Calibri"/>
                <a:cs typeface="Calibri"/>
              </a:rPr>
              <a:t>una</a:t>
            </a:r>
            <a:r>
              <a:rPr sz="800" spc="5" dirty="0">
                <a:solidFill>
                  <a:srgbClr val="004689"/>
                </a:solidFill>
                <a:latin typeface="Calibri"/>
                <a:cs typeface="Calibri"/>
              </a:rPr>
              <a:t> </a:t>
            </a:r>
            <a:r>
              <a:rPr sz="800" spc="25" dirty="0">
                <a:solidFill>
                  <a:srgbClr val="004689"/>
                </a:solidFill>
                <a:latin typeface="Calibri"/>
                <a:cs typeface="Calibri"/>
              </a:rPr>
              <a:t>plusvalía</a:t>
            </a:r>
            <a:r>
              <a:rPr sz="800" dirty="0">
                <a:solidFill>
                  <a:srgbClr val="004689"/>
                </a:solidFill>
                <a:latin typeface="Calibri"/>
                <a:cs typeface="Calibri"/>
              </a:rPr>
              <a:t> </a:t>
            </a:r>
            <a:r>
              <a:rPr sz="800" spc="20" dirty="0">
                <a:solidFill>
                  <a:srgbClr val="004689"/>
                </a:solidFill>
                <a:latin typeface="Calibri"/>
                <a:cs typeface="Calibri"/>
              </a:rPr>
              <a:t>del</a:t>
            </a:r>
            <a:r>
              <a:rPr sz="800" spc="5" dirty="0">
                <a:solidFill>
                  <a:srgbClr val="004689"/>
                </a:solidFill>
                <a:latin typeface="Calibri"/>
                <a:cs typeface="Calibri"/>
              </a:rPr>
              <a:t> </a:t>
            </a:r>
            <a:r>
              <a:rPr sz="800" spc="35" dirty="0">
                <a:solidFill>
                  <a:srgbClr val="004689"/>
                </a:solidFill>
                <a:latin typeface="Calibri"/>
                <a:cs typeface="Calibri"/>
              </a:rPr>
              <a:t>+10%</a:t>
            </a:r>
            <a:r>
              <a:rPr sz="800" dirty="0">
                <a:solidFill>
                  <a:srgbClr val="004689"/>
                </a:solidFill>
                <a:latin typeface="Calibri"/>
                <a:cs typeface="Calibri"/>
              </a:rPr>
              <a:t> </a:t>
            </a:r>
            <a:r>
              <a:rPr sz="800" spc="25" dirty="0">
                <a:solidFill>
                  <a:srgbClr val="004689"/>
                </a:solidFill>
                <a:latin typeface="Calibri"/>
                <a:cs typeface="Calibri"/>
              </a:rPr>
              <a:t>asumiendo</a:t>
            </a:r>
            <a:r>
              <a:rPr sz="800" dirty="0">
                <a:solidFill>
                  <a:srgbClr val="004689"/>
                </a:solidFill>
                <a:latin typeface="Calibri"/>
                <a:cs typeface="Calibri"/>
              </a:rPr>
              <a:t> </a:t>
            </a:r>
            <a:r>
              <a:rPr sz="800" spc="30" dirty="0">
                <a:solidFill>
                  <a:srgbClr val="004689"/>
                </a:solidFill>
                <a:latin typeface="Calibri"/>
                <a:cs typeface="Calibri"/>
              </a:rPr>
              <a:t>una</a:t>
            </a:r>
            <a:r>
              <a:rPr sz="800" spc="5" dirty="0">
                <a:solidFill>
                  <a:srgbClr val="004689"/>
                </a:solidFill>
                <a:latin typeface="Calibri"/>
                <a:cs typeface="Calibri"/>
              </a:rPr>
              <a:t> </a:t>
            </a:r>
            <a:r>
              <a:rPr sz="800" spc="20" dirty="0">
                <a:solidFill>
                  <a:srgbClr val="004689"/>
                </a:solidFill>
                <a:latin typeface="Calibri"/>
                <a:cs typeface="Calibri"/>
              </a:rPr>
              <a:t>posible</a:t>
            </a:r>
            <a:r>
              <a:rPr sz="800" dirty="0">
                <a:solidFill>
                  <a:srgbClr val="004689"/>
                </a:solidFill>
                <a:latin typeface="Calibri"/>
                <a:cs typeface="Calibri"/>
              </a:rPr>
              <a:t> </a:t>
            </a:r>
            <a:r>
              <a:rPr sz="800" spc="30" dirty="0">
                <a:solidFill>
                  <a:srgbClr val="004689"/>
                </a:solidFill>
                <a:latin typeface="Calibri"/>
                <a:cs typeface="Calibri"/>
              </a:rPr>
              <a:t>minusvalía</a:t>
            </a:r>
            <a:r>
              <a:rPr sz="800" spc="5" dirty="0">
                <a:solidFill>
                  <a:srgbClr val="004689"/>
                </a:solidFill>
                <a:latin typeface="Calibri"/>
                <a:cs typeface="Calibri"/>
              </a:rPr>
              <a:t> </a:t>
            </a:r>
            <a:r>
              <a:rPr sz="800" spc="20" dirty="0">
                <a:solidFill>
                  <a:srgbClr val="004689"/>
                </a:solidFill>
                <a:latin typeface="Calibri"/>
                <a:cs typeface="Calibri"/>
              </a:rPr>
              <a:t>del</a:t>
            </a:r>
            <a:r>
              <a:rPr sz="800" dirty="0">
                <a:solidFill>
                  <a:srgbClr val="004689"/>
                </a:solidFill>
                <a:latin typeface="Calibri"/>
                <a:cs typeface="Calibri"/>
              </a:rPr>
              <a:t> </a:t>
            </a:r>
            <a:r>
              <a:rPr sz="800" spc="5" dirty="0">
                <a:solidFill>
                  <a:srgbClr val="004689"/>
                </a:solidFill>
                <a:latin typeface="Calibri"/>
                <a:cs typeface="Calibri"/>
              </a:rPr>
              <a:t>-7,0%</a:t>
            </a:r>
            <a:endParaRPr sz="800">
              <a:latin typeface="Calibri"/>
              <a:cs typeface="Calibri"/>
            </a:endParaRPr>
          </a:p>
          <a:p>
            <a:pPr marL="193675" lvl="1" indent="-112395">
              <a:lnSpc>
                <a:spcPts val="830"/>
              </a:lnSpc>
              <a:buAutoNum type="alphaUcPeriod" startAt="2"/>
              <a:tabLst>
                <a:tab pos="193675" algn="l"/>
              </a:tabLst>
            </a:pPr>
            <a:r>
              <a:rPr sz="800" spc="20" dirty="0">
                <a:solidFill>
                  <a:srgbClr val="004689"/>
                </a:solidFill>
                <a:latin typeface="Calibri"/>
                <a:cs typeface="Calibri"/>
              </a:rPr>
              <a:t>Posibilidad</a:t>
            </a:r>
            <a:r>
              <a:rPr sz="800" dirty="0">
                <a:solidFill>
                  <a:srgbClr val="004689"/>
                </a:solidFill>
                <a:latin typeface="Calibri"/>
                <a:cs typeface="Calibri"/>
              </a:rPr>
              <a:t> </a:t>
            </a:r>
            <a:r>
              <a:rPr sz="800" spc="15" dirty="0">
                <a:solidFill>
                  <a:srgbClr val="004689"/>
                </a:solidFill>
                <a:latin typeface="Calibri"/>
                <a:cs typeface="Calibri"/>
              </a:rPr>
              <a:t>de</a:t>
            </a:r>
            <a:r>
              <a:rPr sz="800" dirty="0">
                <a:solidFill>
                  <a:srgbClr val="004689"/>
                </a:solidFill>
                <a:latin typeface="Calibri"/>
                <a:cs typeface="Calibri"/>
              </a:rPr>
              <a:t> </a:t>
            </a:r>
            <a:r>
              <a:rPr sz="800" spc="20" dirty="0">
                <a:solidFill>
                  <a:srgbClr val="004689"/>
                </a:solidFill>
                <a:latin typeface="Calibri"/>
                <a:cs typeface="Calibri"/>
              </a:rPr>
              <a:t>obtener</a:t>
            </a:r>
            <a:r>
              <a:rPr sz="800" dirty="0">
                <a:solidFill>
                  <a:srgbClr val="004689"/>
                </a:solidFill>
                <a:latin typeface="Calibri"/>
                <a:cs typeface="Calibri"/>
              </a:rPr>
              <a:t> </a:t>
            </a:r>
            <a:r>
              <a:rPr sz="800" spc="30" dirty="0">
                <a:solidFill>
                  <a:srgbClr val="004689"/>
                </a:solidFill>
                <a:latin typeface="Calibri"/>
                <a:cs typeface="Calibri"/>
              </a:rPr>
              <a:t>una</a:t>
            </a:r>
            <a:r>
              <a:rPr sz="800" dirty="0">
                <a:solidFill>
                  <a:srgbClr val="004689"/>
                </a:solidFill>
                <a:latin typeface="Calibri"/>
                <a:cs typeface="Calibri"/>
              </a:rPr>
              <a:t> </a:t>
            </a:r>
            <a:r>
              <a:rPr sz="800" spc="25" dirty="0">
                <a:solidFill>
                  <a:srgbClr val="004689"/>
                </a:solidFill>
                <a:latin typeface="Calibri"/>
                <a:cs typeface="Calibri"/>
              </a:rPr>
              <a:t>plusvalía</a:t>
            </a:r>
            <a:r>
              <a:rPr sz="800" spc="5" dirty="0">
                <a:solidFill>
                  <a:srgbClr val="004689"/>
                </a:solidFill>
                <a:latin typeface="Calibri"/>
                <a:cs typeface="Calibri"/>
              </a:rPr>
              <a:t> </a:t>
            </a:r>
            <a:r>
              <a:rPr sz="800" spc="20" dirty="0">
                <a:solidFill>
                  <a:srgbClr val="004689"/>
                </a:solidFill>
                <a:latin typeface="Calibri"/>
                <a:cs typeface="Calibri"/>
              </a:rPr>
              <a:t>del</a:t>
            </a:r>
            <a:r>
              <a:rPr sz="800" dirty="0">
                <a:solidFill>
                  <a:srgbClr val="004689"/>
                </a:solidFill>
                <a:latin typeface="Calibri"/>
                <a:cs typeface="Calibri"/>
              </a:rPr>
              <a:t> </a:t>
            </a:r>
            <a:r>
              <a:rPr sz="800" spc="30" dirty="0">
                <a:solidFill>
                  <a:srgbClr val="004689"/>
                </a:solidFill>
                <a:latin typeface="Calibri"/>
                <a:cs typeface="Calibri"/>
              </a:rPr>
              <a:t>+20%</a:t>
            </a:r>
            <a:r>
              <a:rPr sz="800" dirty="0">
                <a:solidFill>
                  <a:srgbClr val="004689"/>
                </a:solidFill>
                <a:latin typeface="Calibri"/>
                <a:cs typeface="Calibri"/>
              </a:rPr>
              <a:t> </a:t>
            </a:r>
            <a:r>
              <a:rPr sz="800" spc="25" dirty="0">
                <a:solidFill>
                  <a:srgbClr val="004689"/>
                </a:solidFill>
                <a:latin typeface="Calibri"/>
                <a:cs typeface="Calibri"/>
              </a:rPr>
              <a:t>asumiendo</a:t>
            </a:r>
            <a:r>
              <a:rPr sz="800" dirty="0">
                <a:solidFill>
                  <a:srgbClr val="004689"/>
                </a:solidFill>
                <a:latin typeface="Calibri"/>
                <a:cs typeface="Calibri"/>
              </a:rPr>
              <a:t> </a:t>
            </a:r>
            <a:r>
              <a:rPr sz="800" spc="30" dirty="0">
                <a:solidFill>
                  <a:srgbClr val="004689"/>
                </a:solidFill>
                <a:latin typeface="Calibri"/>
                <a:cs typeface="Calibri"/>
              </a:rPr>
              <a:t>una</a:t>
            </a:r>
            <a:r>
              <a:rPr sz="800" spc="5" dirty="0">
                <a:solidFill>
                  <a:srgbClr val="004689"/>
                </a:solidFill>
                <a:latin typeface="Calibri"/>
                <a:cs typeface="Calibri"/>
              </a:rPr>
              <a:t> </a:t>
            </a:r>
            <a:r>
              <a:rPr sz="800" spc="20" dirty="0">
                <a:solidFill>
                  <a:srgbClr val="004689"/>
                </a:solidFill>
                <a:latin typeface="Calibri"/>
                <a:cs typeface="Calibri"/>
              </a:rPr>
              <a:t>posible</a:t>
            </a:r>
            <a:r>
              <a:rPr sz="800" dirty="0">
                <a:solidFill>
                  <a:srgbClr val="004689"/>
                </a:solidFill>
                <a:latin typeface="Calibri"/>
                <a:cs typeface="Calibri"/>
              </a:rPr>
              <a:t> </a:t>
            </a:r>
            <a:r>
              <a:rPr sz="800" spc="30" dirty="0">
                <a:solidFill>
                  <a:srgbClr val="004689"/>
                </a:solidFill>
                <a:latin typeface="Calibri"/>
                <a:cs typeface="Calibri"/>
              </a:rPr>
              <a:t>minusvalía</a:t>
            </a:r>
            <a:r>
              <a:rPr sz="800" dirty="0">
                <a:solidFill>
                  <a:srgbClr val="004689"/>
                </a:solidFill>
                <a:latin typeface="Calibri"/>
                <a:cs typeface="Calibri"/>
              </a:rPr>
              <a:t> </a:t>
            </a:r>
            <a:r>
              <a:rPr sz="800" spc="20" dirty="0">
                <a:solidFill>
                  <a:srgbClr val="004689"/>
                </a:solidFill>
                <a:latin typeface="Calibri"/>
                <a:cs typeface="Calibri"/>
              </a:rPr>
              <a:t>del</a:t>
            </a:r>
            <a:r>
              <a:rPr sz="800" dirty="0">
                <a:solidFill>
                  <a:srgbClr val="004689"/>
                </a:solidFill>
                <a:latin typeface="Calibri"/>
                <a:cs typeface="Calibri"/>
              </a:rPr>
              <a:t> </a:t>
            </a:r>
            <a:r>
              <a:rPr sz="800" spc="25" dirty="0">
                <a:solidFill>
                  <a:srgbClr val="004689"/>
                </a:solidFill>
                <a:latin typeface="Calibri"/>
                <a:cs typeface="Calibri"/>
              </a:rPr>
              <a:t>-10,0%</a:t>
            </a:r>
            <a:endParaRPr sz="800">
              <a:latin typeface="Calibri"/>
              <a:cs typeface="Calibri"/>
            </a:endParaRPr>
          </a:p>
        </p:txBody>
      </p:sp>
      <p:sp>
        <p:nvSpPr>
          <p:cNvPr id="182" name="object 182"/>
          <p:cNvSpPr txBox="1"/>
          <p:nvPr/>
        </p:nvSpPr>
        <p:spPr>
          <a:xfrm>
            <a:off x="985180" y="3526104"/>
            <a:ext cx="3121025" cy="622300"/>
          </a:xfrm>
          <a:prstGeom prst="rect">
            <a:avLst/>
          </a:prstGeom>
        </p:spPr>
        <p:txBody>
          <a:bodyPr vert="horz" wrap="square" lIns="0" tIns="12700" rIns="0" bIns="0" rtlCol="0">
            <a:spAutoFit/>
          </a:bodyPr>
          <a:lstStyle/>
          <a:p>
            <a:pPr marL="229870" indent="-127635">
              <a:lnSpc>
                <a:spcPct val="100000"/>
              </a:lnSpc>
              <a:spcBef>
                <a:spcPts val="100"/>
              </a:spcBef>
              <a:buAutoNum type="arabicPeriod" startAt="5"/>
              <a:tabLst>
                <a:tab pos="230504" algn="l"/>
              </a:tabLst>
            </a:pPr>
            <a:r>
              <a:rPr sz="1000" spc="25" dirty="0">
                <a:solidFill>
                  <a:srgbClr val="004689"/>
                </a:solidFill>
                <a:latin typeface="Calibri"/>
                <a:cs typeface="Calibri"/>
              </a:rPr>
              <a:t>Saldo en</a:t>
            </a:r>
            <a:r>
              <a:rPr sz="1000" spc="-40" dirty="0">
                <a:solidFill>
                  <a:srgbClr val="004689"/>
                </a:solidFill>
                <a:latin typeface="Calibri"/>
                <a:cs typeface="Calibri"/>
              </a:rPr>
              <a:t> </a:t>
            </a:r>
            <a:r>
              <a:rPr sz="1000" spc="15" dirty="0">
                <a:solidFill>
                  <a:srgbClr val="004689"/>
                </a:solidFill>
                <a:latin typeface="Calibri"/>
                <a:cs typeface="Calibri"/>
              </a:rPr>
              <a:t>Planes</a:t>
            </a:r>
            <a:endParaRPr sz="1000">
              <a:latin typeface="Calibri"/>
              <a:cs typeface="Calibri"/>
            </a:endParaRPr>
          </a:p>
          <a:p>
            <a:pPr marL="228600" indent="-126364">
              <a:lnSpc>
                <a:spcPct val="100000"/>
              </a:lnSpc>
              <a:spcBef>
                <a:spcPts val="710"/>
              </a:spcBef>
              <a:buAutoNum type="arabicPeriod" startAt="5"/>
              <a:tabLst>
                <a:tab pos="229235" algn="l"/>
              </a:tabLst>
            </a:pPr>
            <a:r>
              <a:rPr sz="1000" spc="25" dirty="0">
                <a:solidFill>
                  <a:srgbClr val="004689"/>
                </a:solidFill>
                <a:latin typeface="Calibri"/>
                <a:cs typeface="Calibri"/>
              </a:rPr>
              <a:t>Saldo en</a:t>
            </a:r>
            <a:r>
              <a:rPr sz="1000" spc="-40" dirty="0">
                <a:solidFill>
                  <a:srgbClr val="004689"/>
                </a:solidFill>
                <a:latin typeface="Calibri"/>
                <a:cs typeface="Calibri"/>
              </a:rPr>
              <a:t> </a:t>
            </a:r>
            <a:r>
              <a:rPr sz="1000" spc="20" dirty="0">
                <a:solidFill>
                  <a:srgbClr val="004689"/>
                </a:solidFill>
                <a:latin typeface="Calibri"/>
                <a:cs typeface="Calibri"/>
              </a:rPr>
              <a:t>Acciones</a:t>
            </a:r>
            <a:endParaRPr sz="1000">
              <a:latin typeface="Calibri"/>
              <a:cs typeface="Calibri"/>
            </a:endParaRPr>
          </a:p>
          <a:p>
            <a:pPr marL="12700">
              <a:lnSpc>
                <a:spcPct val="100000"/>
              </a:lnSpc>
              <a:spcBef>
                <a:spcPts val="625"/>
              </a:spcBef>
            </a:pPr>
            <a:r>
              <a:rPr sz="800" dirty="0">
                <a:solidFill>
                  <a:srgbClr val="004689"/>
                </a:solidFill>
                <a:latin typeface="Calibri"/>
                <a:cs typeface="Calibri"/>
              </a:rPr>
              <a:t>*Puede</a:t>
            </a:r>
            <a:r>
              <a:rPr sz="800" spc="-5" dirty="0">
                <a:solidFill>
                  <a:srgbClr val="004689"/>
                </a:solidFill>
                <a:latin typeface="Calibri"/>
                <a:cs typeface="Calibri"/>
              </a:rPr>
              <a:t> </a:t>
            </a:r>
            <a:r>
              <a:rPr sz="800" spc="25" dirty="0">
                <a:solidFill>
                  <a:srgbClr val="004689"/>
                </a:solidFill>
                <a:latin typeface="Calibri"/>
                <a:cs typeface="Calibri"/>
              </a:rPr>
              <a:t>indicar</a:t>
            </a:r>
            <a:r>
              <a:rPr sz="800" dirty="0">
                <a:solidFill>
                  <a:srgbClr val="004689"/>
                </a:solidFill>
                <a:latin typeface="Calibri"/>
                <a:cs typeface="Calibri"/>
              </a:rPr>
              <a:t> </a:t>
            </a:r>
            <a:r>
              <a:rPr sz="800" spc="20" dirty="0">
                <a:solidFill>
                  <a:srgbClr val="004689"/>
                </a:solidFill>
                <a:latin typeface="Calibri"/>
                <a:cs typeface="Calibri"/>
              </a:rPr>
              <a:t>dato</a:t>
            </a:r>
            <a:r>
              <a:rPr sz="800" spc="-5" dirty="0">
                <a:solidFill>
                  <a:srgbClr val="004689"/>
                </a:solidFill>
                <a:latin typeface="Calibri"/>
                <a:cs typeface="Calibri"/>
              </a:rPr>
              <a:t> </a:t>
            </a:r>
            <a:r>
              <a:rPr sz="800" spc="30" dirty="0">
                <a:solidFill>
                  <a:srgbClr val="004689"/>
                </a:solidFill>
                <a:latin typeface="Calibri"/>
                <a:cs typeface="Calibri"/>
              </a:rPr>
              <a:t>exacto</a:t>
            </a:r>
            <a:r>
              <a:rPr sz="800" dirty="0">
                <a:solidFill>
                  <a:srgbClr val="004689"/>
                </a:solidFill>
                <a:latin typeface="Calibri"/>
                <a:cs typeface="Calibri"/>
              </a:rPr>
              <a:t> </a:t>
            </a:r>
            <a:r>
              <a:rPr sz="800" spc="10" dirty="0">
                <a:solidFill>
                  <a:srgbClr val="004689"/>
                </a:solidFill>
                <a:latin typeface="Calibri"/>
                <a:cs typeface="Calibri"/>
              </a:rPr>
              <a:t>o</a:t>
            </a:r>
            <a:r>
              <a:rPr sz="800" dirty="0">
                <a:solidFill>
                  <a:srgbClr val="004689"/>
                </a:solidFill>
                <a:latin typeface="Calibri"/>
                <a:cs typeface="Calibri"/>
              </a:rPr>
              <a:t> </a:t>
            </a:r>
            <a:r>
              <a:rPr sz="800" spc="25" dirty="0">
                <a:solidFill>
                  <a:srgbClr val="004689"/>
                </a:solidFill>
                <a:latin typeface="Calibri"/>
                <a:cs typeface="Calibri"/>
              </a:rPr>
              <a:t>franja</a:t>
            </a:r>
            <a:r>
              <a:rPr sz="800" spc="-5" dirty="0">
                <a:solidFill>
                  <a:srgbClr val="004689"/>
                </a:solidFill>
                <a:latin typeface="Calibri"/>
                <a:cs typeface="Calibri"/>
              </a:rPr>
              <a:t> </a:t>
            </a:r>
            <a:r>
              <a:rPr sz="800" spc="20" dirty="0">
                <a:solidFill>
                  <a:srgbClr val="004689"/>
                </a:solidFill>
                <a:latin typeface="Calibri"/>
                <a:cs typeface="Calibri"/>
              </a:rPr>
              <a:t>dentro</a:t>
            </a:r>
            <a:r>
              <a:rPr sz="800" dirty="0">
                <a:solidFill>
                  <a:srgbClr val="004689"/>
                </a:solidFill>
                <a:latin typeface="Calibri"/>
                <a:cs typeface="Calibri"/>
              </a:rPr>
              <a:t> </a:t>
            </a:r>
            <a:r>
              <a:rPr sz="800" spc="15" dirty="0">
                <a:solidFill>
                  <a:srgbClr val="004689"/>
                </a:solidFill>
                <a:latin typeface="Calibri"/>
                <a:cs typeface="Calibri"/>
              </a:rPr>
              <a:t>de</a:t>
            </a:r>
            <a:r>
              <a:rPr sz="800" dirty="0">
                <a:solidFill>
                  <a:srgbClr val="004689"/>
                </a:solidFill>
                <a:latin typeface="Calibri"/>
                <a:cs typeface="Calibri"/>
              </a:rPr>
              <a:t> </a:t>
            </a:r>
            <a:r>
              <a:rPr sz="800" spc="25" dirty="0">
                <a:solidFill>
                  <a:srgbClr val="004689"/>
                </a:solidFill>
                <a:latin typeface="Calibri"/>
                <a:cs typeface="Calibri"/>
              </a:rPr>
              <a:t>las</a:t>
            </a:r>
            <a:r>
              <a:rPr sz="800" spc="-5" dirty="0">
                <a:solidFill>
                  <a:srgbClr val="004689"/>
                </a:solidFill>
                <a:latin typeface="Calibri"/>
                <a:cs typeface="Calibri"/>
              </a:rPr>
              <a:t> </a:t>
            </a:r>
            <a:r>
              <a:rPr sz="800" spc="20" dirty="0">
                <a:solidFill>
                  <a:srgbClr val="004689"/>
                </a:solidFill>
                <a:latin typeface="Calibri"/>
                <a:cs typeface="Calibri"/>
              </a:rPr>
              <a:t>opciones</a:t>
            </a:r>
            <a:r>
              <a:rPr sz="800" dirty="0">
                <a:solidFill>
                  <a:srgbClr val="004689"/>
                </a:solidFill>
                <a:latin typeface="Calibri"/>
                <a:cs typeface="Calibri"/>
              </a:rPr>
              <a:t> </a:t>
            </a:r>
            <a:r>
              <a:rPr sz="800" spc="25" dirty="0">
                <a:solidFill>
                  <a:srgbClr val="004689"/>
                </a:solidFill>
                <a:latin typeface="Calibri"/>
                <a:cs typeface="Calibri"/>
              </a:rPr>
              <a:t>propuestas</a:t>
            </a:r>
            <a:endParaRPr sz="800">
              <a:latin typeface="Calibri"/>
              <a:cs typeface="Calibri"/>
            </a:endParaRPr>
          </a:p>
        </p:txBody>
      </p:sp>
      <p:sp>
        <p:nvSpPr>
          <p:cNvPr id="183" name="object 183"/>
          <p:cNvSpPr/>
          <p:nvPr/>
        </p:nvSpPr>
        <p:spPr>
          <a:xfrm>
            <a:off x="5767070" y="9190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184" name="object 184"/>
          <p:cNvSpPr/>
          <p:nvPr/>
        </p:nvSpPr>
        <p:spPr>
          <a:xfrm>
            <a:off x="5767070" y="9190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185" name="object 185"/>
          <p:cNvSpPr/>
          <p:nvPr/>
        </p:nvSpPr>
        <p:spPr>
          <a:xfrm>
            <a:off x="6170269" y="9190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186" name="object 186"/>
          <p:cNvSpPr/>
          <p:nvPr/>
        </p:nvSpPr>
        <p:spPr>
          <a:xfrm>
            <a:off x="6170269" y="9190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187" name="object 187"/>
          <p:cNvSpPr/>
          <p:nvPr/>
        </p:nvSpPr>
        <p:spPr>
          <a:xfrm>
            <a:off x="6524879" y="9190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188" name="object 188"/>
          <p:cNvSpPr/>
          <p:nvPr/>
        </p:nvSpPr>
        <p:spPr>
          <a:xfrm>
            <a:off x="6524879" y="9190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189" name="object 189"/>
          <p:cNvSpPr/>
          <p:nvPr/>
        </p:nvSpPr>
        <p:spPr>
          <a:xfrm>
            <a:off x="6879475" y="9190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190" name="object 190"/>
          <p:cNvSpPr/>
          <p:nvPr/>
        </p:nvSpPr>
        <p:spPr>
          <a:xfrm>
            <a:off x="6879475" y="9190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191" name="object 191"/>
          <p:cNvSpPr/>
          <p:nvPr/>
        </p:nvSpPr>
        <p:spPr>
          <a:xfrm>
            <a:off x="5767070" y="9444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192" name="object 192"/>
          <p:cNvSpPr/>
          <p:nvPr/>
        </p:nvSpPr>
        <p:spPr>
          <a:xfrm>
            <a:off x="5767070" y="9444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193" name="object 193"/>
          <p:cNvSpPr/>
          <p:nvPr/>
        </p:nvSpPr>
        <p:spPr>
          <a:xfrm>
            <a:off x="6170269" y="9444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194" name="object 194"/>
          <p:cNvSpPr/>
          <p:nvPr/>
        </p:nvSpPr>
        <p:spPr>
          <a:xfrm>
            <a:off x="6170269" y="9444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195" name="object 195"/>
          <p:cNvSpPr/>
          <p:nvPr/>
        </p:nvSpPr>
        <p:spPr>
          <a:xfrm>
            <a:off x="6524879" y="9444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196" name="object 196"/>
          <p:cNvSpPr/>
          <p:nvPr/>
        </p:nvSpPr>
        <p:spPr>
          <a:xfrm>
            <a:off x="6524879" y="9444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197" name="object 197"/>
          <p:cNvSpPr/>
          <p:nvPr/>
        </p:nvSpPr>
        <p:spPr>
          <a:xfrm>
            <a:off x="6879475" y="9444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198" name="object 198"/>
          <p:cNvSpPr/>
          <p:nvPr/>
        </p:nvSpPr>
        <p:spPr>
          <a:xfrm>
            <a:off x="6879475" y="9444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199" name="object 199"/>
          <p:cNvSpPr/>
          <p:nvPr/>
        </p:nvSpPr>
        <p:spPr>
          <a:xfrm>
            <a:off x="5767070" y="9698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00" name="object 200"/>
          <p:cNvSpPr/>
          <p:nvPr/>
        </p:nvSpPr>
        <p:spPr>
          <a:xfrm>
            <a:off x="5767070" y="9698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01" name="object 201"/>
          <p:cNvSpPr/>
          <p:nvPr/>
        </p:nvSpPr>
        <p:spPr>
          <a:xfrm>
            <a:off x="6170269" y="9698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02" name="object 202"/>
          <p:cNvSpPr/>
          <p:nvPr/>
        </p:nvSpPr>
        <p:spPr>
          <a:xfrm>
            <a:off x="6170269" y="9698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03" name="object 203"/>
          <p:cNvSpPr/>
          <p:nvPr/>
        </p:nvSpPr>
        <p:spPr>
          <a:xfrm>
            <a:off x="6524879" y="9698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04" name="object 204"/>
          <p:cNvSpPr/>
          <p:nvPr/>
        </p:nvSpPr>
        <p:spPr>
          <a:xfrm>
            <a:off x="6524879" y="9698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05" name="object 205"/>
          <p:cNvSpPr/>
          <p:nvPr/>
        </p:nvSpPr>
        <p:spPr>
          <a:xfrm>
            <a:off x="6879475" y="9698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06" name="object 206"/>
          <p:cNvSpPr/>
          <p:nvPr/>
        </p:nvSpPr>
        <p:spPr>
          <a:xfrm>
            <a:off x="6879475" y="9698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07" name="object 207"/>
          <p:cNvSpPr/>
          <p:nvPr/>
        </p:nvSpPr>
        <p:spPr>
          <a:xfrm>
            <a:off x="5767070" y="9952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08" name="object 208"/>
          <p:cNvSpPr/>
          <p:nvPr/>
        </p:nvSpPr>
        <p:spPr>
          <a:xfrm>
            <a:off x="5767070" y="9952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09" name="object 209"/>
          <p:cNvSpPr/>
          <p:nvPr/>
        </p:nvSpPr>
        <p:spPr>
          <a:xfrm>
            <a:off x="6170269" y="9952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10" name="object 210"/>
          <p:cNvSpPr/>
          <p:nvPr/>
        </p:nvSpPr>
        <p:spPr>
          <a:xfrm>
            <a:off x="6170269" y="9952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11" name="object 211"/>
          <p:cNvSpPr/>
          <p:nvPr/>
        </p:nvSpPr>
        <p:spPr>
          <a:xfrm>
            <a:off x="6524879" y="9952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12" name="object 212"/>
          <p:cNvSpPr/>
          <p:nvPr/>
        </p:nvSpPr>
        <p:spPr>
          <a:xfrm>
            <a:off x="6524879" y="9952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13" name="object 213"/>
          <p:cNvSpPr/>
          <p:nvPr/>
        </p:nvSpPr>
        <p:spPr>
          <a:xfrm>
            <a:off x="6879475" y="9952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14" name="object 214"/>
          <p:cNvSpPr/>
          <p:nvPr/>
        </p:nvSpPr>
        <p:spPr>
          <a:xfrm>
            <a:off x="6879475" y="9952672"/>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15" name="object 215"/>
          <p:cNvSpPr/>
          <p:nvPr/>
        </p:nvSpPr>
        <p:spPr>
          <a:xfrm>
            <a:off x="1069924" y="8415972"/>
            <a:ext cx="137795" cy="137795"/>
          </a:xfrm>
          <a:custGeom>
            <a:avLst/>
            <a:gdLst/>
            <a:ahLst/>
            <a:cxnLst/>
            <a:rect l="l" t="t" r="r" b="b"/>
            <a:pathLst>
              <a:path w="137794"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16" name="object 216"/>
          <p:cNvSpPr/>
          <p:nvPr/>
        </p:nvSpPr>
        <p:spPr>
          <a:xfrm>
            <a:off x="1069924" y="8415972"/>
            <a:ext cx="137795" cy="137795"/>
          </a:xfrm>
          <a:custGeom>
            <a:avLst/>
            <a:gdLst/>
            <a:ahLst/>
            <a:cxnLst/>
            <a:rect l="l" t="t" r="r" b="b"/>
            <a:pathLst>
              <a:path w="137794"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17" name="object 217"/>
          <p:cNvSpPr/>
          <p:nvPr/>
        </p:nvSpPr>
        <p:spPr>
          <a:xfrm>
            <a:off x="1069924" y="8161197"/>
            <a:ext cx="137795" cy="137795"/>
          </a:xfrm>
          <a:custGeom>
            <a:avLst/>
            <a:gdLst/>
            <a:ahLst/>
            <a:cxnLst/>
            <a:rect l="l" t="t" r="r" b="b"/>
            <a:pathLst>
              <a:path w="137794"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18" name="object 218"/>
          <p:cNvSpPr/>
          <p:nvPr/>
        </p:nvSpPr>
        <p:spPr>
          <a:xfrm>
            <a:off x="1069924" y="8161197"/>
            <a:ext cx="137795" cy="137795"/>
          </a:xfrm>
          <a:custGeom>
            <a:avLst/>
            <a:gdLst/>
            <a:ahLst/>
            <a:cxnLst/>
            <a:rect l="l" t="t" r="r" b="b"/>
            <a:pathLst>
              <a:path w="137794"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19" name="object 219"/>
          <p:cNvSpPr/>
          <p:nvPr/>
        </p:nvSpPr>
        <p:spPr>
          <a:xfrm>
            <a:off x="1069924" y="7908874"/>
            <a:ext cx="137795" cy="137795"/>
          </a:xfrm>
          <a:custGeom>
            <a:avLst/>
            <a:gdLst/>
            <a:ahLst/>
            <a:cxnLst/>
            <a:rect l="l" t="t" r="r" b="b"/>
            <a:pathLst>
              <a:path w="137794"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20" name="object 220"/>
          <p:cNvSpPr/>
          <p:nvPr/>
        </p:nvSpPr>
        <p:spPr>
          <a:xfrm>
            <a:off x="1069924" y="7908874"/>
            <a:ext cx="137795" cy="137795"/>
          </a:xfrm>
          <a:custGeom>
            <a:avLst/>
            <a:gdLst/>
            <a:ahLst/>
            <a:cxnLst/>
            <a:rect l="l" t="t" r="r" b="b"/>
            <a:pathLst>
              <a:path w="137794"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21" name="object 221"/>
          <p:cNvSpPr/>
          <p:nvPr/>
        </p:nvSpPr>
        <p:spPr>
          <a:xfrm>
            <a:off x="1069924" y="7656868"/>
            <a:ext cx="137795" cy="137795"/>
          </a:xfrm>
          <a:custGeom>
            <a:avLst/>
            <a:gdLst/>
            <a:ahLst/>
            <a:cxnLst/>
            <a:rect l="l" t="t" r="r" b="b"/>
            <a:pathLst>
              <a:path w="137794"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22" name="object 222"/>
          <p:cNvSpPr/>
          <p:nvPr/>
        </p:nvSpPr>
        <p:spPr>
          <a:xfrm>
            <a:off x="1069924" y="7656868"/>
            <a:ext cx="137795" cy="137795"/>
          </a:xfrm>
          <a:custGeom>
            <a:avLst/>
            <a:gdLst/>
            <a:ahLst/>
            <a:cxnLst/>
            <a:rect l="l" t="t" r="r" b="b"/>
            <a:pathLst>
              <a:path w="137794"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23" name="object 223"/>
          <p:cNvSpPr/>
          <p:nvPr/>
        </p:nvSpPr>
        <p:spPr>
          <a:xfrm>
            <a:off x="3884269" y="6201168"/>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24" name="object 224"/>
          <p:cNvSpPr/>
          <p:nvPr/>
        </p:nvSpPr>
        <p:spPr>
          <a:xfrm>
            <a:off x="3884269" y="6201168"/>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25" name="object 225"/>
          <p:cNvSpPr/>
          <p:nvPr/>
        </p:nvSpPr>
        <p:spPr>
          <a:xfrm>
            <a:off x="1076274" y="6950468"/>
            <a:ext cx="137795" cy="137795"/>
          </a:xfrm>
          <a:custGeom>
            <a:avLst/>
            <a:gdLst/>
            <a:ahLst/>
            <a:cxnLst/>
            <a:rect l="l" t="t" r="r" b="b"/>
            <a:pathLst>
              <a:path w="137794"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26" name="object 226"/>
          <p:cNvSpPr/>
          <p:nvPr/>
        </p:nvSpPr>
        <p:spPr>
          <a:xfrm>
            <a:off x="1076274" y="6950468"/>
            <a:ext cx="137795" cy="137795"/>
          </a:xfrm>
          <a:custGeom>
            <a:avLst/>
            <a:gdLst/>
            <a:ahLst/>
            <a:cxnLst/>
            <a:rect l="l" t="t" r="r" b="b"/>
            <a:pathLst>
              <a:path w="137794"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27" name="object 227"/>
          <p:cNvSpPr/>
          <p:nvPr/>
        </p:nvSpPr>
        <p:spPr>
          <a:xfrm>
            <a:off x="3877919" y="6950468"/>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28" name="object 228"/>
          <p:cNvSpPr/>
          <p:nvPr/>
        </p:nvSpPr>
        <p:spPr>
          <a:xfrm>
            <a:off x="3877919" y="6950468"/>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29" name="object 229"/>
          <p:cNvSpPr/>
          <p:nvPr/>
        </p:nvSpPr>
        <p:spPr>
          <a:xfrm>
            <a:off x="3884269" y="6453175"/>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30" name="object 230"/>
          <p:cNvSpPr/>
          <p:nvPr/>
        </p:nvSpPr>
        <p:spPr>
          <a:xfrm>
            <a:off x="3884269" y="6453175"/>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31" name="object 231"/>
          <p:cNvSpPr/>
          <p:nvPr/>
        </p:nvSpPr>
        <p:spPr>
          <a:xfrm>
            <a:off x="1076274" y="6201168"/>
            <a:ext cx="137795" cy="137795"/>
          </a:xfrm>
          <a:custGeom>
            <a:avLst/>
            <a:gdLst/>
            <a:ahLst/>
            <a:cxnLst/>
            <a:rect l="l" t="t" r="r" b="b"/>
            <a:pathLst>
              <a:path w="137794"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32" name="object 232"/>
          <p:cNvSpPr/>
          <p:nvPr/>
        </p:nvSpPr>
        <p:spPr>
          <a:xfrm>
            <a:off x="1076274" y="6201168"/>
            <a:ext cx="137795" cy="137795"/>
          </a:xfrm>
          <a:custGeom>
            <a:avLst/>
            <a:gdLst/>
            <a:ahLst/>
            <a:cxnLst/>
            <a:rect l="l" t="t" r="r" b="b"/>
            <a:pathLst>
              <a:path w="137794"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33" name="object 233"/>
          <p:cNvSpPr/>
          <p:nvPr/>
        </p:nvSpPr>
        <p:spPr>
          <a:xfrm>
            <a:off x="1076274" y="6453175"/>
            <a:ext cx="137795" cy="137795"/>
          </a:xfrm>
          <a:custGeom>
            <a:avLst/>
            <a:gdLst/>
            <a:ahLst/>
            <a:cxnLst/>
            <a:rect l="l" t="t" r="r" b="b"/>
            <a:pathLst>
              <a:path w="137794"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34" name="object 234"/>
          <p:cNvSpPr/>
          <p:nvPr/>
        </p:nvSpPr>
        <p:spPr>
          <a:xfrm>
            <a:off x="1076274" y="6453175"/>
            <a:ext cx="137795" cy="137795"/>
          </a:xfrm>
          <a:custGeom>
            <a:avLst/>
            <a:gdLst/>
            <a:ahLst/>
            <a:cxnLst/>
            <a:rect l="l" t="t" r="r" b="b"/>
            <a:pathLst>
              <a:path w="137794"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35" name="object 235"/>
          <p:cNvSpPr/>
          <p:nvPr/>
        </p:nvSpPr>
        <p:spPr>
          <a:xfrm>
            <a:off x="1076274" y="5211369"/>
            <a:ext cx="137795" cy="137795"/>
          </a:xfrm>
          <a:custGeom>
            <a:avLst/>
            <a:gdLst/>
            <a:ahLst/>
            <a:cxnLst/>
            <a:rect l="l" t="t" r="r" b="b"/>
            <a:pathLst>
              <a:path w="137794"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36" name="object 236"/>
          <p:cNvSpPr/>
          <p:nvPr/>
        </p:nvSpPr>
        <p:spPr>
          <a:xfrm>
            <a:off x="1076274" y="5211369"/>
            <a:ext cx="137795" cy="137795"/>
          </a:xfrm>
          <a:custGeom>
            <a:avLst/>
            <a:gdLst/>
            <a:ahLst/>
            <a:cxnLst/>
            <a:rect l="l" t="t" r="r" b="b"/>
            <a:pathLst>
              <a:path w="137794"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37" name="object 237"/>
          <p:cNvSpPr/>
          <p:nvPr/>
        </p:nvSpPr>
        <p:spPr>
          <a:xfrm>
            <a:off x="1076274" y="5463375"/>
            <a:ext cx="137795" cy="137795"/>
          </a:xfrm>
          <a:custGeom>
            <a:avLst/>
            <a:gdLst/>
            <a:ahLst/>
            <a:cxnLst/>
            <a:rect l="l" t="t" r="r" b="b"/>
            <a:pathLst>
              <a:path w="137794"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38" name="object 238"/>
          <p:cNvSpPr/>
          <p:nvPr/>
        </p:nvSpPr>
        <p:spPr>
          <a:xfrm>
            <a:off x="1076274" y="5463375"/>
            <a:ext cx="137795" cy="137795"/>
          </a:xfrm>
          <a:custGeom>
            <a:avLst/>
            <a:gdLst/>
            <a:ahLst/>
            <a:cxnLst/>
            <a:rect l="l" t="t" r="r" b="b"/>
            <a:pathLst>
              <a:path w="137794"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39" name="object 239"/>
          <p:cNvSpPr/>
          <p:nvPr/>
        </p:nvSpPr>
        <p:spPr>
          <a:xfrm>
            <a:off x="1076274" y="2816377"/>
            <a:ext cx="137795" cy="137795"/>
          </a:xfrm>
          <a:custGeom>
            <a:avLst/>
            <a:gdLst/>
            <a:ahLst/>
            <a:cxnLst/>
            <a:rect l="l" t="t" r="r" b="b"/>
            <a:pathLst>
              <a:path w="137794" h="137794">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40" name="object 240"/>
          <p:cNvSpPr/>
          <p:nvPr/>
        </p:nvSpPr>
        <p:spPr>
          <a:xfrm>
            <a:off x="1076274" y="2816377"/>
            <a:ext cx="137795" cy="137795"/>
          </a:xfrm>
          <a:custGeom>
            <a:avLst/>
            <a:gdLst/>
            <a:ahLst/>
            <a:cxnLst/>
            <a:rect l="l" t="t" r="r" b="b"/>
            <a:pathLst>
              <a:path w="137794" h="137794">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41" name="object 241"/>
          <p:cNvSpPr/>
          <p:nvPr/>
        </p:nvSpPr>
        <p:spPr>
          <a:xfrm>
            <a:off x="1076274" y="3068371"/>
            <a:ext cx="137795" cy="137795"/>
          </a:xfrm>
          <a:custGeom>
            <a:avLst/>
            <a:gdLst/>
            <a:ahLst/>
            <a:cxnLst/>
            <a:rect l="l" t="t" r="r" b="b"/>
            <a:pathLst>
              <a:path w="137794" h="137794">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42" name="object 242"/>
          <p:cNvSpPr/>
          <p:nvPr/>
        </p:nvSpPr>
        <p:spPr>
          <a:xfrm>
            <a:off x="1076274" y="3068371"/>
            <a:ext cx="137795" cy="137795"/>
          </a:xfrm>
          <a:custGeom>
            <a:avLst/>
            <a:gdLst/>
            <a:ahLst/>
            <a:cxnLst/>
            <a:rect l="l" t="t" r="r" b="b"/>
            <a:pathLst>
              <a:path w="137794" h="137794">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43" name="object 243"/>
          <p:cNvSpPr/>
          <p:nvPr/>
        </p:nvSpPr>
        <p:spPr>
          <a:xfrm>
            <a:off x="1076274" y="2092972"/>
            <a:ext cx="137795" cy="137795"/>
          </a:xfrm>
          <a:custGeom>
            <a:avLst/>
            <a:gdLst/>
            <a:ahLst/>
            <a:cxnLst/>
            <a:rect l="l" t="t" r="r" b="b"/>
            <a:pathLst>
              <a:path w="137794" h="137794">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44" name="object 244"/>
          <p:cNvSpPr/>
          <p:nvPr/>
        </p:nvSpPr>
        <p:spPr>
          <a:xfrm>
            <a:off x="1076274" y="2092972"/>
            <a:ext cx="137795" cy="137795"/>
          </a:xfrm>
          <a:custGeom>
            <a:avLst/>
            <a:gdLst/>
            <a:ahLst/>
            <a:cxnLst/>
            <a:rect l="l" t="t" r="r" b="b"/>
            <a:pathLst>
              <a:path w="137794" h="137794">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45" name="object 245"/>
          <p:cNvSpPr/>
          <p:nvPr/>
        </p:nvSpPr>
        <p:spPr>
          <a:xfrm>
            <a:off x="1076274" y="2344978"/>
            <a:ext cx="137795" cy="137795"/>
          </a:xfrm>
          <a:custGeom>
            <a:avLst/>
            <a:gdLst/>
            <a:ahLst/>
            <a:cxnLst/>
            <a:rect l="l" t="t" r="r" b="b"/>
            <a:pathLst>
              <a:path w="137794" h="137794">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46" name="object 246"/>
          <p:cNvSpPr/>
          <p:nvPr/>
        </p:nvSpPr>
        <p:spPr>
          <a:xfrm>
            <a:off x="1076274" y="2344978"/>
            <a:ext cx="137795" cy="137795"/>
          </a:xfrm>
          <a:custGeom>
            <a:avLst/>
            <a:gdLst/>
            <a:ahLst/>
            <a:cxnLst/>
            <a:rect l="l" t="t" r="r" b="b"/>
            <a:pathLst>
              <a:path w="137794" h="137794">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47" name="object 247"/>
          <p:cNvSpPr/>
          <p:nvPr/>
        </p:nvSpPr>
        <p:spPr>
          <a:xfrm>
            <a:off x="3882872" y="5211369"/>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48" name="object 248"/>
          <p:cNvSpPr/>
          <p:nvPr/>
        </p:nvSpPr>
        <p:spPr>
          <a:xfrm>
            <a:off x="3882872" y="5211369"/>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49" name="object 249"/>
          <p:cNvSpPr/>
          <p:nvPr/>
        </p:nvSpPr>
        <p:spPr>
          <a:xfrm>
            <a:off x="3882872" y="5463375"/>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50" name="object 250"/>
          <p:cNvSpPr/>
          <p:nvPr/>
        </p:nvSpPr>
        <p:spPr>
          <a:xfrm>
            <a:off x="3882872" y="5463375"/>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51" name="object 251"/>
          <p:cNvSpPr/>
          <p:nvPr/>
        </p:nvSpPr>
        <p:spPr>
          <a:xfrm>
            <a:off x="1076274" y="7202475"/>
            <a:ext cx="137795" cy="137795"/>
          </a:xfrm>
          <a:custGeom>
            <a:avLst/>
            <a:gdLst/>
            <a:ahLst/>
            <a:cxnLst/>
            <a:rect l="l" t="t" r="r" b="b"/>
            <a:pathLst>
              <a:path w="137794"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52" name="object 252"/>
          <p:cNvSpPr/>
          <p:nvPr/>
        </p:nvSpPr>
        <p:spPr>
          <a:xfrm>
            <a:off x="1076274" y="7202475"/>
            <a:ext cx="137795" cy="137795"/>
          </a:xfrm>
          <a:custGeom>
            <a:avLst/>
            <a:gdLst/>
            <a:ahLst/>
            <a:cxnLst/>
            <a:rect l="l" t="t" r="r" b="b"/>
            <a:pathLst>
              <a:path w="137794"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53" name="object 253"/>
          <p:cNvSpPr/>
          <p:nvPr/>
        </p:nvSpPr>
        <p:spPr>
          <a:xfrm>
            <a:off x="3877919" y="7202475"/>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54" name="object 254"/>
          <p:cNvSpPr/>
          <p:nvPr/>
        </p:nvSpPr>
        <p:spPr>
          <a:xfrm>
            <a:off x="3877919" y="7202475"/>
            <a:ext cx="137795" cy="137795"/>
          </a:xfrm>
          <a:custGeom>
            <a:avLst/>
            <a:gdLst/>
            <a:ahLst/>
            <a:cxnLst/>
            <a:rect l="l" t="t" r="r" b="b"/>
            <a:pathLst>
              <a:path w="137795" h="137795">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55" name="object 255"/>
          <p:cNvSpPr/>
          <p:nvPr/>
        </p:nvSpPr>
        <p:spPr>
          <a:xfrm>
            <a:off x="3120974" y="2816377"/>
            <a:ext cx="137795" cy="137795"/>
          </a:xfrm>
          <a:custGeom>
            <a:avLst/>
            <a:gdLst/>
            <a:ahLst/>
            <a:cxnLst/>
            <a:rect l="l" t="t" r="r" b="b"/>
            <a:pathLst>
              <a:path w="137795" h="137794">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56" name="object 256"/>
          <p:cNvSpPr/>
          <p:nvPr/>
        </p:nvSpPr>
        <p:spPr>
          <a:xfrm>
            <a:off x="3120974" y="2816377"/>
            <a:ext cx="137795" cy="137795"/>
          </a:xfrm>
          <a:custGeom>
            <a:avLst/>
            <a:gdLst/>
            <a:ahLst/>
            <a:cxnLst/>
            <a:rect l="l" t="t" r="r" b="b"/>
            <a:pathLst>
              <a:path w="137795" h="137794">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57" name="object 257"/>
          <p:cNvSpPr/>
          <p:nvPr/>
        </p:nvSpPr>
        <p:spPr>
          <a:xfrm>
            <a:off x="3120974" y="3068371"/>
            <a:ext cx="137795" cy="137795"/>
          </a:xfrm>
          <a:custGeom>
            <a:avLst/>
            <a:gdLst/>
            <a:ahLst/>
            <a:cxnLst/>
            <a:rect l="l" t="t" r="r" b="b"/>
            <a:pathLst>
              <a:path w="137795" h="137794">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58" name="object 258"/>
          <p:cNvSpPr/>
          <p:nvPr/>
        </p:nvSpPr>
        <p:spPr>
          <a:xfrm>
            <a:off x="3120974" y="3068371"/>
            <a:ext cx="137795" cy="137795"/>
          </a:xfrm>
          <a:custGeom>
            <a:avLst/>
            <a:gdLst/>
            <a:ahLst/>
            <a:cxnLst/>
            <a:rect l="l" t="t" r="r" b="b"/>
            <a:pathLst>
              <a:path w="137795" h="137794">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59" name="object 259"/>
          <p:cNvSpPr/>
          <p:nvPr/>
        </p:nvSpPr>
        <p:spPr>
          <a:xfrm>
            <a:off x="5367477" y="2816377"/>
            <a:ext cx="137795" cy="137795"/>
          </a:xfrm>
          <a:custGeom>
            <a:avLst/>
            <a:gdLst/>
            <a:ahLst/>
            <a:cxnLst/>
            <a:rect l="l" t="t" r="r" b="b"/>
            <a:pathLst>
              <a:path w="137795" h="137794">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60" name="object 260"/>
          <p:cNvSpPr/>
          <p:nvPr/>
        </p:nvSpPr>
        <p:spPr>
          <a:xfrm>
            <a:off x="5367477" y="2816377"/>
            <a:ext cx="137795" cy="137795"/>
          </a:xfrm>
          <a:custGeom>
            <a:avLst/>
            <a:gdLst/>
            <a:ahLst/>
            <a:cxnLst/>
            <a:rect l="l" t="t" r="r" b="b"/>
            <a:pathLst>
              <a:path w="137795" h="137794">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61" name="object 261"/>
          <p:cNvSpPr/>
          <p:nvPr/>
        </p:nvSpPr>
        <p:spPr>
          <a:xfrm>
            <a:off x="5367477" y="3068371"/>
            <a:ext cx="137795" cy="137795"/>
          </a:xfrm>
          <a:custGeom>
            <a:avLst/>
            <a:gdLst/>
            <a:ahLst/>
            <a:cxnLst/>
            <a:rect l="l" t="t" r="r" b="b"/>
            <a:pathLst>
              <a:path w="137795" h="137794">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62" name="object 262"/>
          <p:cNvSpPr/>
          <p:nvPr/>
        </p:nvSpPr>
        <p:spPr>
          <a:xfrm>
            <a:off x="5367477" y="3068371"/>
            <a:ext cx="137795" cy="137795"/>
          </a:xfrm>
          <a:custGeom>
            <a:avLst/>
            <a:gdLst/>
            <a:ahLst/>
            <a:cxnLst/>
            <a:rect l="l" t="t" r="r" b="b"/>
            <a:pathLst>
              <a:path w="137795" h="137794">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63" name="object 263"/>
          <p:cNvSpPr/>
          <p:nvPr/>
        </p:nvSpPr>
        <p:spPr>
          <a:xfrm>
            <a:off x="3120974" y="2092972"/>
            <a:ext cx="137795" cy="137795"/>
          </a:xfrm>
          <a:custGeom>
            <a:avLst/>
            <a:gdLst/>
            <a:ahLst/>
            <a:cxnLst/>
            <a:rect l="l" t="t" r="r" b="b"/>
            <a:pathLst>
              <a:path w="137795" h="137794">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64" name="object 264"/>
          <p:cNvSpPr/>
          <p:nvPr/>
        </p:nvSpPr>
        <p:spPr>
          <a:xfrm>
            <a:off x="3120974" y="2092972"/>
            <a:ext cx="137795" cy="137795"/>
          </a:xfrm>
          <a:custGeom>
            <a:avLst/>
            <a:gdLst/>
            <a:ahLst/>
            <a:cxnLst/>
            <a:rect l="l" t="t" r="r" b="b"/>
            <a:pathLst>
              <a:path w="137795" h="137794">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65" name="object 265"/>
          <p:cNvSpPr/>
          <p:nvPr/>
        </p:nvSpPr>
        <p:spPr>
          <a:xfrm>
            <a:off x="3120974" y="2344978"/>
            <a:ext cx="137795" cy="137795"/>
          </a:xfrm>
          <a:custGeom>
            <a:avLst/>
            <a:gdLst/>
            <a:ahLst/>
            <a:cxnLst/>
            <a:rect l="l" t="t" r="r" b="b"/>
            <a:pathLst>
              <a:path w="137795" h="137794">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66" name="object 266"/>
          <p:cNvSpPr/>
          <p:nvPr/>
        </p:nvSpPr>
        <p:spPr>
          <a:xfrm>
            <a:off x="3120974" y="2344978"/>
            <a:ext cx="137795" cy="137795"/>
          </a:xfrm>
          <a:custGeom>
            <a:avLst/>
            <a:gdLst/>
            <a:ahLst/>
            <a:cxnLst/>
            <a:rect l="l" t="t" r="r" b="b"/>
            <a:pathLst>
              <a:path w="137795" h="137794">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67" name="object 267"/>
          <p:cNvSpPr/>
          <p:nvPr/>
        </p:nvSpPr>
        <p:spPr>
          <a:xfrm>
            <a:off x="5367477" y="2092972"/>
            <a:ext cx="137795" cy="137795"/>
          </a:xfrm>
          <a:custGeom>
            <a:avLst/>
            <a:gdLst/>
            <a:ahLst/>
            <a:cxnLst/>
            <a:rect l="l" t="t" r="r" b="b"/>
            <a:pathLst>
              <a:path w="137795" h="137794">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68" name="object 268"/>
          <p:cNvSpPr/>
          <p:nvPr/>
        </p:nvSpPr>
        <p:spPr>
          <a:xfrm>
            <a:off x="5367477" y="2092972"/>
            <a:ext cx="137795" cy="137795"/>
          </a:xfrm>
          <a:custGeom>
            <a:avLst/>
            <a:gdLst/>
            <a:ahLst/>
            <a:cxnLst/>
            <a:rect l="l" t="t" r="r" b="b"/>
            <a:pathLst>
              <a:path w="137795" h="137794">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69" name="object 269"/>
          <p:cNvSpPr/>
          <p:nvPr/>
        </p:nvSpPr>
        <p:spPr>
          <a:xfrm>
            <a:off x="5367477" y="2344978"/>
            <a:ext cx="137795" cy="137795"/>
          </a:xfrm>
          <a:custGeom>
            <a:avLst/>
            <a:gdLst/>
            <a:ahLst/>
            <a:cxnLst/>
            <a:rect l="l" t="t" r="r" b="b"/>
            <a:pathLst>
              <a:path w="137795" h="137794">
                <a:moveTo>
                  <a:pt x="0" y="137655"/>
                </a:moveTo>
                <a:lnTo>
                  <a:pt x="137655" y="137655"/>
                </a:lnTo>
                <a:lnTo>
                  <a:pt x="137655" y="0"/>
                </a:lnTo>
                <a:lnTo>
                  <a:pt x="0" y="0"/>
                </a:lnTo>
                <a:lnTo>
                  <a:pt x="0" y="137655"/>
                </a:lnTo>
                <a:close/>
              </a:path>
            </a:pathLst>
          </a:custGeom>
          <a:solidFill>
            <a:srgbClr val="FFFFFF"/>
          </a:solidFill>
        </p:spPr>
        <p:txBody>
          <a:bodyPr wrap="square" lIns="0" tIns="0" rIns="0" bIns="0" rtlCol="0"/>
          <a:lstStyle/>
          <a:p>
            <a:endParaRPr/>
          </a:p>
        </p:txBody>
      </p:sp>
      <p:sp>
        <p:nvSpPr>
          <p:cNvPr id="270" name="object 270"/>
          <p:cNvSpPr/>
          <p:nvPr/>
        </p:nvSpPr>
        <p:spPr>
          <a:xfrm>
            <a:off x="5367477" y="2344978"/>
            <a:ext cx="137795" cy="137795"/>
          </a:xfrm>
          <a:custGeom>
            <a:avLst/>
            <a:gdLst/>
            <a:ahLst/>
            <a:cxnLst/>
            <a:rect l="l" t="t" r="r" b="b"/>
            <a:pathLst>
              <a:path w="137795" h="137794">
                <a:moveTo>
                  <a:pt x="0" y="137655"/>
                </a:moveTo>
                <a:lnTo>
                  <a:pt x="137655" y="137655"/>
                </a:lnTo>
                <a:lnTo>
                  <a:pt x="137655" y="0"/>
                </a:lnTo>
                <a:lnTo>
                  <a:pt x="0" y="0"/>
                </a:lnTo>
                <a:lnTo>
                  <a:pt x="0" y="137655"/>
                </a:lnTo>
                <a:close/>
              </a:path>
            </a:pathLst>
          </a:custGeom>
          <a:ln w="6350">
            <a:solidFill>
              <a:srgbClr val="91A7D1"/>
            </a:solidFill>
          </a:ln>
        </p:spPr>
        <p:txBody>
          <a:bodyPr wrap="square" lIns="0" tIns="0" rIns="0" bIns="0" rtlCol="0"/>
          <a:lstStyle/>
          <a:p>
            <a:endParaRPr/>
          </a:p>
        </p:txBody>
      </p:sp>
      <p:sp>
        <p:nvSpPr>
          <p:cNvPr id="271" name="object 271"/>
          <p:cNvSpPr/>
          <p:nvPr/>
        </p:nvSpPr>
        <p:spPr>
          <a:xfrm>
            <a:off x="0" y="266700"/>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272" name="object 272"/>
          <p:cNvSpPr/>
          <p:nvPr/>
        </p:nvSpPr>
        <p:spPr>
          <a:xfrm>
            <a:off x="7902905" y="266700"/>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273" name="object 273"/>
          <p:cNvSpPr/>
          <p:nvPr/>
        </p:nvSpPr>
        <p:spPr>
          <a:xfrm>
            <a:off x="0" y="10958703"/>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274" name="object 274"/>
          <p:cNvSpPr/>
          <p:nvPr/>
        </p:nvSpPr>
        <p:spPr>
          <a:xfrm>
            <a:off x="7902905" y="10958703"/>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275" name="object 275"/>
          <p:cNvSpPr/>
          <p:nvPr/>
        </p:nvSpPr>
        <p:spPr>
          <a:xfrm>
            <a:off x="266700"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276" name="object 276"/>
          <p:cNvSpPr/>
          <p:nvPr/>
        </p:nvSpPr>
        <p:spPr>
          <a:xfrm>
            <a:off x="266700"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277" name="object 277"/>
          <p:cNvSpPr/>
          <p:nvPr/>
        </p:nvSpPr>
        <p:spPr>
          <a:xfrm>
            <a:off x="7826705"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278" name="object 278"/>
          <p:cNvSpPr/>
          <p:nvPr/>
        </p:nvSpPr>
        <p:spPr>
          <a:xfrm>
            <a:off x="7826705"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279" name="object 279"/>
          <p:cNvSpPr txBox="1"/>
          <p:nvPr/>
        </p:nvSpPr>
        <p:spPr>
          <a:xfrm>
            <a:off x="7407650" y="10628416"/>
            <a:ext cx="142875" cy="170815"/>
          </a:xfrm>
          <a:prstGeom prst="rect">
            <a:avLst/>
          </a:prstGeom>
        </p:spPr>
        <p:txBody>
          <a:bodyPr vert="horz" wrap="square" lIns="0" tIns="12700" rIns="0" bIns="0" rtlCol="0">
            <a:spAutoFit/>
          </a:bodyPr>
          <a:lstStyle/>
          <a:p>
            <a:pPr marL="12700">
              <a:lnSpc>
                <a:spcPct val="100000"/>
              </a:lnSpc>
              <a:spcBef>
                <a:spcPts val="100"/>
              </a:spcBef>
            </a:pPr>
            <a:r>
              <a:rPr sz="1425" b="1" spc="-540" baseline="-8771" dirty="0">
                <a:latin typeface="Arial"/>
                <a:cs typeface="Arial"/>
              </a:rPr>
              <a:t>2</a:t>
            </a:r>
            <a:r>
              <a:rPr sz="700" dirty="0">
                <a:solidFill>
                  <a:srgbClr val="6078AD"/>
                </a:solidFill>
                <a:latin typeface="Calibri"/>
                <a:cs typeface="Calibri"/>
              </a:rPr>
              <a:t>2</a:t>
            </a:r>
            <a:r>
              <a:rPr sz="1425" b="1" spc="-772" baseline="-8771" dirty="0">
                <a:latin typeface="Arial"/>
                <a:cs typeface="Arial"/>
              </a:rPr>
              <a:t>4</a:t>
            </a:r>
            <a:r>
              <a:rPr sz="700" spc="20" dirty="0">
                <a:solidFill>
                  <a:srgbClr val="6078AD"/>
                </a:solidFill>
                <a:latin typeface="Calibri"/>
                <a:cs typeface="Calibri"/>
              </a:rPr>
              <a:t>3</a:t>
            </a:r>
            <a:endParaRPr sz="700">
              <a:latin typeface="Calibri"/>
              <a:cs typeface="Calibri"/>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3999" y="902208"/>
            <a:ext cx="6470015" cy="391160"/>
          </a:xfrm>
          <a:prstGeom prst="rect">
            <a:avLst/>
          </a:prstGeom>
        </p:spPr>
        <p:txBody>
          <a:bodyPr vert="horz" wrap="square" lIns="0" tIns="12700" rIns="0" bIns="0" rtlCol="0">
            <a:spAutoFit/>
          </a:bodyPr>
          <a:lstStyle/>
          <a:p>
            <a:pPr marL="12700">
              <a:lnSpc>
                <a:spcPct val="100000"/>
              </a:lnSpc>
              <a:spcBef>
                <a:spcPts val="100"/>
              </a:spcBef>
            </a:pPr>
            <a:r>
              <a:rPr spc="95" dirty="0"/>
              <a:t>Atención:</a:t>
            </a:r>
            <a:r>
              <a:rPr spc="-5" dirty="0"/>
              <a:t> </a:t>
            </a:r>
            <a:r>
              <a:rPr spc="145" dirty="0"/>
              <a:t>lea</a:t>
            </a:r>
            <a:r>
              <a:rPr dirty="0"/>
              <a:t> </a:t>
            </a:r>
            <a:r>
              <a:rPr spc="130" dirty="0"/>
              <a:t>antes</a:t>
            </a:r>
            <a:r>
              <a:rPr spc="-5" dirty="0"/>
              <a:t> </a:t>
            </a:r>
            <a:r>
              <a:rPr spc="165" dirty="0"/>
              <a:t>de</a:t>
            </a:r>
            <a:r>
              <a:rPr dirty="0"/>
              <a:t> </a:t>
            </a:r>
            <a:r>
              <a:rPr spc="130" dirty="0"/>
              <a:t>recopilar</a:t>
            </a:r>
            <a:r>
              <a:rPr spc="-5" dirty="0"/>
              <a:t> </a:t>
            </a:r>
            <a:r>
              <a:rPr spc="120" dirty="0"/>
              <a:t>datos</a:t>
            </a:r>
            <a:r>
              <a:rPr dirty="0"/>
              <a:t> </a:t>
            </a:r>
            <a:r>
              <a:rPr spc="165" dirty="0"/>
              <a:t>de</a:t>
            </a:r>
            <a:r>
              <a:rPr dirty="0"/>
              <a:t> </a:t>
            </a:r>
            <a:r>
              <a:rPr spc="95" dirty="0"/>
              <a:t>terceros</a:t>
            </a:r>
          </a:p>
        </p:txBody>
      </p:sp>
      <p:sp>
        <p:nvSpPr>
          <p:cNvPr id="3" name="object 3"/>
          <p:cNvSpPr txBox="1">
            <a:spLocks noGrp="1"/>
          </p:cNvSpPr>
          <p:nvPr>
            <p:ph type="body" idx="1"/>
          </p:nvPr>
        </p:nvSpPr>
        <p:spPr>
          <a:prstGeom prst="rect">
            <a:avLst/>
          </a:prstGeom>
        </p:spPr>
        <p:txBody>
          <a:bodyPr vert="horz" wrap="square" lIns="0" tIns="12700" rIns="0" bIns="0" rtlCol="0">
            <a:spAutoFit/>
          </a:bodyPr>
          <a:lstStyle/>
          <a:p>
            <a:pPr marL="38735">
              <a:lnSpc>
                <a:spcPct val="100000"/>
              </a:lnSpc>
              <a:spcBef>
                <a:spcPts val="100"/>
              </a:spcBef>
            </a:pPr>
            <a:r>
              <a:rPr spc="25" dirty="0"/>
              <a:t>Estimado</a:t>
            </a:r>
            <a:r>
              <a:rPr spc="-10" dirty="0"/>
              <a:t> </a:t>
            </a:r>
            <a:r>
              <a:rPr spc="10" dirty="0"/>
              <a:t>colaborador,</a:t>
            </a:r>
          </a:p>
          <a:p>
            <a:pPr marL="26034">
              <a:lnSpc>
                <a:spcPct val="100000"/>
              </a:lnSpc>
              <a:spcBef>
                <a:spcPts val="15"/>
              </a:spcBef>
            </a:pPr>
            <a:endParaRPr sz="1200">
              <a:latin typeface="Times New Roman"/>
              <a:cs typeface="Times New Roman"/>
            </a:endParaRPr>
          </a:p>
          <a:p>
            <a:pPr marL="38735" marR="5080">
              <a:lnSpc>
                <a:spcPct val="116700"/>
              </a:lnSpc>
              <a:spcBef>
                <a:spcPts val="5"/>
              </a:spcBef>
            </a:pPr>
            <a:r>
              <a:rPr spc="30" dirty="0"/>
              <a:t>La</a:t>
            </a:r>
            <a:r>
              <a:rPr dirty="0"/>
              <a:t> </a:t>
            </a:r>
            <a:r>
              <a:rPr spc="25" dirty="0"/>
              <a:t>privacidad</a:t>
            </a:r>
            <a:r>
              <a:rPr spc="5" dirty="0"/>
              <a:t> </a:t>
            </a:r>
            <a:r>
              <a:rPr spc="15" dirty="0"/>
              <a:t>de</a:t>
            </a:r>
            <a:r>
              <a:rPr spc="5" dirty="0"/>
              <a:t> </a:t>
            </a:r>
            <a:r>
              <a:rPr spc="20" dirty="0"/>
              <a:t>los</a:t>
            </a:r>
            <a:r>
              <a:rPr spc="5" dirty="0"/>
              <a:t> </a:t>
            </a:r>
            <a:r>
              <a:rPr spc="20" dirty="0"/>
              <a:t>interesados</a:t>
            </a:r>
            <a:r>
              <a:rPr spc="5" dirty="0"/>
              <a:t> </a:t>
            </a:r>
            <a:r>
              <a:rPr spc="15" dirty="0"/>
              <a:t>es</a:t>
            </a:r>
            <a:r>
              <a:rPr spc="5" dirty="0"/>
              <a:t> </a:t>
            </a:r>
            <a:r>
              <a:rPr spc="45" dirty="0"/>
              <a:t>muy</a:t>
            </a:r>
            <a:r>
              <a:rPr dirty="0"/>
              <a:t> </a:t>
            </a:r>
            <a:r>
              <a:rPr spc="30" dirty="0"/>
              <a:t>importante</a:t>
            </a:r>
            <a:r>
              <a:rPr spc="5" dirty="0"/>
              <a:t> </a:t>
            </a:r>
            <a:r>
              <a:rPr spc="25" dirty="0"/>
              <a:t>para</a:t>
            </a:r>
            <a:r>
              <a:rPr spc="5" dirty="0"/>
              <a:t> </a:t>
            </a:r>
            <a:r>
              <a:rPr spc="15" dirty="0"/>
              <a:t>OVB.</a:t>
            </a:r>
            <a:r>
              <a:rPr spc="5" dirty="0"/>
              <a:t> Por </a:t>
            </a:r>
            <a:r>
              <a:rPr dirty="0"/>
              <a:t>ello,</a:t>
            </a:r>
            <a:r>
              <a:rPr spc="5" dirty="0"/>
              <a:t> </a:t>
            </a:r>
            <a:r>
              <a:rPr spc="25" dirty="0"/>
              <a:t>aunque</a:t>
            </a:r>
            <a:r>
              <a:rPr dirty="0"/>
              <a:t> </a:t>
            </a:r>
            <a:r>
              <a:rPr spc="20" dirty="0"/>
              <a:t>nuestro</a:t>
            </a:r>
            <a:r>
              <a:rPr spc="5" dirty="0"/>
              <a:t> </a:t>
            </a:r>
            <a:r>
              <a:rPr spc="15" dirty="0"/>
              <a:t>objetivo</a:t>
            </a:r>
            <a:r>
              <a:rPr spc="5" dirty="0"/>
              <a:t> </a:t>
            </a:r>
            <a:r>
              <a:rPr spc="15" dirty="0"/>
              <a:t>es</a:t>
            </a:r>
            <a:r>
              <a:rPr spc="5" dirty="0"/>
              <a:t> </a:t>
            </a:r>
            <a:r>
              <a:rPr spc="20" dirty="0"/>
              <a:t>que</a:t>
            </a:r>
            <a:r>
              <a:rPr spc="5" dirty="0"/>
              <a:t> </a:t>
            </a:r>
            <a:r>
              <a:rPr spc="25" dirty="0"/>
              <a:t>cada</a:t>
            </a:r>
            <a:r>
              <a:rPr spc="5" dirty="0"/>
              <a:t> </a:t>
            </a:r>
            <a:r>
              <a:rPr spc="20" dirty="0"/>
              <a:t>día  </a:t>
            </a:r>
            <a:r>
              <a:rPr spc="40" dirty="0"/>
              <a:t>más </a:t>
            </a:r>
            <a:r>
              <a:rPr spc="20" dirty="0"/>
              <a:t>personas decidan </a:t>
            </a:r>
            <a:r>
              <a:rPr spc="25" dirty="0"/>
              <a:t>sumarse </a:t>
            </a:r>
            <a:r>
              <a:rPr spc="40" dirty="0"/>
              <a:t>a </a:t>
            </a:r>
            <a:r>
              <a:rPr spc="20" dirty="0"/>
              <a:t>nuestro </a:t>
            </a:r>
            <a:r>
              <a:rPr spc="15" dirty="0"/>
              <a:t>Equipo o </a:t>
            </a:r>
            <a:r>
              <a:rPr spc="25" dirty="0"/>
              <a:t>contratar </a:t>
            </a:r>
            <a:r>
              <a:rPr spc="20" dirty="0"/>
              <a:t>nuestros servicios, siempre </a:t>
            </a:r>
            <a:r>
              <a:rPr spc="25" dirty="0"/>
              <a:t>debemos </a:t>
            </a:r>
            <a:r>
              <a:rPr spc="20" dirty="0"/>
              <a:t>preservar </a:t>
            </a:r>
            <a:r>
              <a:rPr spc="25" dirty="0"/>
              <a:t>la  </a:t>
            </a:r>
            <a:r>
              <a:rPr spc="20" dirty="0"/>
              <a:t>protección </a:t>
            </a:r>
            <a:r>
              <a:rPr spc="15" dirty="0"/>
              <a:t>de </a:t>
            </a:r>
            <a:r>
              <a:rPr spc="25" dirty="0"/>
              <a:t>sus</a:t>
            </a:r>
            <a:r>
              <a:rPr spc="-55" dirty="0"/>
              <a:t> </a:t>
            </a:r>
            <a:r>
              <a:rPr spc="15" dirty="0"/>
              <a:t>datos.</a:t>
            </a:r>
          </a:p>
          <a:p>
            <a:pPr marL="26034">
              <a:lnSpc>
                <a:spcPct val="100000"/>
              </a:lnSpc>
              <a:spcBef>
                <a:spcPts val="15"/>
              </a:spcBef>
            </a:pPr>
            <a:endParaRPr sz="1200">
              <a:latin typeface="Times New Roman"/>
              <a:cs typeface="Times New Roman"/>
            </a:endParaRPr>
          </a:p>
          <a:p>
            <a:pPr marL="38735" marR="76200">
              <a:lnSpc>
                <a:spcPct val="116700"/>
              </a:lnSpc>
              <a:spcBef>
                <a:spcPts val="5"/>
              </a:spcBef>
            </a:pPr>
            <a:r>
              <a:rPr spc="35" dirty="0"/>
              <a:t>De</a:t>
            </a:r>
            <a:r>
              <a:rPr spc="-5" dirty="0"/>
              <a:t> </a:t>
            </a:r>
            <a:r>
              <a:rPr spc="20" dirty="0"/>
              <a:t>este</a:t>
            </a:r>
            <a:r>
              <a:rPr dirty="0"/>
              <a:t> </a:t>
            </a:r>
            <a:r>
              <a:rPr spc="20" dirty="0"/>
              <a:t>modo,</a:t>
            </a:r>
            <a:r>
              <a:rPr dirty="0"/>
              <a:t> </a:t>
            </a:r>
            <a:r>
              <a:rPr spc="15" dirty="0"/>
              <a:t>es</a:t>
            </a:r>
            <a:r>
              <a:rPr spc="-5" dirty="0"/>
              <a:t> </a:t>
            </a:r>
            <a:r>
              <a:rPr spc="45" dirty="0"/>
              <a:t>muy</a:t>
            </a:r>
            <a:r>
              <a:rPr dirty="0"/>
              <a:t> </a:t>
            </a:r>
            <a:r>
              <a:rPr spc="30" dirty="0"/>
              <a:t>importante</a:t>
            </a:r>
            <a:r>
              <a:rPr dirty="0"/>
              <a:t> </a:t>
            </a:r>
            <a:r>
              <a:rPr spc="20" dirty="0"/>
              <a:t>que</a:t>
            </a:r>
            <a:r>
              <a:rPr dirty="0"/>
              <a:t> </a:t>
            </a:r>
            <a:r>
              <a:rPr spc="25" dirty="0"/>
              <a:t>sepa</a:t>
            </a:r>
            <a:r>
              <a:rPr spc="-5" dirty="0"/>
              <a:t> </a:t>
            </a:r>
            <a:r>
              <a:rPr spc="10" dirty="0"/>
              <a:t>que,</a:t>
            </a:r>
            <a:r>
              <a:rPr dirty="0"/>
              <a:t> </a:t>
            </a:r>
            <a:r>
              <a:rPr spc="25" dirty="0"/>
              <a:t>aunque</a:t>
            </a:r>
            <a:r>
              <a:rPr dirty="0"/>
              <a:t> </a:t>
            </a:r>
            <a:r>
              <a:rPr spc="30" dirty="0"/>
              <a:t>OVB</a:t>
            </a:r>
            <a:r>
              <a:rPr dirty="0"/>
              <a:t> </a:t>
            </a:r>
            <a:r>
              <a:rPr spc="30" dirty="0"/>
              <a:t>está</a:t>
            </a:r>
            <a:r>
              <a:rPr spc="-5" dirty="0"/>
              <a:t> </a:t>
            </a:r>
            <a:r>
              <a:rPr spc="30" dirty="0"/>
              <a:t>legitimada</a:t>
            </a:r>
            <a:r>
              <a:rPr dirty="0"/>
              <a:t> </a:t>
            </a:r>
            <a:r>
              <a:rPr spc="25" dirty="0"/>
              <a:t>para</a:t>
            </a:r>
            <a:r>
              <a:rPr dirty="0"/>
              <a:t> </a:t>
            </a:r>
            <a:r>
              <a:rPr spc="25" dirty="0"/>
              <a:t>tratar</a:t>
            </a:r>
            <a:r>
              <a:rPr spc="-5" dirty="0"/>
              <a:t> </a:t>
            </a:r>
            <a:r>
              <a:rPr spc="20" dirty="0"/>
              <a:t>los</a:t>
            </a:r>
            <a:r>
              <a:rPr dirty="0"/>
              <a:t> </a:t>
            </a:r>
            <a:r>
              <a:rPr spc="25" dirty="0"/>
              <a:t>datos</a:t>
            </a:r>
            <a:r>
              <a:rPr dirty="0"/>
              <a:t> </a:t>
            </a:r>
            <a:r>
              <a:rPr spc="15" dirty="0"/>
              <a:t>de</a:t>
            </a:r>
            <a:r>
              <a:rPr dirty="0"/>
              <a:t> </a:t>
            </a:r>
            <a:r>
              <a:rPr spc="20" dirty="0"/>
              <a:t>los</a:t>
            </a:r>
            <a:r>
              <a:rPr spc="-5" dirty="0"/>
              <a:t> </a:t>
            </a:r>
            <a:r>
              <a:rPr spc="25" dirty="0"/>
              <a:t>inte-  </a:t>
            </a:r>
            <a:r>
              <a:rPr spc="20" dirty="0"/>
              <a:t>resados por </a:t>
            </a:r>
            <a:r>
              <a:rPr spc="30" dirty="0"/>
              <a:t>su </a:t>
            </a:r>
            <a:r>
              <a:rPr spc="15" dirty="0"/>
              <a:t>interés </a:t>
            </a:r>
            <a:r>
              <a:rPr spc="30" dirty="0"/>
              <a:t>legítimo </a:t>
            </a:r>
            <a:r>
              <a:rPr spc="25" dirty="0"/>
              <a:t>en mantener </a:t>
            </a:r>
            <a:r>
              <a:rPr spc="15" dirty="0"/>
              <a:t>relaciones </a:t>
            </a:r>
            <a:r>
              <a:rPr spc="20" dirty="0"/>
              <a:t>profesionales </a:t>
            </a:r>
            <a:r>
              <a:rPr spc="-10" dirty="0"/>
              <a:t>y/o </a:t>
            </a:r>
            <a:r>
              <a:rPr spc="15" dirty="0"/>
              <a:t>comerciales, </a:t>
            </a:r>
            <a:r>
              <a:rPr spc="30" dirty="0"/>
              <a:t>no </a:t>
            </a:r>
            <a:r>
              <a:rPr spc="15" dirty="0"/>
              <a:t>debe </a:t>
            </a:r>
            <a:r>
              <a:rPr spc="10" dirty="0"/>
              <a:t>perder </a:t>
            </a:r>
            <a:r>
              <a:rPr spc="15" dirty="0"/>
              <a:t>de </a:t>
            </a:r>
            <a:r>
              <a:rPr spc="30" dirty="0"/>
              <a:t>vista  </a:t>
            </a:r>
            <a:r>
              <a:rPr spc="10" dirty="0"/>
              <a:t>que, </a:t>
            </a:r>
            <a:r>
              <a:rPr spc="25" dirty="0"/>
              <a:t>en </a:t>
            </a:r>
            <a:r>
              <a:rPr spc="20" dirty="0"/>
              <a:t>todo </a:t>
            </a:r>
            <a:r>
              <a:rPr spc="10" dirty="0"/>
              <a:t>caso, </a:t>
            </a:r>
            <a:r>
              <a:rPr spc="25" dirty="0"/>
              <a:t>estas </a:t>
            </a:r>
            <a:r>
              <a:rPr spc="20" dirty="0"/>
              <a:t>personas cuyos </a:t>
            </a:r>
            <a:r>
              <a:rPr spc="25" dirty="0"/>
              <a:t>datos </a:t>
            </a:r>
            <a:r>
              <a:rPr spc="20" dirty="0"/>
              <a:t>se recogen </a:t>
            </a:r>
            <a:r>
              <a:rPr spc="25" dirty="0"/>
              <a:t>en </a:t>
            </a:r>
            <a:r>
              <a:rPr spc="10" dirty="0"/>
              <a:t>el </a:t>
            </a:r>
            <a:r>
              <a:rPr spc="15" dirty="0"/>
              <a:t>presente </a:t>
            </a:r>
            <a:r>
              <a:rPr spc="20" dirty="0"/>
              <a:t>formulario deben </a:t>
            </a:r>
            <a:r>
              <a:rPr spc="15" dirty="0"/>
              <a:t>ser </a:t>
            </a:r>
            <a:r>
              <a:rPr spc="20" dirty="0"/>
              <a:t>debidamente  </a:t>
            </a:r>
            <a:r>
              <a:rPr spc="25" dirty="0"/>
              <a:t>informadas </a:t>
            </a:r>
            <a:r>
              <a:rPr spc="15" dirty="0"/>
              <a:t>del </a:t>
            </a:r>
            <a:r>
              <a:rPr spc="25" dirty="0"/>
              <a:t>tratamiento </a:t>
            </a:r>
            <a:r>
              <a:rPr spc="20" dirty="0"/>
              <a:t>que </a:t>
            </a:r>
            <a:r>
              <a:rPr spc="25" dirty="0"/>
              <a:t>hará </a:t>
            </a:r>
            <a:r>
              <a:rPr spc="30" dirty="0"/>
              <a:t>OVB </a:t>
            </a:r>
            <a:r>
              <a:rPr spc="25" dirty="0"/>
              <a:t>como </a:t>
            </a:r>
            <a:r>
              <a:rPr spc="15" dirty="0"/>
              <a:t>Responsable del Tratamiento. </a:t>
            </a:r>
            <a:r>
              <a:rPr spc="20" dirty="0"/>
              <a:t>Para </a:t>
            </a:r>
            <a:r>
              <a:rPr spc="15" dirty="0"/>
              <a:t>lograrlo, le </a:t>
            </a:r>
            <a:r>
              <a:rPr spc="25" dirty="0"/>
              <a:t>pedimos enca-  </a:t>
            </a:r>
            <a:r>
              <a:rPr spc="20" dirty="0"/>
              <a:t>recidamente que </a:t>
            </a:r>
            <a:r>
              <a:rPr spc="30" dirty="0"/>
              <a:t>no </a:t>
            </a:r>
            <a:r>
              <a:rPr spc="15" dirty="0"/>
              <a:t>retrase </a:t>
            </a:r>
            <a:r>
              <a:rPr spc="10" dirty="0"/>
              <a:t>el </a:t>
            </a:r>
            <a:r>
              <a:rPr spc="35" dirty="0"/>
              <a:t>momento </a:t>
            </a:r>
            <a:r>
              <a:rPr spc="15" dirty="0"/>
              <a:t>de </a:t>
            </a:r>
            <a:r>
              <a:rPr spc="20" dirty="0"/>
              <a:t>recogida </a:t>
            </a:r>
            <a:r>
              <a:rPr spc="15" dirty="0"/>
              <a:t>de </a:t>
            </a:r>
            <a:r>
              <a:rPr spc="20" dirty="0"/>
              <a:t>los </a:t>
            </a:r>
            <a:r>
              <a:rPr spc="25" dirty="0"/>
              <a:t>datos con </a:t>
            </a:r>
            <a:r>
              <a:rPr spc="10" dirty="0"/>
              <a:t>el </a:t>
            </a:r>
            <a:r>
              <a:rPr spc="25" dirty="0"/>
              <a:t>primer </a:t>
            </a:r>
            <a:r>
              <a:rPr spc="30" dirty="0"/>
              <a:t>contacto </a:t>
            </a:r>
            <a:r>
              <a:rPr spc="25" dirty="0"/>
              <a:t>con </a:t>
            </a:r>
            <a:r>
              <a:rPr spc="10" dirty="0"/>
              <a:t>el </a:t>
            </a:r>
            <a:r>
              <a:rPr spc="15" dirty="0"/>
              <a:t>interesado, de  </a:t>
            </a:r>
            <a:r>
              <a:rPr spc="30" dirty="0"/>
              <a:t>forma</a:t>
            </a:r>
            <a:r>
              <a:rPr spc="-5" dirty="0"/>
              <a:t> </a:t>
            </a:r>
            <a:r>
              <a:rPr spc="20" dirty="0"/>
              <a:t>que</a:t>
            </a:r>
            <a:r>
              <a:rPr spc="-5" dirty="0"/>
              <a:t> </a:t>
            </a:r>
            <a:r>
              <a:rPr spc="25" dirty="0"/>
              <a:t>pueda</a:t>
            </a:r>
            <a:r>
              <a:rPr spc="-5" dirty="0"/>
              <a:t> </a:t>
            </a:r>
            <a:r>
              <a:rPr spc="15" dirty="0"/>
              <a:t>ser</a:t>
            </a:r>
            <a:r>
              <a:rPr spc="-5" dirty="0"/>
              <a:t> </a:t>
            </a:r>
            <a:r>
              <a:rPr spc="25" dirty="0"/>
              <a:t>informado</a:t>
            </a:r>
            <a:r>
              <a:rPr dirty="0"/>
              <a:t> </a:t>
            </a:r>
            <a:r>
              <a:rPr spc="30" dirty="0"/>
              <a:t>inmediatamente</a:t>
            </a:r>
            <a:r>
              <a:rPr spc="-5" dirty="0"/>
              <a:t> </a:t>
            </a:r>
            <a:r>
              <a:rPr spc="15" dirty="0"/>
              <a:t>del</a:t>
            </a:r>
            <a:r>
              <a:rPr spc="-5" dirty="0"/>
              <a:t> </a:t>
            </a:r>
            <a:r>
              <a:rPr spc="25" dirty="0"/>
              <a:t>tratamiento</a:t>
            </a:r>
            <a:r>
              <a:rPr spc="-5" dirty="0"/>
              <a:t> </a:t>
            </a:r>
            <a:r>
              <a:rPr spc="15" dirty="0"/>
              <a:t>de</a:t>
            </a:r>
            <a:r>
              <a:rPr spc="-5" dirty="0"/>
              <a:t> </a:t>
            </a:r>
            <a:r>
              <a:rPr spc="25" dirty="0"/>
              <a:t>sus</a:t>
            </a:r>
            <a:r>
              <a:rPr dirty="0"/>
              <a:t> </a:t>
            </a:r>
            <a:r>
              <a:rPr spc="15" dirty="0"/>
              <a:t>datos.</a:t>
            </a:r>
          </a:p>
          <a:p>
            <a:pPr marL="26034">
              <a:lnSpc>
                <a:spcPct val="100000"/>
              </a:lnSpc>
              <a:spcBef>
                <a:spcPts val="45"/>
              </a:spcBef>
            </a:pPr>
            <a:endParaRPr sz="1350">
              <a:latin typeface="Times New Roman"/>
              <a:cs typeface="Times New Roman"/>
            </a:endParaRPr>
          </a:p>
          <a:p>
            <a:pPr marL="38735">
              <a:lnSpc>
                <a:spcPct val="100000"/>
              </a:lnSpc>
            </a:pPr>
            <a:r>
              <a:rPr b="1" spc="10" dirty="0">
                <a:latin typeface="Calibri"/>
                <a:cs typeface="Calibri"/>
              </a:rPr>
              <a:t>¿Cómo </a:t>
            </a:r>
            <a:r>
              <a:rPr b="1" spc="30" dirty="0">
                <a:latin typeface="Calibri"/>
                <a:cs typeface="Calibri"/>
              </a:rPr>
              <a:t>y </a:t>
            </a:r>
            <a:r>
              <a:rPr b="1" spc="20" dirty="0">
                <a:latin typeface="Calibri"/>
                <a:cs typeface="Calibri"/>
              </a:rPr>
              <a:t>cuándo </a:t>
            </a:r>
            <a:r>
              <a:rPr b="1" spc="15" dirty="0">
                <a:latin typeface="Calibri"/>
                <a:cs typeface="Calibri"/>
              </a:rPr>
              <a:t>debe</a:t>
            </a:r>
            <a:r>
              <a:rPr b="1" spc="-85" dirty="0">
                <a:latin typeface="Calibri"/>
                <a:cs typeface="Calibri"/>
              </a:rPr>
              <a:t> </a:t>
            </a:r>
            <a:r>
              <a:rPr b="1" spc="15" dirty="0">
                <a:latin typeface="Calibri"/>
                <a:cs typeface="Calibri"/>
              </a:rPr>
              <a:t>informarle?</a:t>
            </a:r>
          </a:p>
          <a:p>
            <a:pPr marL="26034">
              <a:lnSpc>
                <a:spcPct val="100000"/>
              </a:lnSpc>
              <a:spcBef>
                <a:spcPts val="20"/>
              </a:spcBef>
            </a:pPr>
            <a:endParaRPr sz="1200">
              <a:latin typeface="Times New Roman"/>
              <a:cs typeface="Times New Roman"/>
            </a:endParaRPr>
          </a:p>
          <a:p>
            <a:pPr marL="459740" marR="80645">
              <a:lnSpc>
                <a:spcPct val="116700"/>
              </a:lnSpc>
            </a:pPr>
            <a:r>
              <a:rPr spc="25" dirty="0"/>
              <a:t>Si </a:t>
            </a:r>
            <a:r>
              <a:rPr spc="10" dirty="0"/>
              <a:t>el </a:t>
            </a:r>
            <a:r>
              <a:rPr spc="25" dirty="0"/>
              <a:t>primer </a:t>
            </a:r>
            <a:r>
              <a:rPr spc="30" dirty="0"/>
              <a:t>contacto </a:t>
            </a:r>
            <a:r>
              <a:rPr spc="20" dirty="0"/>
              <a:t>se produce por </a:t>
            </a:r>
            <a:r>
              <a:rPr spc="15" dirty="0"/>
              <a:t>teléfono, debe </a:t>
            </a:r>
            <a:r>
              <a:rPr spc="25" dirty="0"/>
              <a:t>informar </a:t>
            </a:r>
            <a:r>
              <a:rPr spc="15" dirty="0"/>
              <a:t>de </a:t>
            </a:r>
            <a:r>
              <a:rPr spc="25" dirty="0"/>
              <a:t>palabra al </a:t>
            </a:r>
            <a:r>
              <a:rPr spc="20" dirty="0"/>
              <a:t>interesado </a:t>
            </a:r>
            <a:r>
              <a:rPr spc="25" dirty="0"/>
              <a:t>al </a:t>
            </a:r>
            <a:r>
              <a:rPr spc="20" dirty="0"/>
              <a:t>inicio </a:t>
            </a:r>
            <a:r>
              <a:rPr spc="15" dirty="0"/>
              <a:t>de </a:t>
            </a:r>
            <a:r>
              <a:rPr spc="25" dirty="0"/>
              <a:t>la  llamada </a:t>
            </a:r>
            <a:r>
              <a:rPr spc="20" dirty="0"/>
              <a:t>que puede consultar </a:t>
            </a:r>
            <a:r>
              <a:rPr spc="25" dirty="0"/>
              <a:t>la información </a:t>
            </a:r>
            <a:r>
              <a:rPr spc="15" dirty="0"/>
              <a:t>sobre </a:t>
            </a:r>
            <a:r>
              <a:rPr spc="20" dirty="0"/>
              <a:t>protección </a:t>
            </a:r>
            <a:r>
              <a:rPr spc="15" dirty="0"/>
              <a:t>de </a:t>
            </a:r>
            <a:r>
              <a:rPr spc="25" dirty="0"/>
              <a:t>datos </a:t>
            </a:r>
            <a:r>
              <a:rPr spc="10" dirty="0"/>
              <a:t>(por </a:t>
            </a:r>
            <a:r>
              <a:rPr spc="20" dirty="0"/>
              <a:t>qué los </a:t>
            </a:r>
            <a:r>
              <a:rPr spc="35" dirty="0"/>
              <a:t>ha </a:t>
            </a:r>
            <a:r>
              <a:rPr spc="10" dirty="0"/>
              <a:t>recabado, </a:t>
            </a:r>
            <a:r>
              <a:rPr spc="25" dirty="0"/>
              <a:t>para  </a:t>
            </a:r>
            <a:r>
              <a:rPr spc="10" dirty="0"/>
              <a:t>qué, </a:t>
            </a:r>
            <a:r>
              <a:rPr spc="35" dirty="0"/>
              <a:t>hasta </a:t>
            </a:r>
            <a:r>
              <a:rPr spc="15" dirty="0"/>
              <a:t>cuándo, </a:t>
            </a:r>
            <a:r>
              <a:rPr dirty="0"/>
              <a:t>etc.) </a:t>
            </a:r>
            <a:r>
              <a:rPr spc="25" dirty="0"/>
              <a:t>en la </a:t>
            </a:r>
            <a:r>
              <a:rPr spc="30" dirty="0"/>
              <a:t>página web </a:t>
            </a:r>
            <a:r>
              <a:rPr spc="15" dirty="0"/>
              <a:t>de </a:t>
            </a:r>
            <a:r>
              <a:rPr spc="30" dirty="0"/>
              <a:t>OVB </a:t>
            </a:r>
            <a:r>
              <a:rPr spc="15" dirty="0"/>
              <a:t>(Aviso </a:t>
            </a:r>
            <a:r>
              <a:rPr spc="20" dirty="0"/>
              <a:t>Legal) </a:t>
            </a:r>
            <a:r>
              <a:rPr spc="-15" dirty="0"/>
              <a:t>o, </a:t>
            </a:r>
            <a:r>
              <a:rPr spc="20" dirty="0"/>
              <a:t>si lo </a:t>
            </a:r>
            <a:r>
              <a:rPr spc="10" dirty="0"/>
              <a:t>prefiere, </a:t>
            </a:r>
            <a:r>
              <a:rPr spc="20" dirty="0"/>
              <a:t>se </a:t>
            </a:r>
            <a:r>
              <a:rPr spc="25" dirty="0"/>
              <a:t>la </a:t>
            </a:r>
            <a:r>
              <a:rPr spc="20" dirty="0"/>
              <a:t>puede hacer </a:t>
            </a:r>
            <a:r>
              <a:rPr spc="25" dirty="0"/>
              <a:t>llegar  </a:t>
            </a:r>
            <a:r>
              <a:rPr spc="20" dirty="0"/>
              <a:t>por </a:t>
            </a:r>
            <a:r>
              <a:rPr spc="10" dirty="0"/>
              <a:t>correo</a:t>
            </a:r>
            <a:r>
              <a:rPr spc="-35" dirty="0"/>
              <a:t> </a:t>
            </a:r>
            <a:r>
              <a:rPr spc="10" dirty="0"/>
              <a:t>electrónico.</a:t>
            </a:r>
          </a:p>
          <a:p>
            <a:pPr marL="26034">
              <a:lnSpc>
                <a:spcPct val="100000"/>
              </a:lnSpc>
              <a:spcBef>
                <a:spcPts val="20"/>
              </a:spcBef>
            </a:pPr>
            <a:endParaRPr sz="1200">
              <a:latin typeface="Times New Roman"/>
              <a:cs typeface="Times New Roman"/>
            </a:endParaRPr>
          </a:p>
          <a:p>
            <a:pPr marL="459740" marR="635635">
              <a:lnSpc>
                <a:spcPct val="116700"/>
              </a:lnSpc>
            </a:pPr>
            <a:r>
              <a:rPr spc="25" dirty="0"/>
              <a:t>Si</a:t>
            </a:r>
            <a:r>
              <a:rPr spc="-5" dirty="0"/>
              <a:t> </a:t>
            </a:r>
            <a:r>
              <a:rPr spc="10" dirty="0"/>
              <a:t>el</a:t>
            </a:r>
            <a:r>
              <a:rPr spc="-5" dirty="0"/>
              <a:t> </a:t>
            </a:r>
            <a:r>
              <a:rPr spc="25" dirty="0"/>
              <a:t>primer</a:t>
            </a:r>
            <a:r>
              <a:rPr dirty="0"/>
              <a:t> </a:t>
            </a:r>
            <a:r>
              <a:rPr spc="30" dirty="0"/>
              <a:t>contacto</a:t>
            </a:r>
            <a:r>
              <a:rPr spc="-5" dirty="0"/>
              <a:t> </a:t>
            </a:r>
            <a:r>
              <a:rPr spc="20" dirty="0"/>
              <a:t>se</a:t>
            </a:r>
            <a:r>
              <a:rPr dirty="0"/>
              <a:t> </a:t>
            </a:r>
            <a:r>
              <a:rPr spc="20" dirty="0"/>
              <a:t>produce</a:t>
            </a:r>
            <a:r>
              <a:rPr spc="-5" dirty="0"/>
              <a:t> </a:t>
            </a:r>
            <a:r>
              <a:rPr spc="20" dirty="0"/>
              <a:t>por</a:t>
            </a:r>
            <a:r>
              <a:rPr dirty="0"/>
              <a:t> </a:t>
            </a:r>
            <a:r>
              <a:rPr spc="10" dirty="0"/>
              <a:t>correo</a:t>
            </a:r>
            <a:r>
              <a:rPr spc="-5" dirty="0"/>
              <a:t> </a:t>
            </a:r>
            <a:r>
              <a:rPr spc="15" dirty="0"/>
              <a:t>electrónico,</a:t>
            </a:r>
            <a:r>
              <a:rPr spc="-5" dirty="0"/>
              <a:t> </a:t>
            </a:r>
            <a:r>
              <a:rPr spc="15" dirty="0"/>
              <a:t>debe</a:t>
            </a:r>
            <a:r>
              <a:rPr dirty="0"/>
              <a:t> </a:t>
            </a:r>
            <a:r>
              <a:rPr spc="25" dirty="0"/>
              <a:t>informar</a:t>
            </a:r>
            <a:r>
              <a:rPr spc="-5" dirty="0"/>
              <a:t> </a:t>
            </a:r>
            <a:r>
              <a:rPr spc="25" dirty="0"/>
              <a:t>al</a:t>
            </a:r>
            <a:r>
              <a:rPr dirty="0"/>
              <a:t> </a:t>
            </a:r>
            <a:r>
              <a:rPr spc="20" dirty="0"/>
              <a:t>interesado</a:t>
            </a:r>
            <a:r>
              <a:rPr spc="-5" dirty="0"/>
              <a:t> </a:t>
            </a:r>
            <a:r>
              <a:rPr spc="15" dirty="0"/>
              <a:t>sobre</a:t>
            </a:r>
            <a:r>
              <a:rPr dirty="0"/>
              <a:t> </a:t>
            </a:r>
            <a:r>
              <a:rPr spc="10" dirty="0"/>
              <a:t>el  </a:t>
            </a:r>
            <a:r>
              <a:rPr spc="25" dirty="0"/>
              <a:t>tratamiento</a:t>
            </a:r>
            <a:r>
              <a:rPr spc="-5" dirty="0"/>
              <a:t> </a:t>
            </a:r>
            <a:r>
              <a:rPr spc="15" dirty="0"/>
              <a:t>de</a:t>
            </a:r>
            <a:r>
              <a:rPr dirty="0"/>
              <a:t> </a:t>
            </a:r>
            <a:r>
              <a:rPr spc="25" dirty="0"/>
              <a:t>sus</a:t>
            </a:r>
            <a:r>
              <a:rPr spc="-5" dirty="0"/>
              <a:t> </a:t>
            </a:r>
            <a:r>
              <a:rPr spc="25" dirty="0"/>
              <a:t>datos</a:t>
            </a:r>
            <a:r>
              <a:rPr dirty="0"/>
              <a:t> </a:t>
            </a:r>
            <a:r>
              <a:rPr spc="25" dirty="0"/>
              <a:t>en</a:t>
            </a:r>
            <a:r>
              <a:rPr spc="-5" dirty="0"/>
              <a:t> </a:t>
            </a:r>
            <a:r>
              <a:rPr spc="10" dirty="0"/>
              <a:t>el</a:t>
            </a:r>
            <a:r>
              <a:rPr dirty="0"/>
              <a:t> </a:t>
            </a:r>
            <a:r>
              <a:rPr spc="15" dirty="0"/>
              <a:t>propio</a:t>
            </a:r>
            <a:r>
              <a:rPr spc="-5" dirty="0"/>
              <a:t> </a:t>
            </a:r>
            <a:r>
              <a:rPr spc="10" dirty="0"/>
              <a:t>correo</a:t>
            </a:r>
            <a:r>
              <a:rPr dirty="0"/>
              <a:t> </a:t>
            </a:r>
            <a:r>
              <a:rPr spc="15" dirty="0"/>
              <a:t>electrónico,</a:t>
            </a:r>
            <a:r>
              <a:rPr spc="-5" dirty="0"/>
              <a:t> </a:t>
            </a:r>
            <a:r>
              <a:rPr spc="20" dirty="0"/>
              <a:t>por</a:t>
            </a:r>
            <a:r>
              <a:rPr dirty="0"/>
              <a:t> </a:t>
            </a:r>
            <a:r>
              <a:rPr spc="20" dirty="0"/>
              <a:t>escrito</a:t>
            </a:r>
            <a:r>
              <a:rPr dirty="0"/>
              <a:t> </a:t>
            </a:r>
            <a:r>
              <a:rPr spc="20" dirty="0"/>
              <a:t>y</a:t>
            </a:r>
            <a:r>
              <a:rPr spc="-5" dirty="0"/>
              <a:t> </a:t>
            </a:r>
            <a:r>
              <a:rPr spc="15" dirty="0"/>
              <a:t>de</a:t>
            </a:r>
            <a:r>
              <a:rPr dirty="0"/>
              <a:t> </a:t>
            </a:r>
            <a:r>
              <a:rPr spc="30" dirty="0"/>
              <a:t>forma</a:t>
            </a:r>
            <a:r>
              <a:rPr spc="-5" dirty="0"/>
              <a:t> </a:t>
            </a:r>
            <a:r>
              <a:rPr spc="10" dirty="0"/>
              <a:t>visible.</a:t>
            </a:r>
          </a:p>
          <a:p>
            <a:pPr marL="26034">
              <a:lnSpc>
                <a:spcPct val="100000"/>
              </a:lnSpc>
              <a:spcBef>
                <a:spcPts val="20"/>
              </a:spcBef>
            </a:pPr>
            <a:endParaRPr sz="1200">
              <a:latin typeface="Times New Roman"/>
              <a:cs typeface="Times New Roman"/>
            </a:endParaRPr>
          </a:p>
          <a:p>
            <a:pPr marL="38735" marR="81280">
              <a:lnSpc>
                <a:spcPct val="116700"/>
              </a:lnSpc>
            </a:pPr>
            <a:r>
              <a:rPr spc="35" dirty="0"/>
              <a:t>MUY </a:t>
            </a:r>
            <a:r>
              <a:rPr spc="15" dirty="0"/>
              <a:t>IMPORTANTE: SI </a:t>
            </a:r>
            <a:r>
              <a:rPr spc="25" dirty="0"/>
              <a:t>la persona con la </a:t>
            </a:r>
            <a:r>
              <a:rPr spc="20" dirty="0"/>
              <a:t>que </a:t>
            </a:r>
            <a:r>
              <a:rPr spc="35" dirty="0"/>
              <a:t>contacta </a:t>
            </a:r>
            <a:r>
              <a:rPr spc="40" dirty="0"/>
              <a:t>a </a:t>
            </a:r>
            <a:r>
              <a:rPr spc="20" dirty="0"/>
              <a:t>través </a:t>
            </a:r>
            <a:r>
              <a:rPr spc="15" dirty="0"/>
              <a:t>de </a:t>
            </a:r>
            <a:r>
              <a:rPr spc="20" dirty="0"/>
              <a:t>los </a:t>
            </a:r>
            <a:r>
              <a:rPr spc="25" dirty="0"/>
              <a:t>medios </a:t>
            </a:r>
            <a:r>
              <a:rPr spc="15" dirty="0"/>
              <a:t>anteriores le dice </a:t>
            </a:r>
            <a:r>
              <a:rPr spc="20" dirty="0"/>
              <a:t>que </a:t>
            </a:r>
            <a:r>
              <a:rPr spc="30" dirty="0"/>
              <a:t>no está </a:t>
            </a:r>
            <a:r>
              <a:rPr spc="25" dirty="0"/>
              <a:t>in-  </a:t>
            </a:r>
            <a:r>
              <a:rPr spc="20" dirty="0"/>
              <a:t>teresada</a:t>
            </a:r>
            <a:r>
              <a:rPr dirty="0"/>
              <a:t> </a:t>
            </a:r>
            <a:r>
              <a:rPr spc="25" dirty="0"/>
              <a:t>en</a:t>
            </a:r>
            <a:r>
              <a:rPr dirty="0"/>
              <a:t> </a:t>
            </a:r>
            <a:r>
              <a:rPr spc="20" dirty="0"/>
              <a:t>los</a:t>
            </a:r>
            <a:r>
              <a:rPr dirty="0"/>
              <a:t> </a:t>
            </a:r>
            <a:r>
              <a:rPr spc="25" dirty="0"/>
              <a:t>servicios</a:t>
            </a:r>
            <a:r>
              <a:rPr dirty="0"/>
              <a:t> </a:t>
            </a:r>
            <a:r>
              <a:rPr spc="15" dirty="0"/>
              <a:t>o</a:t>
            </a:r>
            <a:r>
              <a:rPr dirty="0"/>
              <a:t> </a:t>
            </a:r>
            <a:r>
              <a:rPr spc="25" dirty="0"/>
              <a:t>productos</a:t>
            </a:r>
            <a:r>
              <a:rPr dirty="0"/>
              <a:t> </a:t>
            </a:r>
            <a:r>
              <a:rPr spc="15" dirty="0"/>
              <a:t>de</a:t>
            </a:r>
            <a:r>
              <a:rPr dirty="0"/>
              <a:t> </a:t>
            </a:r>
            <a:r>
              <a:rPr spc="15" dirty="0"/>
              <a:t>OVB,</a:t>
            </a:r>
            <a:r>
              <a:rPr dirty="0"/>
              <a:t> </a:t>
            </a:r>
            <a:r>
              <a:rPr spc="30" dirty="0"/>
              <a:t>únicamente</a:t>
            </a:r>
            <a:r>
              <a:rPr dirty="0"/>
              <a:t> </a:t>
            </a:r>
            <a:r>
              <a:rPr spc="25" dirty="0"/>
              <a:t>podrá</a:t>
            </a:r>
            <a:r>
              <a:rPr dirty="0"/>
              <a:t> </a:t>
            </a:r>
            <a:r>
              <a:rPr spc="15" dirty="0"/>
              <a:t>enviarle</a:t>
            </a:r>
            <a:r>
              <a:rPr dirty="0"/>
              <a:t> </a:t>
            </a:r>
            <a:r>
              <a:rPr b="1" spc="25" dirty="0">
                <a:latin typeface="Calibri"/>
                <a:cs typeface="Calibri"/>
              </a:rPr>
              <a:t>futuras</a:t>
            </a:r>
            <a:r>
              <a:rPr b="1" dirty="0">
                <a:latin typeface="Calibri"/>
                <a:cs typeface="Calibri"/>
              </a:rPr>
              <a:t> </a:t>
            </a:r>
            <a:r>
              <a:rPr b="1" spc="20" dirty="0">
                <a:latin typeface="Calibri"/>
                <a:cs typeface="Calibri"/>
              </a:rPr>
              <a:t>comunicaciones</a:t>
            </a:r>
            <a:r>
              <a:rPr b="1" dirty="0">
                <a:latin typeface="Calibri"/>
                <a:cs typeface="Calibri"/>
              </a:rPr>
              <a:t> </a:t>
            </a:r>
            <a:r>
              <a:rPr b="1" spc="15" dirty="0">
                <a:latin typeface="Calibri"/>
                <a:cs typeface="Calibri"/>
              </a:rPr>
              <a:t>comerciales  </a:t>
            </a:r>
            <a:r>
              <a:rPr spc="20" dirty="0"/>
              <a:t>relacionadas</a:t>
            </a:r>
            <a:r>
              <a:rPr spc="-5" dirty="0"/>
              <a:t> </a:t>
            </a:r>
            <a:r>
              <a:rPr spc="25" dirty="0"/>
              <a:t>con</a:t>
            </a:r>
            <a:r>
              <a:rPr spc="-5" dirty="0"/>
              <a:t> </a:t>
            </a:r>
            <a:r>
              <a:rPr spc="25" dirty="0"/>
              <a:t>servicios</a:t>
            </a:r>
            <a:r>
              <a:rPr spc="-5" dirty="0"/>
              <a:t> </a:t>
            </a:r>
            <a:r>
              <a:rPr spc="15" dirty="0"/>
              <a:t>o</a:t>
            </a:r>
            <a:r>
              <a:rPr spc="-5" dirty="0"/>
              <a:t> </a:t>
            </a:r>
            <a:r>
              <a:rPr spc="25" dirty="0"/>
              <a:t>productos</a:t>
            </a:r>
            <a:r>
              <a:rPr spc="-5" dirty="0"/>
              <a:t> </a:t>
            </a:r>
            <a:r>
              <a:rPr spc="15" dirty="0"/>
              <a:t>de</a:t>
            </a:r>
            <a:r>
              <a:rPr spc="-5" dirty="0"/>
              <a:t> </a:t>
            </a:r>
            <a:r>
              <a:rPr spc="30" dirty="0"/>
              <a:t>OVB</a:t>
            </a:r>
            <a:r>
              <a:rPr spc="-5" dirty="0"/>
              <a:t> </a:t>
            </a:r>
            <a:r>
              <a:rPr spc="20" dirty="0"/>
              <a:t>siempre</a:t>
            </a:r>
            <a:r>
              <a:rPr spc="-5" dirty="0"/>
              <a:t> </a:t>
            </a:r>
            <a:r>
              <a:rPr spc="20" dirty="0"/>
              <a:t>y</a:t>
            </a:r>
            <a:r>
              <a:rPr dirty="0"/>
              <a:t> </a:t>
            </a:r>
            <a:r>
              <a:rPr spc="25" dirty="0"/>
              <a:t>cuando</a:t>
            </a:r>
            <a:r>
              <a:rPr spc="-5" dirty="0"/>
              <a:t> </a:t>
            </a:r>
            <a:r>
              <a:rPr spc="20" dirty="0"/>
              <a:t>lo</a:t>
            </a:r>
            <a:r>
              <a:rPr spc="-5" dirty="0"/>
              <a:t> </a:t>
            </a:r>
            <a:r>
              <a:rPr b="1" spc="20" dirty="0">
                <a:latin typeface="Calibri"/>
                <a:cs typeface="Calibri"/>
              </a:rPr>
              <a:t>consienta</a:t>
            </a:r>
            <a:r>
              <a:rPr b="1" spc="-5" dirty="0">
                <a:latin typeface="Calibri"/>
                <a:cs typeface="Calibri"/>
              </a:rPr>
              <a:t> </a:t>
            </a:r>
            <a:r>
              <a:rPr b="1" spc="20" dirty="0">
                <a:latin typeface="Calibri"/>
                <a:cs typeface="Calibri"/>
              </a:rPr>
              <a:t>expresamente.</a:t>
            </a:r>
          </a:p>
        </p:txBody>
      </p:sp>
      <p:sp>
        <p:nvSpPr>
          <p:cNvPr id="4" name="object 4"/>
          <p:cNvSpPr/>
          <p:nvPr/>
        </p:nvSpPr>
        <p:spPr>
          <a:xfrm>
            <a:off x="0" y="266702"/>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5" name="object 5"/>
          <p:cNvSpPr/>
          <p:nvPr/>
        </p:nvSpPr>
        <p:spPr>
          <a:xfrm>
            <a:off x="7902905" y="266702"/>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6" name="object 6"/>
          <p:cNvSpPr/>
          <p:nvPr/>
        </p:nvSpPr>
        <p:spPr>
          <a:xfrm>
            <a:off x="0" y="10958705"/>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7" name="object 7"/>
          <p:cNvSpPr/>
          <p:nvPr/>
        </p:nvSpPr>
        <p:spPr>
          <a:xfrm>
            <a:off x="7902905" y="10958705"/>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8" name="object 8"/>
          <p:cNvSpPr/>
          <p:nvPr/>
        </p:nvSpPr>
        <p:spPr>
          <a:xfrm>
            <a:off x="266700" y="2"/>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9" name="object 9"/>
          <p:cNvSpPr/>
          <p:nvPr/>
        </p:nvSpPr>
        <p:spPr>
          <a:xfrm>
            <a:off x="266700" y="11034905"/>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10" name="object 10"/>
          <p:cNvSpPr/>
          <p:nvPr/>
        </p:nvSpPr>
        <p:spPr>
          <a:xfrm>
            <a:off x="7826705" y="2"/>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11" name="object 11"/>
          <p:cNvSpPr/>
          <p:nvPr/>
        </p:nvSpPr>
        <p:spPr>
          <a:xfrm>
            <a:off x="7826705" y="11034905"/>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12" name="object 12"/>
          <p:cNvSpPr txBox="1"/>
          <p:nvPr/>
        </p:nvSpPr>
        <p:spPr>
          <a:xfrm>
            <a:off x="516782" y="10628416"/>
            <a:ext cx="144145" cy="170815"/>
          </a:xfrm>
          <a:prstGeom prst="rect">
            <a:avLst/>
          </a:prstGeom>
        </p:spPr>
        <p:txBody>
          <a:bodyPr vert="horz" wrap="square" lIns="0" tIns="12700" rIns="0" bIns="0" rtlCol="0">
            <a:spAutoFit/>
          </a:bodyPr>
          <a:lstStyle/>
          <a:p>
            <a:pPr marL="12700">
              <a:lnSpc>
                <a:spcPct val="100000"/>
              </a:lnSpc>
              <a:spcBef>
                <a:spcPts val="100"/>
              </a:spcBef>
            </a:pPr>
            <a:r>
              <a:rPr sz="1425" b="1" spc="-585" baseline="-5847" dirty="0">
                <a:latin typeface="Arial"/>
                <a:cs typeface="Arial"/>
              </a:rPr>
              <a:t>2</a:t>
            </a:r>
            <a:r>
              <a:rPr sz="700" spc="30" dirty="0">
                <a:solidFill>
                  <a:srgbClr val="6078AD"/>
                </a:solidFill>
                <a:latin typeface="Calibri"/>
                <a:cs typeface="Calibri"/>
              </a:rPr>
              <a:t>2</a:t>
            </a:r>
            <a:r>
              <a:rPr sz="1425" b="1" spc="-787" baseline="-5847" dirty="0">
                <a:latin typeface="Arial"/>
                <a:cs typeface="Arial"/>
              </a:rPr>
              <a:t>5</a:t>
            </a:r>
            <a:r>
              <a:rPr sz="700" spc="35" dirty="0">
                <a:solidFill>
                  <a:srgbClr val="6078AD"/>
                </a:solidFill>
                <a:latin typeface="Calibri"/>
                <a:cs typeface="Calibri"/>
              </a:rPr>
              <a:t>4</a:t>
            </a:r>
            <a:endParaRPr sz="700">
              <a:latin typeface="Calibri"/>
              <a:cs typeface="Calibri"/>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73999" y="903640"/>
            <a:ext cx="5559425" cy="1896110"/>
          </a:xfrm>
          <a:prstGeom prst="rect">
            <a:avLst/>
          </a:prstGeom>
        </p:spPr>
        <p:txBody>
          <a:bodyPr vert="horz" wrap="square" lIns="0" tIns="53340" rIns="0" bIns="0" rtlCol="0">
            <a:spAutoFit/>
          </a:bodyPr>
          <a:lstStyle/>
          <a:p>
            <a:pPr marL="12700" marR="81280">
              <a:lnSpc>
                <a:spcPts val="2600"/>
              </a:lnSpc>
              <a:spcBef>
                <a:spcPts val="420"/>
              </a:spcBef>
            </a:pPr>
            <a:r>
              <a:rPr sz="2400" spc="125" dirty="0">
                <a:solidFill>
                  <a:srgbClr val="004689"/>
                </a:solidFill>
                <a:latin typeface="Garamond"/>
                <a:cs typeface="Garamond"/>
              </a:rPr>
              <a:t>Usted</a:t>
            </a:r>
            <a:r>
              <a:rPr sz="2400" spc="-5" dirty="0">
                <a:solidFill>
                  <a:srgbClr val="004689"/>
                </a:solidFill>
                <a:latin typeface="Garamond"/>
                <a:cs typeface="Garamond"/>
              </a:rPr>
              <a:t> </a:t>
            </a:r>
            <a:r>
              <a:rPr sz="2400" spc="175" dirty="0">
                <a:solidFill>
                  <a:srgbClr val="004689"/>
                </a:solidFill>
                <a:latin typeface="Garamond"/>
                <a:cs typeface="Garamond"/>
              </a:rPr>
              <a:t>puede</a:t>
            </a:r>
            <a:r>
              <a:rPr sz="2400" dirty="0">
                <a:solidFill>
                  <a:srgbClr val="004689"/>
                </a:solidFill>
                <a:latin typeface="Garamond"/>
                <a:cs typeface="Garamond"/>
              </a:rPr>
              <a:t> </a:t>
            </a:r>
            <a:r>
              <a:rPr sz="2400" spc="215" dirty="0">
                <a:solidFill>
                  <a:srgbClr val="004689"/>
                </a:solidFill>
                <a:latin typeface="Garamond"/>
                <a:cs typeface="Garamond"/>
              </a:rPr>
              <a:t>ayudar</a:t>
            </a:r>
            <a:r>
              <a:rPr sz="2400" spc="-5" dirty="0">
                <a:solidFill>
                  <a:srgbClr val="004689"/>
                </a:solidFill>
                <a:latin typeface="Garamond"/>
                <a:cs typeface="Garamond"/>
              </a:rPr>
              <a:t> </a:t>
            </a:r>
            <a:r>
              <a:rPr sz="2400" spc="225" dirty="0">
                <a:solidFill>
                  <a:srgbClr val="004689"/>
                </a:solidFill>
                <a:latin typeface="Garamond"/>
                <a:cs typeface="Garamond"/>
              </a:rPr>
              <a:t>a</a:t>
            </a:r>
            <a:r>
              <a:rPr sz="2400" dirty="0">
                <a:solidFill>
                  <a:srgbClr val="004689"/>
                </a:solidFill>
                <a:latin typeface="Garamond"/>
                <a:cs typeface="Garamond"/>
              </a:rPr>
              <a:t> </a:t>
            </a:r>
            <a:r>
              <a:rPr sz="2400" spc="170" dirty="0">
                <a:solidFill>
                  <a:srgbClr val="004689"/>
                </a:solidFill>
                <a:latin typeface="Garamond"/>
                <a:cs typeface="Garamond"/>
              </a:rPr>
              <a:t>sus</a:t>
            </a:r>
            <a:r>
              <a:rPr sz="2400" spc="-5" dirty="0">
                <a:solidFill>
                  <a:srgbClr val="004689"/>
                </a:solidFill>
                <a:latin typeface="Garamond"/>
                <a:cs typeface="Garamond"/>
              </a:rPr>
              <a:t> </a:t>
            </a:r>
            <a:r>
              <a:rPr sz="2400" spc="85" dirty="0">
                <a:solidFill>
                  <a:srgbClr val="004689"/>
                </a:solidFill>
                <a:latin typeface="Garamond"/>
                <a:cs typeface="Garamond"/>
              </a:rPr>
              <a:t>conocidos</a:t>
            </a:r>
            <a:r>
              <a:rPr sz="2400" dirty="0">
                <a:solidFill>
                  <a:srgbClr val="004689"/>
                </a:solidFill>
                <a:latin typeface="Garamond"/>
                <a:cs typeface="Garamond"/>
              </a:rPr>
              <a:t> </a:t>
            </a:r>
            <a:r>
              <a:rPr sz="2400" spc="204" dirty="0">
                <a:solidFill>
                  <a:srgbClr val="004689"/>
                </a:solidFill>
                <a:latin typeface="Garamond"/>
                <a:cs typeface="Garamond"/>
              </a:rPr>
              <a:t>más  </a:t>
            </a:r>
            <a:r>
              <a:rPr sz="2400" spc="130" dirty="0">
                <a:solidFill>
                  <a:srgbClr val="004689"/>
                </a:solidFill>
                <a:latin typeface="Garamond"/>
                <a:cs typeface="Garamond"/>
              </a:rPr>
              <a:t>próximos </a:t>
            </a:r>
            <a:r>
              <a:rPr sz="2400" spc="225" dirty="0">
                <a:solidFill>
                  <a:srgbClr val="004689"/>
                </a:solidFill>
                <a:latin typeface="Garamond"/>
                <a:cs typeface="Garamond"/>
              </a:rPr>
              <a:t>a</a:t>
            </a:r>
            <a:r>
              <a:rPr sz="2400" spc="-135" dirty="0">
                <a:solidFill>
                  <a:srgbClr val="004689"/>
                </a:solidFill>
                <a:latin typeface="Garamond"/>
                <a:cs typeface="Garamond"/>
              </a:rPr>
              <a:t> </a:t>
            </a:r>
            <a:r>
              <a:rPr sz="2400" dirty="0">
                <a:solidFill>
                  <a:srgbClr val="004689"/>
                </a:solidFill>
                <a:latin typeface="Garamond"/>
                <a:cs typeface="Garamond"/>
              </a:rPr>
              <a:t>…</a:t>
            </a:r>
            <a:endParaRPr sz="2400">
              <a:latin typeface="Garamond"/>
              <a:cs typeface="Garamond"/>
            </a:endParaRPr>
          </a:p>
          <a:p>
            <a:pPr marL="12700">
              <a:lnSpc>
                <a:spcPts val="1310"/>
              </a:lnSpc>
              <a:spcBef>
                <a:spcPts val="1550"/>
              </a:spcBef>
            </a:pPr>
            <a:r>
              <a:rPr sz="1100" spc="10" dirty="0">
                <a:solidFill>
                  <a:srgbClr val="6078AD"/>
                </a:solidFill>
                <a:latin typeface="Calibri"/>
                <a:cs typeface="Calibri"/>
              </a:rPr>
              <a:t>Proteger </a:t>
            </a:r>
            <a:r>
              <a:rPr sz="1100" spc="25" dirty="0">
                <a:solidFill>
                  <a:srgbClr val="6078AD"/>
                </a:solidFill>
                <a:latin typeface="Calibri"/>
                <a:cs typeface="Calibri"/>
              </a:rPr>
              <a:t>sus </a:t>
            </a:r>
            <a:r>
              <a:rPr sz="1100" spc="20" dirty="0">
                <a:solidFill>
                  <a:srgbClr val="6078AD"/>
                </a:solidFill>
                <a:latin typeface="Calibri"/>
                <a:cs typeface="Calibri"/>
              </a:rPr>
              <a:t>ingresos </a:t>
            </a:r>
            <a:r>
              <a:rPr sz="1100" spc="25" dirty="0">
                <a:solidFill>
                  <a:srgbClr val="6078AD"/>
                </a:solidFill>
                <a:latin typeface="Calibri"/>
                <a:cs typeface="Calibri"/>
              </a:rPr>
              <a:t>y </a:t>
            </a:r>
            <a:r>
              <a:rPr sz="1100" spc="30" dirty="0">
                <a:solidFill>
                  <a:srgbClr val="6078AD"/>
                </a:solidFill>
                <a:latin typeface="Calibri"/>
                <a:cs typeface="Calibri"/>
              </a:rPr>
              <a:t>su </a:t>
            </a:r>
            <a:r>
              <a:rPr sz="1100" spc="15" dirty="0">
                <a:solidFill>
                  <a:srgbClr val="6078AD"/>
                </a:solidFill>
                <a:latin typeface="Calibri"/>
                <a:cs typeface="Calibri"/>
              </a:rPr>
              <a:t>patrimonio, </a:t>
            </a:r>
            <a:r>
              <a:rPr sz="1100" spc="20" dirty="0">
                <a:solidFill>
                  <a:srgbClr val="6078AD"/>
                </a:solidFill>
                <a:latin typeface="Calibri"/>
                <a:cs typeface="Calibri"/>
              </a:rPr>
              <a:t>conseguir </a:t>
            </a:r>
            <a:r>
              <a:rPr sz="1100" spc="35" dirty="0">
                <a:solidFill>
                  <a:srgbClr val="6078AD"/>
                </a:solidFill>
                <a:latin typeface="Calibri"/>
                <a:cs typeface="Calibri"/>
              </a:rPr>
              <a:t>una</a:t>
            </a:r>
            <a:r>
              <a:rPr sz="1100" spc="-170" dirty="0">
                <a:solidFill>
                  <a:srgbClr val="6078AD"/>
                </a:solidFill>
                <a:latin typeface="Calibri"/>
                <a:cs typeface="Calibri"/>
              </a:rPr>
              <a:t> </a:t>
            </a:r>
            <a:r>
              <a:rPr sz="1100" spc="25" dirty="0">
                <a:solidFill>
                  <a:srgbClr val="6078AD"/>
                </a:solidFill>
                <a:latin typeface="Calibri"/>
                <a:cs typeface="Calibri"/>
              </a:rPr>
              <a:t>buena </a:t>
            </a:r>
            <a:r>
              <a:rPr sz="1100" spc="15" dirty="0">
                <a:solidFill>
                  <a:srgbClr val="6078AD"/>
                </a:solidFill>
                <a:latin typeface="Calibri"/>
                <a:cs typeface="Calibri"/>
              </a:rPr>
              <a:t>jubilación, </a:t>
            </a:r>
            <a:r>
              <a:rPr sz="1100" spc="20" dirty="0">
                <a:solidFill>
                  <a:srgbClr val="6078AD"/>
                </a:solidFill>
                <a:latin typeface="Calibri"/>
                <a:cs typeface="Calibri"/>
              </a:rPr>
              <a:t>ahorrar </a:t>
            </a:r>
            <a:r>
              <a:rPr sz="1100" spc="25" dirty="0">
                <a:solidFill>
                  <a:srgbClr val="6078AD"/>
                </a:solidFill>
                <a:latin typeface="Calibri"/>
                <a:cs typeface="Calibri"/>
              </a:rPr>
              <a:t>para sus </a:t>
            </a:r>
            <a:r>
              <a:rPr sz="1100" spc="10" dirty="0">
                <a:solidFill>
                  <a:srgbClr val="6078AD"/>
                </a:solidFill>
                <a:latin typeface="Calibri"/>
                <a:cs typeface="Calibri"/>
              </a:rPr>
              <a:t>hijos,</a:t>
            </a:r>
            <a:endParaRPr sz="1100">
              <a:latin typeface="Calibri"/>
              <a:cs typeface="Calibri"/>
            </a:endParaRPr>
          </a:p>
          <a:p>
            <a:pPr marL="12700">
              <a:lnSpc>
                <a:spcPts val="1310"/>
              </a:lnSpc>
            </a:pPr>
            <a:r>
              <a:rPr sz="1100" spc="20" dirty="0">
                <a:solidFill>
                  <a:srgbClr val="6078AD"/>
                </a:solidFill>
                <a:latin typeface="Calibri"/>
                <a:cs typeface="Calibri"/>
              </a:rPr>
              <a:t>adquirir </a:t>
            </a:r>
            <a:r>
              <a:rPr sz="1100" spc="30" dirty="0">
                <a:solidFill>
                  <a:srgbClr val="6078AD"/>
                </a:solidFill>
                <a:latin typeface="Calibri"/>
                <a:cs typeface="Calibri"/>
              </a:rPr>
              <a:t>su </a:t>
            </a:r>
            <a:r>
              <a:rPr sz="1100" spc="15" dirty="0">
                <a:solidFill>
                  <a:srgbClr val="6078AD"/>
                </a:solidFill>
                <a:latin typeface="Calibri"/>
                <a:cs typeface="Calibri"/>
              </a:rPr>
              <a:t>propia casa, </a:t>
            </a:r>
            <a:r>
              <a:rPr sz="1100" spc="20" dirty="0">
                <a:solidFill>
                  <a:srgbClr val="6078AD"/>
                </a:solidFill>
                <a:latin typeface="Calibri"/>
                <a:cs typeface="Calibri"/>
              </a:rPr>
              <a:t>acotar </a:t>
            </a:r>
            <a:r>
              <a:rPr sz="1100" spc="30" dirty="0">
                <a:solidFill>
                  <a:srgbClr val="6078AD"/>
                </a:solidFill>
                <a:latin typeface="Calibri"/>
                <a:cs typeface="Calibri"/>
              </a:rPr>
              <a:t>su </a:t>
            </a:r>
            <a:r>
              <a:rPr sz="1100" spc="15" dirty="0">
                <a:solidFill>
                  <a:srgbClr val="6078AD"/>
                </a:solidFill>
                <a:latin typeface="Calibri"/>
                <a:cs typeface="Calibri"/>
              </a:rPr>
              <a:t>hipoteca, </a:t>
            </a:r>
            <a:r>
              <a:rPr sz="1100" spc="-40" dirty="0">
                <a:solidFill>
                  <a:srgbClr val="6078AD"/>
                </a:solidFill>
                <a:latin typeface="Calibri"/>
                <a:cs typeface="Calibri"/>
              </a:rPr>
              <a:t>… </a:t>
            </a:r>
            <a:r>
              <a:rPr sz="1100" spc="20" dirty="0">
                <a:solidFill>
                  <a:srgbClr val="6078AD"/>
                </a:solidFill>
                <a:latin typeface="Calibri"/>
                <a:cs typeface="Calibri"/>
              </a:rPr>
              <a:t>En</a:t>
            </a:r>
            <a:r>
              <a:rPr sz="1100" spc="-145" dirty="0">
                <a:solidFill>
                  <a:srgbClr val="6078AD"/>
                </a:solidFill>
                <a:latin typeface="Calibri"/>
                <a:cs typeface="Calibri"/>
              </a:rPr>
              <a:t> </a:t>
            </a:r>
            <a:r>
              <a:rPr sz="1100" spc="15" dirty="0">
                <a:solidFill>
                  <a:srgbClr val="6078AD"/>
                </a:solidFill>
                <a:latin typeface="Calibri"/>
                <a:cs typeface="Calibri"/>
              </a:rPr>
              <a:t>definitiva…</a:t>
            </a:r>
            <a:endParaRPr sz="1100">
              <a:latin typeface="Calibri"/>
              <a:cs typeface="Calibri"/>
            </a:endParaRPr>
          </a:p>
          <a:p>
            <a:pPr>
              <a:lnSpc>
                <a:spcPct val="100000"/>
              </a:lnSpc>
              <a:spcBef>
                <a:spcPts val="30"/>
              </a:spcBef>
            </a:pPr>
            <a:endParaRPr sz="1500">
              <a:latin typeface="Times New Roman"/>
              <a:cs typeface="Times New Roman"/>
            </a:endParaRPr>
          </a:p>
          <a:p>
            <a:pPr marL="12700">
              <a:lnSpc>
                <a:spcPct val="100000"/>
              </a:lnSpc>
            </a:pPr>
            <a:r>
              <a:rPr sz="1600" spc="95" dirty="0">
                <a:solidFill>
                  <a:srgbClr val="004689"/>
                </a:solidFill>
                <a:latin typeface="Garamond"/>
                <a:cs typeface="Garamond"/>
              </a:rPr>
              <a:t>¡ALCANZAR </a:t>
            </a:r>
            <a:r>
              <a:rPr sz="1600" spc="70" dirty="0">
                <a:solidFill>
                  <a:srgbClr val="004689"/>
                </a:solidFill>
                <a:latin typeface="Garamond"/>
                <a:cs typeface="Garamond"/>
              </a:rPr>
              <a:t>SUS </a:t>
            </a:r>
            <a:r>
              <a:rPr sz="1600" spc="40" dirty="0">
                <a:solidFill>
                  <a:srgbClr val="004689"/>
                </a:solidFill>
                <a:latin typeface="Garamond"/>
                <a:cs typeface="Garamond"/>
              </a:rPr>
              <a:t>SUEÑOS </a:t>
            </a:r>
            <a:r>
              <a:rPr sz="1600" spc="15" dirty="0">
                <a:solidFill>
                  <a:srgbClr val="004689"/>
                </a:solidFill>
                <a:latin typeface="Garamond"/>
                <a:cs typeface="Garamond"/>
              </a:rPr>
              <a:t>Y</a:t>
            </a:r>
            <a:r>
              <a:rPr sz="1600" spc="-90" dirty="0">
                <a:solidFill>
                  <a:srgbClr val="004689"/>
                </a:solidFill>
                <a:latin typeface="Garamond"/>
                <a:cs typeface="Garamond"/>
              </a:rPr>
              <a:t> </a:t>
            </a:r>
            <a:r>
              <a:rPr sz="1600" spc="10" dirty="0">
                <a:solidFill>
                  <a:srgbClr val="004689"/>
                </a:solidFill>
                <a:latin typeface="Garamond"/>
                <a:cs typeface="Garamond"/>
              </a:rPr>
              <a:t>DESEOS!</a:t>
            </a:r>
            <a:endParaRPr sz="1600">
              <a:latin typeface="Garamond"/>
              <a:cs typeface="Garamond"/>
            </a:endParaRPr>
          </a:p>
          <a:p>
            <a:pPr marL="12700">
              <a:lnSpc>
                <a:spcPct val="100000"/>
              </a:lnSpc>
              <a:spcBef>
                <a:spcPts val="40"/>
              </a:spcBef>
            </a:pPr>
            <a:r>
              <a:rPr sz="1100" spc="-15" dirty="0">
                <a:solidFill>
                  <a:srgbClr val="6078AD"/>
                </a:solidFill>
                <a:latin typeface="Calibri"/>
                <a:cs typeface="Calibri"/>
              </a:rPr>
              <a:t>¿En </a:t>
            </a:r>
            <a:r>
              <a:rPr sz="1100" spc="25" dirty="0">
                <a:solidFill>
                  <a:srgbClr val="6078AD"/>
                </a:solidFill>
                <a:latin typeface="Calibri"/>
                <a:cs typeface="Calibri"/>
              </a:rPr>
              <a:t>quién piensa</a:t>
            </a:r>
            <a:r>
              <a:rPr sz="1100" spc="-30" dirty="0">
                <a:solidFill>
                  <a:srgbClr val="6078AD"/>
                </a:solidFill>
                <a:latin typeface="Calibri"/>
                <a:cs typeface="Calibri"/>
              </a:rPr>
              <a:t> </a:t>
            </a:r>
            <a:r>
              <a:rPr sz="1100" spc="15" dirty="0">
                <a:solidFill>
                  <a:srgbClr val="6078AD"/>
                </a:solidFill>
                <a:latin typeface="Calibri"/>
                <a:cs typeface="Calibri"/>
              </a:rPr>
              <a:t>concretamente?</a:t>
            </a:r>
            <a:endParaRPr sz="1100">
              <a:latin typeface="Calibri"/>
              <a:cs typeface="Calibri"/>
            </a:endParaRPr>
          </a:p>
        </p:txBody>
      </p:sp>
      <p:graphicFrame>
        <p:nvGraphicFramePr>
          <p:cNvPr id="3" name="object 3"/>
          <p:cNvGraphicFramePr>
            <a:graphicFrameLocks noGrp="1"/>
          </p:cNvGraphicFramePr>
          <p:nvPr/>
        </p:nvGraphicFramePr>
        <p:xfrm>
          <a:off x="983524" y="3033075"/>
          <a:ext cx="6113780" cy="883911"/>
        </p:xfrm>
        <a:graphic>
          <a:graphicData uri="http://schemas.openxmlformats.org/drawingml/2006/table">
            <a:tbl>
              <a:tblPr firstRow="1" bandRow="1">
                <a:tableStyleId>{2D5ABB26-0587-4C30-8999-92F81FD0307C}</a:tableStyleId>
              </a:tblPr>
              <a:tblGrid>
                <a:gridCol w="2042160"/>
                <a:gridCol w="2035810"/>
                <a:gridCol w="2035810"/>
              </a:tblGrid>
              <a:tr h="176782">
                <a:tc>
                  <a:txBody>
                    <a:bodyPr/>
                    <a:lstStyle/>
                    <a:p>
                      <a:pPr>
                        <a:lnSpc>
                          <a:spcPct val="100000"/>
                        </a:lnSpc>
                      </a:pPr>
                      <a:endParaRPr sz="1000">
                        <a:latin typeface="Times New Roman"/>
                        <a:cs typeface="Times New Roman"/>
                      </a:endParaRPr>
                    </a:p>
                  </a:txBody>
                  <a:tcPr marL="0" marR="0" marT="0" marB="0">
                    <a:lnR w="6350">
                      <a:solidFill>
                        <a:srgbClr val="004689"/>
                      </a:solidFill>
                      <a:prstDash val="solid"/>
                    </a:lnR>
                    <a:lnB w="6350">
                      <a:solidFill>
                        <a:srgbClr val="004689"/>
                      </a:solidFill>
                      <a:prstDash val="solid"/>
                    </a:lnB>
                  </a:tcPr>
                </a:tc>
                <a:tc>
                  <a:txBody>
                    <a:bodyPr/>
                    <a:lstStyle/>
                    <a:p>
                      <a:pPr marL="35560" algn="ctr">
                        <a:lnSpc>
                          <a:spcPct val="100000"/>
                        </a:lnSpc>
                        <a:spcBef>
                          <a:spcPts val="190"/>
                        </a:spcBef>
                      </a:pPr>
                      <a:r>
                        <a:rPr sz="800" b="1" spc="15" dirty="0">
                          <a:solidFill>
                            <a:srgbClr val="004689"/>
                          </a:solidFill>
                          <a:latin typeface="Calibri"/>
                          <a:cs typeface="Calibri"/>
                        </a:rPr>
                        <a:t>Persona</a:t>
                      </a:r>
                      <a:r>
                        <a:rPr sz="800" b="1" spc="-10" dirty="0">
                          <a:solidFill>
                            <a:srgbClr val="004689"/>
                          </a:solidFill>
                          <a:latin typeface="Calibri"/>
                          <a:cs typeface="Calibri"/>
                        </a:rPr>
                        <a:t> </a:t>
                      </a:r>
                      <a:r>
                        <a:rPr sz="800" b="1" spc="30" dirty="0">
                          <a:solidFill>
                            <a:srgbClr val="004689"/>
                          </a:solidFill>
                          <a:latin typeface="Calibri"/>
                          <a:cs typeface="Calibri"/>
                        </a:rPr>
                        <a:t>1</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35560" algn="ctr">
                        <a:lnSpc>
                          <a:spcPct val="100000"/>
                        </a:lnSpc>
                        <a:spcBef>
                          <a:spcPts val="190"/>
                        </a:spcBef>
                      </a:pPr>
                      <a:r>
                        <a:rPr sz="800" b="1" spc="15" dirty="0">
                          <a:solidFill>
                            <a:srgbClr val="004689"/>
                          </a:solidFill>
                          <a:latin typeface="Calibri"/>
                          <a:cs typeface="Calibri"/>
                        </a:rPr>
                        <a:t>Persona</a:t>
                      </a:r>
                      <a:r>
                        <a:rPr sz="800" b="1" spc="-10" dirty="0">
                          <a:solidFill>
                            <a:srgbClr val="004689"/>
                          </a:solidFill>
                          <a:latin typeface="Calibri"/>
                          <a:cs typeface="Calibri"/>
                        </a:rPr>
                        <a:t> </a:t>
                      </a:r>
                      <a:r>
                        <a:rPr sz="800" b="1" spc="30" dirty="0">
                          <a:solidFill>
                            <a:srgbClr val="004689"/>
                          </a:solidFill>
                          <a:latin typeface="Calibri"/>
                          <a:cs typeface="Calibri"/>
                        </a:rPr>
                        <a:t>2</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176782">
                <a:tc>
                  <a:txBody>
                    <a:bodyPr/>
                    <a:lstStyle/>
                    <a:p>
                      <a:pPr marL="92710">
                        <a:lnSpc>
                          <a:spcPct val="100000"/>
                        </a:lnSpc>
                        <a:spcBef>
                          <a:spcPts val="190"/>
                        </a:spcBef>
                      </a:pPr>
                      <a:r>
                        <a:rPr sz="800" spc="30" dirty="0">
                          <a:solidFill>
                            <a:srgbClr val="004689"/>
                          </a:solidFill>
                          <a:latin typeface="Calibri"/>
                          <a:cs typeface="Calibri"/>
                        </a:rPr>
                        <a:t>Nombre </a:t>
                      </a:r>
                      <a:r>
                        <a:rPr sz="800" spc="25" dirty="0">
                          <a:solidFill>
                            <a:srgbClr val="004689"/>
                          </a:solidFill>
                          <a:latin typeface="Calibri"/>
                          <a:cs typeface="Calibri"/>
                        </a:rPr>
                        <a:t>/</a:t>
                      </a:r>
                      <a:r>
                        <a:rPr sz="800" spc="-45" dirty="0">
                          <a:solidFill>
                            <a:srgbClr val="004689"/>
                          </a:solidFill>
                          <a:latin typeface="Calibri"/>
                          <a:cs typeface="Calibri"/>
                        </a:rPr>
                        <a:t> </a:t>
                      </a:r>
                      <a:r>
                        <a:rPr sz="800" spc="20" dirty="0">
                          <a:solidFill>
                            <a:srgbClr val="004689"/>
                          </a:solidFill>
                          <a:latin typeface="Calibri"/>
                          <a:cs typeface="Calibri"/>
                        </a:rPr>
                        <a:t>Apellidos</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2">
                <a:tc>
                  <a:txBody>
                    <a:bodyPr/>
                    <a:lstStyle/>
                    <a:p>
                      <a:pPr marL="92710">
                        <a:lnSpc>
                          <a:spcPct val="100000"/>
                        </a:lnSpc>
                        <a:spcBef>
                          <a:spcPts val="190"/>
                        </a:spcBef>
                      </a:pPr>
                      <a:r>
                        <a:rPr sz="800" spc="20" dirty="0">
                          <a:solidFill>
                            <a:srgbClr val="004689"/>
                          </a:solidFill>
                          <a:latin typeface="Calibri"/>
                          <a:cs typeface="Calibri"/>
                        </a:rPr>
                        <a:t>Dirección</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76782">
                <a:tc>
                  <a:txBody>
                    <a:bodyPr/>
                    <a:lstStyle/>
                    <a:p>
                      <a:pPr marL="92710">
                        <a:lnSpc>
                          <a:spcPct val="100000"/>
                        </a:lnSpc>
                        <a:spcBef>
                          <a:spcPts val="190"/>
                        </a:spcBef>
                      </a:pPr>
                      <a:r>
                        <a:rPr sz="800" spc="30" dirty="0">
                          <a:solidFill>
                            <a:srgbClr val="004689"/>
                          </a:solidFill>
                          <a:latin typeface="Calibri"/>
                          <a:cs typeface="Calibri"/>
                        </a:rPr>
                        <a:t>Contacto</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3">
                <a:tc>
                  <a:txBody>
                    <a:bodyPr/>
                    <a:lstStyle/>
                    <a:p>
                      <a:pPr marL="92710">
                        <a:lnSpc>
                          <a:spcPct val="100000"/>
                        </a:lnSpc>
                        <a:spcBef>
                          <a:spcPts val="190"/>
                        </a:spcBef>
                      </a:pPr>
                      <a:r>
                        <a:rPr sz="800" spc="15" dirty="0">
                          <a:solidFill>
                            <a:srgbClr val="004689"/>
                          </a:solidFill>
                          <a:latin typeface="Calibri"/>
                          <a:cs typeface="Calibri"/>
                        </a:rPr>
                        <a:t>Teléfono</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graphicFrame>
        <p:nvGraphicFramePr>
          <p:cNvPr id="4" name="object 4"/>
          <p:cNvGraphicFramePr>
            <a:graphicFrameLocks noGrp="1"/>
          </p:cNvGraphicFramePr>
          <p:nvPr/>
        </p:nvGraphicFramePr>
        <p:xfrm>
          <a:off x="983524" y="4298702"/>
          <a:ext cx="6113780" cy="883911"/>
        </p:xfrm>
        <a:graphic>
          <a:graphicData uri="http://schemas.openxmlformats.org/drawingml/2006/table">
            <a:tbl>
              <a:tblPr firstRow="1" bandRow="1">
                <a:tableStyleId>{2D5ABB26-0587-4C30-8999-92F81FD0307C}</a:tableStyleId>
              </a:tblPr>
              <a:tblGrid>
                <a:gridCol w="2042160"/>
                <a:gridCol w="2035810"/>
                <a:gridCol w="2035810"/>
              </a:tblGrid>
              <a:tr h="176782">
                <a:tc>
                  <a:txBody>
                    <a:bodyPr/>
                    <a:lstStyle/>
                    <a:p>
                      <a:pPr>
                        <a:lnSpc>
                          <a:spcPct val="100000"/>
                        </a:lnSpc>
                      </a:pPr>
                      <a:endParaRPr sz="1000">
                        <a:latin typeface="Times New Roman"/>
                        <a:cs typeface="Times New Roman"/>
                      </a:endParaRPr>
                    </a:p>
                  </a:txBody>
                  <a:tcPr marL="0" marR="0" marT="0" marB="0">
                    <a:lnR w="6350">
                      <a:solidFill>
                        <a:srgbClr val="004689"/>
                      </a:solidFill>
                      <a:prstDash val="solid"/>
                    </a:lnR>
                    <a:lnB w="6350">
                      <a:solidFill>
                        <a:srgbClr val="004689"/>
                      </a:solidFill>
                      <a:prstDash val="solid"/>
                    </a:lnB>
                  </a:tcPr>
                </a:tc>
                <a:tc>
                  <a:txBody>
                    <a:bodyPr/>
                    <a:lstStyle/>
                    <a:p>
                      <a:pPr marL="35560" algn="ctr">
                        <a:lnSpc>
                          <a:spcPct val="100000"/>
                        </a:lnSpc>
                        <a:spcBef>
                          <a:spcPts val="190"/>
                        </a:spcBef>
                      </a:pPr>
                      <a:r>
                        <a:rPr sz="800" b="1" spc="15" dirty="0">
                          <a:solidFill>
                            <a:srgbClr val="004689"/>
                          </a:solidFill>
                          <a:latin typeface="Calibri"/>
                          <a:cs typeface="Calibri"/>
                        </a:rPr>
                        <a:t>Persona</a:t>
                      </a:r>
                      <a:r>
                        <a:rPr sz="800" b="1" spc="-10" dirty="0">
                          <a:solidFill>
                            <a:srgbClr val="004689"/>
                          </a:solidFill>
                          <a:latin typeface="Calibri"/>
                          <a:cs typeface="Calibri"/>
                        </a:rPr>
                        <a:t> </a:t>
                      </a:r>
                      <a:r>
                        <a:rPr sz="800" b="1" spc="30" dirty="0">
                          <a:solidFill>
                            <a:srgbClr val="004689"/>
                          </a:solidFill>
                          <a:latin typeface="Calibri"/>
                          <a:cs typeface="Calibri"/>
                        </a:rPr>
                        <a:t>3</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35560" algn="ctr">
                        <a:lnSpc>
                          <a:spcPct val="100000"/>
                        </a:lnSpc>
                        <a:spcBef>
                          <a:spcPts val="190"/>
                        </a:spcBef>
                      </a:pPr>
                      <a:r>
                        <a:rPr sz="800" b="1" spc="15" dirty="0">
                          <a:solidFill>
                            <a:srgbClr val="004689"/>
                          </a:solidFill>
                          <a:latin typeface="Calibri"/>
                          <a:cs typeface="Calibri"/>
                        </a:rPr>
                        <a:t>Persona</a:t>
                      </a:r>
                      <a:r>
                        <a:rPr sz="800" b="1" spc="-10" dirty="0">
                          <a:solidFill>
                            <a:srgbClr val="004689"/>
                          </a:solidFill>
                          <a:latin typeface="Calibri"/>
                          <a:cs typeface="Calibri"/>
                        </a:rPr>
                        <a:t> </a:t>
                      </a:r>
                      <a:r>
                        <a:rPr sz="800" b="1" spc="30" dirty="0">
                          <a:solidFill>
                            <a:srgbClr val="004689"/>
                          </a:solidFill>
                          <a:latin typeface="Calibri"/>
                          <a:cs typeface="Calibri"/>
                        </a:rPr>
                        <a:t>4</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176783">
                <a:tc>
                  <a:txBody>
                    <a:bodyPr/>
                    <a:lstStyle/>
                    <a:p>
                      <a:pPr marL="92710">
                        <a:lnSpc>
                          <a:spcPct val="100000"/>
                        </a:lnSpc>
                        <a:spcBef>
                          <a:spcPts val="190"/>
                        </a:spcBef>
                      </a:pPr>
                      <a:r>
                        <a:rPr sz="800" spc="30" dirty="0">
                          <a:solidFill>
                            <a:srgbClr val="004689"/>
                          </a:solidFill>
                          <a:latin typeface="Calibri"/>
                          <a:cs typeface="Calibri"/>
                        </a:rPr>
                        <a:t>Nombre </a:t>
                      </a:r>
                      <a:r>
                        <a:rPr sz="800" spc="25" dirty="0">
                          <a:solidFill>
                            <a:srgbClr val="004689"/>
                          </a:solidFill>
                          <a:latin typeface="Calibri"/>
                          <a:cs typeface="Calibri"/>
                        </a:rPr>
                        <a:t>/</a:t>
                      </a:r>
                      <a:r>
                        <a:rPr sz="800" spc="-45" dirty="0">
                          <a:solidFill>
                            <a:srgbClr val="004689"/>
                          </a:solidFill>
                          <a:latin typeface="Calibri"/>
                          <a:cs typeface="Calibri"/>
                        </a:rPr>
                        <a:t> </a:t>
                      </a:r>
                      <a:r>
                        <a:rPr sz="800" spc="20" dirty="0">
                          <a:solidFill>
                            <a:srgbClr val="004689"/>
                          </a:solidFill>
                          <a:latin typeface="Calibri"/>
                          <a:cs typeface="Calibri"/>
                        </a:rPr>
                        <a:t>Apellidos</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2">
                <a:tc>
                  <a:txBody>
                    <a:bodyPr/>
                    <a:lstStyle/>
                    <a:p>
                      <a:pPr marL="92710">
                        <a:lnSpc>
                          <a:spcPct val="100000"/>
                        </a:lnSpc>
                        <a:spcBef>
                          <a:spcPts val="190"/>
                        </a:spcBef>
                      </a:pPr>
                      <a:r>
                        <a:rPr sz="800" spc="20" dirty="0">
                          <a:solidFill>
                            <a:srgbClr val="004689"/>
                          </a:solidFill>
                          <a:latin typeface="Calibri"/>
                          <a:cs typeface="Calibri"/>
                        </a:rPr>
                        <a:t>Dirección</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76782">
                <a:tc>
                  <a:txBody>
                    <a:bodyPr/>
                    <a:lstStyle/>
                    <a:p>
                      <a:pPr marL="92710">
                        <a:lnSpc>
                          <a:spcPct val="100000"/>
                        </a:lnSpc>
                        <a:spcBef>
                          <a:spcPts val="190"/>
                        </a:spcBef>
                      </a:pPr>
                      <a:r>
                        <a:rPr sz="800" spc="30" dirty="0">
                          <a:solidFill>
                            <a:srgbClr val="004689"/>
                          </a:solidFill>
                          <a:latin typeface="Calibri"/>
                          <a:cs typeface="Calibri"/>
                        </a:rPr>
                        <a:t>Contacto</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2">
                <a:tc>
                  <a:txBody>
                    <a:bodyPr/>
                    <a:lstStyle/>
                    <a:p>
                      <a:pPr marL="92710">
                        <a:lnSpc>
                          <a:spcPct val="100000"/>
                        </a:lnSpc>
                        <a:spcBef>
                          <a:spcPts val="190"/>
                        </a:spcBef>
                      </a:pPr>
                      <a:r>
                        <a:rPr sz="800" spc="15" dirty="0">
                          <a:solidFill>
                            <a:srgbClr val="004689"/>
                          </a:solidFill>
                          <a:latin typeface="Calibri"/>
                          <a:cs typeface="Calibri"/>
                        </a:rPr>
                        <a:t>Teléfono</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graphicFrame>
        <p:nvGraphicFramePr>
          <p:cNvPr id="5" name="object 5"/>
          <p:cNvGraphicFramePr>
            <a:graphicFrameLocks noGrp="1"/>
          </p:cNvGraphicFramePr>
          <p:nvPr/>
        </p:nvGraphicFramePr>
        <p:xfrm>
          <a:off x="983524" y="5558703"/>
          <a:ext cx="6113780" cy="883912"/>
        </p:xfrm>
        <a:graphic>
          <a:graphicData uri="http://schemas.openxmlformats.org/drawingml/2006/table">
            <a:tbl>
              <a:tblPr firstRow="1" bandRow="1">
                <a:tableStyleId>{2D5ABB26-0587-4C30-8999-92F81FD0307C}</a:tableStyleId>
              </a:tblPr>
              <a:tblGrid>
                <a:gridCol w="2042160"/>
                <a:gridCol w="2035810"/>
                <a:gridCol w="2035810"/>
              </a:tblGrid>
              <a:tr h="176782">
                <a:tc>
                  <a:txBody>
                    <a:bodyPr/>
                    <a:lstStyle/>
                    <a:p>
                      <a:pPr>
                        <a:lnSpc>
                          <a:spcPct val="100000"/>
                        </a:lnSpc>
                      </a:pPr>
                      <a:endParaRPr sz="1000">
                        <a:latin typeface="Times New Roman"/>
                        <a:cs typeface="Times New Roman"/>
                      </a:endParaRPr>
                    </a:p>
                  </a:txBody>
                  <a:tcPr marL="0" marR="0" marT="0" marB="0">
                    <a:lnR w="6350">
                      <a:solidFill>
                        <a:srgbClr val="004689"/>
                      </a:solidFill>
                      <a:prstDash val="solid"/>
                    </a:lnR>
                    <a:lnB w="6350">
                      <a:solidFill>
                        <a:srgbClr val="004689"/>
                      </a:solidFill>
                      <a:prstDash val="solid"/>
                    </a:lnB>
                  </a:tcPr>
                </a:tc>
                <a:tc>
                  <a:txBody>
                    <a:bodyPr/>
                    <a:lstStyle/>
                    <a:p>
                      <a:pPr marL="35560" algn="ctr">
                        <a:lnSpc>
                          <a:spcPct val="100000"/>
                        </a:lnSpc>
                        <a:spcBef>
                          <a:spcPts val="190"/>
                        </a:spcBef>
                      </a:pPr>
                      <a:r>
                        <a:rPr sz="800" b="1" spc="15" dirty="0">
                          <a:solidFill>
                            <a:srgbClr val="004689"/>
                          </a:solidFill>
                          <a:latin typeface="Calibri"/>
                          <a:cs typeface="Calibri"/>
                        </a:rPr>
                        <a:t>Persona</a:t>
                      </a:r>
                      <a:r>
                        <a:rPr sz="800" b="1" spc="-10" dirty="0">
                          <a:solidFill>
                            <a:srgbClr val="004689"/>
                          </a:solidFill>
                          <a:latin typeface="Calibri"/>
                          <a:cs typeface="Calibri"/>
                        </a:rPr>
                        <a:t> </a:t>
                      </a:r>
                      <a:r>
                        <a:rPr sz="800" b="1" spc="30" dirty="0">
                          <a:solidFill>
                            <a:srgbClr val="004689"/>
                          </a:solidFill>
                          <a:latin typeface="Calibri"/>
                          <a:cs typeface="Calibri"/>
                        </a:rPr>
                        <a:t>5</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35560" algn="ctr">
                        <a:lnSpc>
                          <a:spcPct val="100000"/>
                        </a:lnSpc>
                        <a:spcBef>
                          <a:spcPts val="190"/>
                        </a:spcBef>
                      </a:pPr>
                      <a:r>
                        <a:rPr sz="800" b="1" spc="15" dirty="0">
                          <a:solidFill>
                            <a:srgbClr val="004689"/>
                          </a:solidFill>
                          <a:latin typeface="Calibri"/>
                          <a:cs typeface="Calibri"/>
                        </a:rPr>
                        <a:t>Persona</a:t>
                      </a:r>
                      <a:r>
                        <a:rPr sz="800" b="1" spc="-10" dirty="0">
                          <a:solidFill>
                            <a:srgbClr val="004689"/>
                          </a:solidFill>
                          <a:latin typeface="Calibri"/>
                          <a:cs typeface="Calibri"/>
                        </a:rPr>
                        <a:t> </a:t>
                      </a:r>
                      <a:r>
                        <a:rPr sz="800" b="1" spc="30" dirty="0">
                          <a:solidFill>
                            <a:srgbClr val="004689"/>
                          </a:solidFill>
                          <a:latin typeface="Calibri"/>
                          <a:cs typeface="Calibri"/>
                        </a:rPr>
                        <a:t>6</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176782">
                <a:tc>
                  <a:txBody>
                    <a:bodyPr/>
                    <a:lstStyle/>
                    <a:p>
                      <a:pPr marL="92710">
                        <a:lnSpc>
                          <a:spcPct val="100000"/>
                        </a:lnSpc>
                        <a:spcBef>
                          <a:spcPts val="190"/>
                        </a:spcBef>
                      </a:pPr>
                      <a:r>
                        <a:rPr sz="800" spc="30" dirty="0">
                          <a:solidFill>
                            <a:srgbClr val="004689"/>
                          </a:solidFill>
                          <a:latin typeface="Calibri"/>
                          <a:cs typeface="Calibri"/>
                        </a:rPr>
                        <a:t>Nombre </a:t>
                      </a:r>
                      <a:r>
                        <a:rPr sz="800" spc="25" dirty="0">
                          <a:solidFill>
                            <a:srgbClr val="004689"/>
                          </a:solidFill>
                          <a:latin typeface="Calibri"/>
                          <a:cs typeface="Calibri"/>
                        </a:rPr>
                        <a:t>/</a:t>
                      </a:r>
                      <a:r>
                        <a:rPr sz="800" spc="-45" dirty="0">
                          <a:solidFill>
                            <a:srgbClr val="004689"/>
                          </a:solidFill>
                          <a:latin typeface="Calibri"/>
                          <a:cs typeface="Calibri"/>
                        </a:rPr>
                        <a:t> </a:t>
                      </a:r>
                      <a:r>
                        <a:rPr sz="800" spc="20" dirty="0">
                          <a:solidFill>
                            <a:srgbClr val="004689"/>
                          </a:solidFill>
                          <a:latin typeface="Calibri"/>
                          <a:cs typeface="Calibri"/>
                        </a:rPr>
                        <a:t>Apellidos</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2">
                <a:tc>
                  <a:txBody>
                    <a:bodyPr/>
                    <a:lstStyle/>
                    <a:p>
                      <a:pPr marL="92710">
                        <a:lnSpc>
                          <a:spcPct val="100000"/>
                        </a:lnSpc>
                        <a:spcBef>
                          <a:spcPts val="190"/>
                        </a:spcBef>
                      </a:pPr>
                      <a:r>
                        <a:rPr sz="800" spc="20" dirty="0">
                          <a:solidFill>
                            <a:srgbClr val="004689"/>
                          </a:solidFill>
                          <a:latin typeface="Calibri"/>
                          <a:cs typeface="Calibri"/>
                        </a:rPr>
                        <a:t>Dirección</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76782">
                <a:tc>
                  <a:txBody>
                    <a:bodyPr/>
                    <a:lstStyle/>
                    <a:p>
                      <a:pPr marL="92710">
                        <a:lnSpc>
                          <a:spcPct val="100000"/>
                        </a:lnSpc>
                        <a:spcBef>
                          <a:spcPts val="190"/>
                        </a:spcBef>
                      </a:pPr>
                      <a:r>
                        <a:rPr sz="800" spc="30" dirty="0">
                          <a:solidFill>
                            <a:srgbClr val="004689"/>
                          </a:solidFill>
                          <a:latin typeface="Calibri"/>
                          <a:cs typeface="Calibri"/>
                        </a:rPr>
                        <a:t>Contacto</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4">
                <a:tc>
                  <a:txBody>
                    <a:bodyPr/>
                    <a:lstStyle/>
                    <a:p>
                      <a:pPr marL="92710">
                        <a:lnSpc>
                          <a:spcPct val="100000"/>
                        </a:lnSpc>
                        <a:spcBef>
                          <a:spcPts val="190"/>
                        </a:spcBef>
                      </a:pPr>
                      <a:r>
                        <a:rPr sz="800" spc="15" dirty="0">
                          <a:solidFill>
                            <a:srgbClr val="004689"/>
                          </a:solidFill>
                          <a:latin typeface="Calibri"/>
                          <a:cs typeface="Calibri"/>
                        </a:rPr>
                        <a:t>Teléfono</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graphicFrame>
        <p:nvGraphicFramePr>
          <p:cNvPr id="6" name="object 6"/>
          <p:cNvGraphicFramePr>
            <a:graphicFrameLocks noGrp="1"/>
          </p:cNvGraphicFramePr>
          <p:nvPr/>
        </p:nvGraphicFramePr>
        <p:xfrm>
          <a:off x="983524" y="6818702"/>
          <a:ext cx="6113780" cy="883914"/>
        </p:xfrm>
        <a:graphic>
          <a:graphicData uri="http://schemas.openxmlformats.org/drawingml/2006/table">
            <a:tbl>
              <a:tblPr firstRow="1" bandRow="1">
                <a:tableStyleId>{2D5ABB26-0587-4C30-8999-92F81FD0307C}</a:tableStyleId>
              </a:tblPr>
              <a:tblGrid>
                <a:gridCol w="2042160"/>
                <a:gridCol w="2035810"/>
                <a:gridCol w="2035810"/>
              </a:tblGrid>
              <a:tr h="176784">
                <a:tc>
                  <a:txBody>
                    <a:bodyPr/>
                    <a:lstStyle/>
                    <a:p>
                      <a:pPr>
                        <a:lnSpc>
                          <a:spcPct val="100000"/>
                        </a:lnSpc>
                      </a:pPr>
                      <a:endParaRPr sz="1000">
                        <a:latin typeface="Times New Roman"/>
                        <a:cs typeface="Times New Roman"/>
                      </a:endParaRPr>
                    </a:p>
                  </a:txBody>
                  <a:tcPr marL="0" marR="0" marT="0" marB="0">
                    <a:lnR w="6350">
                      <a:solidFill>
                        <a:srgbClr val="004689"/>
                      </a:solidFill>
                      <a:prstDash val="solid"/>
                    </a:lnR>
                    <a:lnB w="6350">
                      <a:solidFill>
                        <a:srgbClr val="004689"/>
                      </a:solidFill>
                      <a:prstDash val="solid"/>
                    </a:lnB>
                  </a:tcPr>
                </a:tc>
                <a:tc>
                  <a:txBody>
                    <a:bodyPr/>
                    <a:lstStyle/>
                    <a:p>
                      <a:pPr marL="35560" algn="ctr">
                        <a:lnSpc>
                          <a:spcPct val="100000"/>
                        </a:lnSpc>
                        <a:spcBef>
                          <a:spcPts val="190"/>
                        </a:spcBef>
                      </a:pPr>
                      <a:r>
                        <a:rPr sz="800" b="1" spc="15" dirty="0">
                          <a:solidFill>
                            <a:srgbClr val="004689"/>
                          </a:solidFill>
                          <a:latin typeface="Calibri"/>
                          <a:cs typeface="Calibri"/>
                        </a:rPr>
                        <a:t>Persona</a:t>
                      </a:r>
                      <a:r>
                        <a:rPr sz="800" b="1" spc="-10" dirty="0">
                          <a:solidFill>
                            <a:srgbClr val="004689"/>
                          </a:solidFill>
                          <a:latin typeface="Calibri"/>
                          <a:cs typeface="Calibri"/>
                        </a:rPr>
                        <a:t> </a:t>
                      </a:r>
                      <a:r>
                        <a:rPr sz="800" b="1" spc="30" dirty="0">
                          <a:solidFill>
                            <a:srgbClr val="004689"/>
                          </a:solidFill>
                          <a:latin typeface="Calibri"/>
                          <a:cs typeface="Calibri"/>
                        </a:rPr>
                        <a:t>7</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35560" algn="ctr">
                        <a:lnSpc>
                          <a:spcPct val="100000"/>
                        </a:lnSpc>
                        <a:spcBef>
                          <a:spcPts val="190"/>
                        </a:spcBef>
                      </a:pPr>
                      <a:r>
                        <a:rPr sz="800" b="1" spc="15" dirty="0">
                          <a:solidFill>
                            <a:srgbClr val="004689"/>
                          </a:solidFill>
                          <a:latin typeface="Calibri"/>
                          <a:cs typeface="Calibri"/>
                        </a:rPr>
                        <a:t>Persona</a:t>
                      </a:r>
                      <a:r>
                        <a:rPr sz="800" b="1" spc="-10" dirty="0">
                          <a:solidFill>
                            <a:srgbClr val="004689"/>
                          </a:solidFill>
                          <a:latin typeface="Calibri"/>
                          <a:cs typeface="Calibri"/>
                        </a:rPr>
                        <a:t> </a:t>
                      </a:r>
                      <a:r>
                        <a:rPr sz="800" b="1" spc="30" dirty="0">
                          <a:solidFill>
                            <a:srgbClr val="004689"/>
                          </a:solidFill>
                          <a:latin typeface="Calibri"/>
                          <a:cs typeface="Calibri"/>
                        </a:rPr>
                        <a:t>8</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176782">
                <a:tc>
                  <a:txBody>
                    <a:bodyPr/>
                    <a:lstStyle/>
                    <a:p>
                      <a:pPr marL="92710">
                        <a:lnSpc>
                          <a:spcPct val="100000"/>
                        </a:lnSpc>
                        <a:spcBef>
                          <a:spcPts val="190"/>
                        </a:spcBef>
                      </a:pPr>
                      <a:r>
                        <a:rPr sz="800" spc="30" dirty="0">
                          <a:solidFill>
                            <a:srgbClr val="004689"/>
                          </a:solidFill>
                          <a:latin typeface="Calibri"/>
                          <a:cs typeface="Calibri"/>
                        </a:rPr>
                        <a:t>Nombre </a:t>
                      </a:r>
                      <a:r>
                        <a:rPr sz="800" spc="25" dirty="0">
                          <a:solidFill>
                            <a:srgbClr val="004689"/>
                          </a:solidFill>
                          <a:latin typeface="Calibri"/>
                          <a:cs typeface="Calibri"/>
                        </a:rPr>
                        <a:t>/</a:t>
                      </a:r>
                      <a:r>
                        <a:rPr sz="800" spc="-45" dirty="0">
                          <a:solidFill>
                            <a:srgbClr val="004689"/>
                          </a:solidFill>
                          <a:latin typeface="Calibri"/>
                          <a:cs typeface="Calibri"/>
                        </a:rPr>
                        <a:t> </a:t>
                      </a:r>
                      <a:r>
                        <a:rPr sz="800" spc="20" dirty="0">
                          <a:solidFill>
                            <a:srgbClr val="004689"/>
                          </a:solidFill>
                          <a:latin typeface="Calibri"/>
                          <a:cs typeface="Calibri"/>
                        </a:rPr>
                        <a:t>Apellidos</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2">
                <a:tc>
                  <a:txBody>
                    <a:bodyPr/>
                    <a:lstStyle/>
                    <a:p>
                      <a:pPr marL="92710">
                        <a:lnSpc>
                          <a:spcPct val="100000"/>
                        </a:lnSpc>
                        <a:spcBef>
                          <a:spcPts val="190"/>
                        </a:spcBef>
                      </a:pPr>
                      <a:r>
                        <a:rPr sz="800" spc="20" dirty="0">
                          <a:solidFill>
                            <a:srgbClr val="004689"/>
                          </a:solidFill>
                          <a:latin typeface="Calibri"/>
                          <a:cs typeface="Calibri"/>
                        </a:rPr>
                        <a:t>Dirección</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76782">
                <a:tc>
                  <a:txBody>
                    <a:bodyPr/>
                    <a:lstStyle/>
                    <a:p>
                      <a:pPr marL="92710">
                        <a:lnSpc>
                          <a:spcPct val="100000"/>
                        </a:lnSpc>
                        <a:spcBef>
                          <a:spcPts val="190"/>
                        </a:spcBef>
                      </a:pPr>
                      <a:r>
                        <a:rPr sz="800" spc="30" dirty="0">
                          <a:solidFill>
                            <a:srgbClr val="004689"/>
                          </a:solidFill>
                          <a:latin typeface="Calibri"/>
                          <a:cs typeface="Calibri"/>
                        </a:rPr>
                        <a:t>Contacto</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4">
                <a:tc>
                  <a:txBody>
                    <a:bodyPr/>
                    <a:lstStyle/>
                    <a:p>
                      <a:pPr marL="92710">
                        <a:lnSpc>
                          <a:spcPct val="100000"/>
                        </a:lnSpc>
                        <a:spcBef>
                          <a:spcPts val="190"/>
                        </a:spcBef>
                      </a:pPr>
                      <a:r>
                        <a:rPr sz="800" spc="15" dirty="0">
                          <a:solidFill>
                            <a:srgbClr val="004689"/>
                          </a:solidFill>
                          <a:latin typeface="Calibri"/>
                          <a:cs typeface="Calibri"/>
                        </a:rPr>
                        <a:t>Teléfono</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graphicFrame>
        <p:nvGraphicFramePr>
          <p:cNvPr id="7" name="object 7"/>
          <p:cNvGraphicFramePr>
            <a:graphicFrameLocks noGrp="1"/>
          </p:cNvGraphicFramePr>
          <p:nvPr/>
        </p:nvGraphicFramePr>
        <p:xfrm>
          <a:off x="983524" y="8078702"/>
          <a:ext cx="6113780" cy="883912"/>
        </p:xfrm>
        <a:graphic>
          <a:graphicData uri="http://schemas.openxmlformats.org/drawingml/2006/table">
            <a:tbl>
              <a:tblPr firstRow="1" bandRow="1">
                <a:tableStyleId>{2D5ABB26-0587-4C30-8999-92F81FD0307C}</a:tableStyleId>
              </a:tblPr>
              <a:tblGrid>
                <a:gridCol w="2042160"/>
                <a:gridCol w="2035810"/>
                <a:gridCol w="2035810"/>
              </a:tblGrid>
              <a:tr h="176784">
                <a:tc>
                  <a:txBody>
                    <a:bodyPr/>
                    <a:lstStyle/>
                    <a:p>
                      <a:pPr>
                        <a:lnSpc>
                          <a:spcPct val="100000"/>
                        </a:lnSpc>
                      </a:pPr>
                      <a:endParaRPr sz="1000">
                        <a:latin typeface="Times New Roman"/>
                        <a:cs typeface="Times New Roman"/>
                      </a:endParaRPr>
                    </a:p>
                  </a:txBody>
                  <a:tcPr marL="0" marR="0" marT="0" marB="0">
                    <a:lnR w="6350">
                      <a:solidFill>
                        <a:srgbClr val="004689"/>
                      </a:solidFill>
                      <a:prstDash val="solid"/>
                    </a:lnR>
                    <a:lnB w="6350">
                      <a:solidFill>
                        <a:srgbClr val="004689"/>
                      </a:solidFill>
                      <a:prstDash val="solid"/>
                    </a:lnB>
                  </a:tcPr>
                </a:tc>
                <a:tc>
                  <a:txBody>
                    <a:bodyPr/>
                    <a:lstStyle/>
                    <a:p>
                      <a:pPr marL="35560" algn="ctr">
                        <a:lnSpc>
                          <a:spcPct val="100000"/>
                        </a:lnSpc>
                        <a:spcBef>
                          <a:spcPts val="190"/>
                        </a:spcBef>
                      </a:pPr>
                      <a:r>
                        <a:rPr sz="800" b="1" spc="15" dirty="0">
                          <a:solidFill>
                            <a:srgbClr val="004689"/>
                          </a:solidFill>
                          <a:latin typeface="Calibri"/>
                          <a:cs typeface="Calibri"/>
                        </a:rPr>
                        <a:t>Persona</a:t>
                      </a:r>
                      <a:r>
                        <a:rPr sz="800" b="1" spc="-10" dirty="0">
                          <a:solidFill>
                            <a:srgbClr val="004689"/>
                          </a:solidFill>
                          <a:latin typeface="Calibri"/>
                          <a:cs typeface="Calibri"/>
                        </a:rPr>
                        <a:t> </a:t>
                      </a:r>
                      <a:r>
                        <a:rPr sz="800" b="1" spc="30" dirty="0">
                          <a:solidFill>
                            <a:srgbClr val="004689"/>
                          </a:solidFill>
                          <a:latin typeface="Calibri"/>
                          <a:cs typeface="Calibri"/>
                        </a:rPr>
                        <a:t>9</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35560" algn="ctr">
                        <a:lnSpc>
                          <a:spcPct val="100000"/>
                        </a:lnSpc>
                        <a:spcBef>
                          <a:spcPts val="190"/>
                        </a:spcBef>
                      </a:pPr>
                      <a:r>
                        <a:rPr sz="800" b="1" spc="15" dirty="0">
                          <a:solidFill>
                            <a:srgbClr val="004689"/>
                          </a:solidFill>
                          <a:latin typeface="Calibri"/>
                          <a:cs typeface="Calibri"/>
                        </a:rPr>
                        <a:t>Persona</a:t>
                      </a:r>
                      <a:r>
                        <a:rPr sz="800" b="1" spc="-10" dirty="0">
                          <a:solidFill>
                            <a:srgbClr val="004689"/>
                          </a:solidFill>
                          <a:latin typeface="Calibri"/>
                          <a:cs typeface="Calibri"/>
                        </a:rPr>
                        <a:t> </a:t>
                      </a:r>
                      <a:r>
                        <a:rPr sz="800" b="1" spc="30" dirty="0">
                          <a:solidFill>
                            <a:srgbClr val="004689"/>
                          </a:solidFill>
                          <a:latin typeface="Calibri"/>
                          <a:cs typeface="Calibri"/>
                        </a:rPr>
                        <a:t>10</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176782">
                <a:tc>
                  <a:txBody>
                    <a:bodyPr/>
                    <a:lstStyle/>
                    <a:p>
                      <a:pPr marL="92710">
                        <a:lnSpc>
                          <a:spcPct val="100000"/>
                        </a:lnSpc>
                        <a:spcBef>
                          <a:spcPts val="190"/>
                        </a:spcBef>
                      </a:pPr>
                      <a:r>
                        <a:rPr sz="800" spc="30" dirty="0">
                          <a:solidFill>
                            <a:srgbClr val="004689"/>
                          </a:solidFill>
                          <a:latin typeface="Calibri"/>
                          <a:cs typeface="Calibri"/>
                        </a:rPr>
                        <a:t>Nombre </a:t>
                      </a:r>
                      <a:r>
                        <a:rPr sz="800" spc="25" dirty="0">
                          <a:solidFill>
                            <a:srgbClr val="004689"/>
                          </a:solidFill>
                          <a:latin typeface="Calibri"/>
                          <a:cs typeface="Calibri"/>
                        </a:rPr>
                        <a:t>/</a:t>
                      </a:r>
                      <a:r>
                        <a:rPr sz="800" spc="-45" dirty="0">
                          <a:solidFill>
                            <a:srgbClr val="004689"/>
                          </a:solidFill>
                          <a:latin typeface="Calibri"/>
                          <a:cs typeface="Calibri"/>
                        </a:rPr>
                        <a:t> </a:t>
                      </a:r>
                      <a:r>
                        <a:rPr sz="800" spc="20" dirty="0">
                          <a:solidFill>
                            <a:srgbClr val="004689"/>
                          </a:solidFill>
                          <a:latin typeface="Calibri"/>
                          <a:cs typeface="Calibri"/>
                        </a:rPr>
                        <a:t>Apellidos</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2">
                <a:tc>
                  <a:txBody>
                    <a:bodyPr/>
                    <a:lstStyle/>
                    <a:p>
                      <a:pPr marL="92710">
                        <a:lnSpc>
                          <a:spcPct val="100000"/>
                        </a:lnSpc>
                        <a:spcBef>
                          <a:spcPts val="190"/>
                        </a:spcBef>
                      </a:pPr>
                      <a:r>
                        <a:rPr sz="800" spc="20" dirty="0">
                          <a:solidFill>
                            <a:srgbClr val="004689"/>
                          </a:solidFill>
                          <a:latin typeface="Calibri"/>
                          <a:cs typeface="Calibri"/>
                        </a:rPr>
                        <a:t>Dirección</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76782">
                <a:tc>
                  <a:txBody>
                    <a:bodyPr/>
                    <a:lstStyle/>
                    <a:p>
                      <a:pPr marL="92710">
                        <a:lnSpc>
                          <a:spcPct val="100000"/>
                        </a:lnSpc>
                        <a:spcBef>
                          <a:spcPts val="190"/>
                        </a:spcBef>
                      </a:pPr>
                      <a:r>
                        <a:rPr sz="800" spc="30" dirty="0">
                          <a:solidFill>
                            <a:srgbClr val="004689"/>
                          </a:solidFill>
                          <a:latin typeface="Calibri"/>
                          <a:cs typeface="Calibri"/>
                        </a:rPr>
                        <a:t>Contacto</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2">
                <a:tc>
                  <a:txBody>
                    <a:bodyPr/>
                    <a:lstStyle/>
                    <a:p>
                      <a:pPr marL="92710">
                        <a:lnSpc>
                          <a:spcPct val="100000"/>
                        </a:lnSpc>
                        <a:spcBef>
                          <a:spcPts val="190"/>
                        </a:spcBef>
                      </a:pPr>
                      <a:r>
                        <a:rPr sz="800" spc="15" dirty="0">
                          <a:solidFill>
                            <a:srgbClr val="004689"/>
                          </a:solidFill>
                          <a:latin typeface="Calibri"/>
                          <a:cs typeface="Calibri"/>
                        </a:rPr>
                        <a:t>Teléfono</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graphicFrame>
        <p:nvGraphicFramePr>
          <p:cNvPr id="8" name="object 8"/>
          <p:cNvGraphicFramePr>
            <a:graphicFrameLocks noGrp="1"/>
          </p:cNvGraphicFramePr>
          <p:nvPr/>
        </p:nvGraphicFramePr>
        <p:xfrm>
          <a:off x="983524" y="9348438"/>
          <a:ext cx="6113780" cy="883911"/>
        </p:xfrm>
        <a:graphic>
          <a:graphicData uri="http://schemas.openxmlformats.org/drawingml/2006/table">
            <a:tbl>
              <a:tblPr firstRow="1" bandRow="1">
                <a:tableStyleId>{2D5ABB26-0587-4C30-8999-92F81FD0307C}</a:tableStyleId>
              </a:tblPr>
              <a:tblGrid>
                <a:gridCol w="2042160"/>
                <a:gridCol w="2035810"/>
                <a:gridCol w="2035810"/>
              </a:tblGrid>
              <a:tr h="176782">
                <a:tc>
                  <a:txBody>
                    <a:bodyPr/>
                    <a:lstStyle/>
                    <a:p>
                      <a:pPr>
                        <a:lnSpc>
                          <a:spcPct val="100000"/>
                        </a:lnSpc>
                      </a:pPr>
                      <a:endParaRPr sz="1000">
                        <a:latin typeface="Times New Roman"/>
                        <a:cs typeface="Times New Roman"/>
                      </a:endParaRPr>
                    </a:p>
                  </a:txBody>
                  <a:tcPr marL="0" marR="0" marT="0" marB="0">
                    <a:lnR w="6350">
                      <a:solidFill>
                        <a:srgbClr val="004689"/>
                      </a:solidFill>
                      <a:prstDash val="solid"/>
                    </a:lnR>
                    <a:lnB w="6350">
                      <a:solidFill>
                        <a:srgbClr val="004689"/>
                      </a:solidFill>
                      <a:prstDash val="solid"/>
                    </a:lnB>
                  </a:tcPr>
                </a:tc>
                <a:tc>
                  <a:txBody>
                    <a:bodyPr/>
                    <a:lstStyle/>
                    <a:p>
                      <a:pPr marL="35560" algn="ctr">
                        <a:lnSpc>
                          <a:spcPct val="100000"/>
                        </a:lnSpc>
                        <a:spcBef>
                          <a:spcPts val="190"/>
                        </a:spcBef>
                      </a:pPr>
                      <a:r>
                        <a:rPr sz="800" b="1" spc="15" dirty="0">
                          <a:solidFill>
                            <a:srgbClr val="004689"/>
                          </a:solidFill>
                          <a:latin typeface="Calibri"/>
                          <a:cs typeface="Calibri"/>
                        </a:rPr>
                        <a:t>Persona</a:t>
                      </a:r>
                      <a:r>
                        <a:rPr sz="800" b="1" spc="-10" dirty="0">
                          <a:solidFill>
                            <a:srgbClr val="004689"/>
                          </a:solidFill>
                          <a:latin typeface="Calibri"/>
                          <a:cs typeface="Calibri"/>
                        </a:rPr>
                        <a:t> </a:t>
                      </a:r>
                      <a:r>
                        <a:rPr sz="800" b="1" spc="25" dirty="0">
                          <a:solidFill>
                            <a:srgbClr val="004689"/>
                          </a:solidFill>
                          <a:latin typeface="Calibri"/>
                          <a:cs typeface="Calibri"/>
                        </a:rPr>
                        <a:t>11</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35560" algn="ctr">
                        <a:lnSpc>
                          <a:spcPct val="100000"/>
                        </a:lnSpc>
                        <a:spcBef>
                          <a:spcPts val="190"/>
                        </a:spcBef>
                      </a:pPr>
                      <a:r>
                        <a:rPr sz="800" b="1" spc="15" dirty="0">
                          <a:solidFill>
                            <a:srgbClr val="004689"/>
                          </a:solidFill>
                          <a:latin typeface="Calibri"/>
                          <a:cs typeface="Calibri"/>
                        </a:rPr>
                        <a:t>Persona</a:t>
                      </a:r>
                      <a:r>
                        <a:rPr sz="800" b="1" spc="-10" dirty="0">
                          <a:solidFill>
                            <a:srgbClr val="004689"/>
                          </a:solidFill>
                          <a:latin typeface="Calibri"/>
                          <a:cs typeface="Calibri"/>
                        </a:rPr>
                        <a:t> </a:t>
                      </a:r>
                      <a:r>
                        <a:rPr sz="800" b="1" spc="30" dirty="0">
                          <a:solidFill>
                            <a:srgbClr val="004689"/>
                          </a:solidFill>
                          <a:latin typeface="Calibri"/>
                          <a:cs typeface="Calibri"/>
                        </a:rPr>
                        <a:t>12</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176782">
                <a:tc>
                  <a:txBody>
                    <a:bodyPr/>
                    <a:lstStyle/>
                    <a:p>
                      <a:pPr marL="92710">
                        <a:lnSpc>
                          <a:spcPct val="100000"/>
                        </a:lnSpc>
                        <a:spcBef>
                          <a:spcPts val="190"/>
                        </a:spcBef>
                      </a:pPr>
                      <a:r>
                        <a:rPr sz="800" spc="30" dirty="0">
                          <a:solidFill>
                            <a:srgbClr val="004689"/>
                          </a:solidFill>
                          <a:latin typeface="Calibri"/>
                          <a:cs typeface="Calibri"/>
                        </a:rPr>
                        <a:t>Nombre </a:t>
                      </a:r>
                      <a:r>
                        <a:rPr sz="800" spc="25" dirty="0">
                          <a:solidFill>
                            <a:srgbClr val="004689"/>
                          </a:solidFill>
                          <a:latin typeface="Calibri"/>
                          <a:cs typeface="Calibri"/>
                        </a:rPr>
                        <a:t>/</a:t>
                      </a:r>
                      <a:r>
                        <a:rPr sz="800" spc="-45" dirty="0">
                          <a:solidFill>
                            <a:srgbClr val="004689"/>
                          </a:solidFill>
                          <a:latin typeface="Calibri"/>
                          <a:cs typeface="Calibri"/>
                        </a:rPr>
                        <a:t> </a:t>
                      </a:r>
                      <a:r>
                        <a:rPr sz="800" spc="20" dirty="0">
                          <a:solidFill>
                            <a:srgbClr val="004689"/>
                          </a:solidFill>
                          <a:latin typeface="Calibri"/>
                          <a:cs typeface="Calibri"/>
                        </a:rPr>
                        <a:t>Apellidos</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3">
                <a:tc>
                  <a:txBody>
                    <a:bodyPr/>
                    <a:lstStyle/>
                    <a:p>
                      <a:pPr marL="92710">
                        <a:lnSpc>
                          <a:spcPct val="100000"/>
                        </a:lnSpc>
                        <a:spcBef>
                          <a:spcPts val="190"/>
                        </a:spcBef>
                      </a:pPr>
                      <a:r>
                        <a:rPr sz="800" spc="20" dirty="0">
                          <a:solidFill>
                            <a:srgbClr val="004689"/>
                          </a:solidFill>
                          <a:latin typeface="Calibri"/>
                          <a:cs typeface="Calibri"/>
                        </a:rPr>
                        <a:t>Dirección</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76782">
                <a:tc>
                  <a:txBody>
                    <a:bodyPr/>
                    <a:lstStyle/>
                    <a:p>
                      <a:pPr marL="92710">
                        <a:lnSpc>
                          <a:spcPct val="100000"/>
                        </a:lnSpc>
                        <a:spcBef>
                          <a:spcPts val="190"/>
                        </a:spcBef>
                      </a:pPr>
                      <a:r>
                        <a:rPr sz="800" spc="30" dirty="0">
                          <a:solidFill>
                            <a:srgbClr val="004689"/>
                          </a:solidFill>
                          <a:latin typeface="Calibri"/>
                          <a:cs typeface="Calibri"/>
                        </a:rPr>
                        <a:t>Contacto</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2">
                <a:tc>
                  <a:txBody>
                    <a:bodyPr/>
                    <a:lstStyle/>
                    <a:p>
                      <a:pPr marL="92710">
                        <a:lnSpc>
                          <a:spcPct val="100000"/>
                        </a:lnSpc>
                        <a:spcBef>
                          <a:spcPts val="190"/>
                        </a:spcBef>
                      </a:pPr>
                      <a:r>
                        <a:rPr sz="800" spc="15" dirty="0">
                          <a:solidFill>
                            <a:srgbClr val="004689"/>
                          </a:solidFill>
                          <a:latin typeface="Calibri"/>
                          <a:cs typeface="Calibri"/>
                        </a:rPr>
                        <a:t>Teléfono</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0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sp>
        <p:nvSpPr>
          <p:cNvPr id="9" name="object 9"/>
          <p:cNvSpPr/>
          <p:nvPr/>
        </p:nvSpPr>
        <p:spPr>
          <a:xfrm>
            <a:off x="0" y="266702"/>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10" name="object 10"/>
          <p:cNvSpPr/>
          <p:nvPr/>
        </p:nvSpPr>
        <p:spPr>
          <a:xfrm>
            <a:off x="7902905" y="266702"/>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11" name="object 11"/>
          <p:cNvSpPr/>
          <p:nvPr/>
        </p:nvSpPr>
        <p:spPr>
          <a:xfrm>
            <a:off x="0" y="10958705"/>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12" name="object 12"/>
          <p:cNvSpPr/>
          <p:nvPr/>
        </p:nvSpPr>
        <p:spPr>
          <a:xfrm>
            <a:off x="7902905" y="10958705"/>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13" name="object 13"/>
          <p:cNvSpPr/>
          <p:nvPr/>
        </p:nvSpPr>
        <p:spPr>
          <a:xfrm>
            <a:off x="266700" y="2"/>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14" name="object 14"/>
          <p:cNvSpPr/>
          <p:nvPr/>
        </p:nvSpPr>
        <p:spPr>
          <a:xfrm>
            <a:off x="266700" y="11034905"/>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15" name="object 15"/>
          <p:cNvSpPr/>
          <p:nvPr/>
        </p:nvSpPr>
        <p:spPr>
          <a:xfrm>
            <a:off x="7826705" y="2"/>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16" name="object 16"/>
          <p:cNvSpPr/>
          <p:nvPr/>
        </p:nvSpPr>
        <p:spPr>
          <a:xfrm>
            <a:off x="7826705" y="11034905"/>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17" name="object 17"/>
          <p:cNvSpPr txBox="1"/>
          <p:nvPr/>
        </p:nvSpPr>
        <p:spPr>
          <a:xfrm>
            <a:off x="7406275" y="10628416"/>
            <a:ext cx="143510" cy="170815"/>
          </a:xfrm>
          <a:prstGeom prst="rect">
            <a:avLst/>
          </a:prstGeom>
        </p:spPr>
        <p:txBody>
          <a:bodyPr vert="horz" wrap="square" lIns="0" tIns="12700" rIns="0" bIns="0" rtlCol="0">
            <a:spAutoFit/>
          </a:bodyPr>
          <a:lstStyle/>
          <a:p>
            <a:pPr marL="12700">
              <a:lnSpc>
                <a:spcPct val="100000"/>
              </a:lnSpc>
              <a:spcBef>
                <a:spcPts val="100"/>
              </a:spcBef>
            </a:pPr>
            <a:r>
              <a:rPr sz="1425" b="1" spc="-517" baseline="-8771" dirty="0">
                <a:latin typeface="Arial"/>
                <a:cs typeface="Arial"/>
              </a:rPr>
              <a:t>2</a:t>
            </a:r>
            <a:r>
              <a:rPr sz="700" spc="-15" dirty="0">
                <a:solidFill>
                  <a:srgbClr val="6078AD"/>
                </a:solidFill>
                <a:latin typeface="Calibri"/>
                <a:cs typeface="Calibri"/>
              </a:rPr>
              <a:t>2</a:t>
            </a:r>
            <a:r>
              <a:rPr sz="1425" b="1" spc="-757" baseline="-8771" dirty="0">
                <a:latin typeface="Arial"/>
                <a:cs typeface="Arial"/>
              </a:rPr>
              <a:t>6</a:t>
            </a:r>
            <a:r>
              <a:rPr sz="700" spc="15" dirty="0">
                <a:solidFill>
                  <a:srgbClr val="6078AD"/>
                </a:solidFill>
                <a:latin typeface="Calibri"/>
                <a:cs typeface="Calibri"/>
              </a:rPr>
              <a:t>5</a:t>
            </a:r>
            <a:endParaRPr sz="700">
              <a:latin typeface="Calibri"/>
              <a:cs typeface="Calibri"/>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3998" y="903635"/>
            <a:ext cx="4925060" cy="721360"/>
          </a:xfrm>
          <a:prstGeom prst="rect">
            <a:avLst/>
          </a:prstGeom>
        </p:spPr>
        <p:txBody>
          <a:bodyPr vert="horz" wrap="square" lIns="0" tIns="12700" rIns="0" bIns="0" rtlCol="0">
            <a:spAutoFit/>
          </a:bodyPr>
          <a:lstStyle/>
          <a:p>
            <a:pPr marL="12700">
              <a:lnSpc>
                <a:spcPts val="2740"/>
              </a:lnSpc>
              <a:spcBef>
                <a:spcPts val="100"/>
              </a:spcBef>
            </a:pPr>
            <a:r>
              <a:rPr spc="165" dirty="0"/>
              <a:t>Análisis</a:t>
            </a:r>
            <a:r>
              <a:rPr spc="-409" dirty="0"/>
              <a:t> </a:t>
            </a:r>
            <a:r>
              <a:rPr spc="150" dirty="0"/>
              <a:t>del </a:t>
            </a:r>
            <a:r>
              <a:rPr spc="130" dirty="0"/>
              <a:t>mercado </a:t>
            </a:r>
            <a:r>
              <a:rPr spc="125" dirty="0"/>
              <a:t>laboral </a:t>
            </a:r>
            <a:r>
              <a:rPr spc="45" dirty="0"/>
              <a:t>-</a:t>
            </a:r>
          </a:p>
          <a:p>
            <a:pPr marL="12700">
              <a:lnSpc>
                <a:spcPts val="2740"/>
              </a:lnSpc>
            </a:pPr>
            <a:r>
              <a:rPr spc="160" dirty="0"/>
              <a:t>Su</a:t>
            </a:r>
            <a:r>
              <a:rPr spc="-5" dirty="0"/>
              <a:t> </a:t>
            </a:r>
            <a:r>
              <a:rPr spc="114" dirty="0"/>
              <a:t>trayecto</a:t>
            </a:r>
            <a:r>
              <a:rPr spc="-5" dirty="0"/>
              <a:t> </a:t>
            </a:r>
            <a:r>
              <a:rPr spc="145" dirty="0"/>
              <a:t>hacia</a:t>
            </a:r>
            <a:r>
              <a:rPr dirty="0"/>
              <a:t> </a:t>
            </a:r>
            <a:r>
              <a:rPr spc="135" dirty="0"/>
              <a:t>el</a:t>
            </a:r>
            <a:r>
              <a:rPr spc="-5" dirty="0"/>
              <a:t> </a:t>
            </a:r>
            <a:r>
              <a:rPr spc="95" dirty="0"/>
              <a:t>éxito</a:t>
            </a:r>
            <a:r>
              <a:rPr dirty="0"/>
              <a:t> </a:t>
            </a:r>
            <a:r>
              <a:rPr spc="100" dirty="0"/>
              <a:t>profesional.</a:t>
            </a:r>
          </a:p>
        </p:txBody>
      </p:sp>
      <p:sp>
        <p:nvSpPr>
          <p:cNvPr id="3" name="object 3"/>
          <p:cNvSpPr txBox="1"/>
          <p:nvPr/>
        </p:nvSpPr>
        <p:spPr>
          <a:xfrm>
            <a:off x="974000" y="1740250"/>
            <a:ext cx="4862195" cy="952500"/>
          </a:xfrm>
          <a:prstGeom prst="rect">
            <a:avLst/>
          </a:prstGeom>
        </p:spPr>
        <p:txBody>
          <a:bodyPr vert="horz" wrap="square" lIns="0" tIns="12700" rIns="0" bIns="0" rtlCol="0">
            <a:spAutoFit/>
          </a:bodyPr>
          <a:lstStyle/>
          <a:p>
            <a:pPr marL="12700">
              <a:lnSpc>
                <a:spcPts val="1910"/>
              </a:lnSpc>
              <a:spcBef>
                <a:spcPts val="100"/>
              </a:spcBef>
            </a:pPr>
            <a:r>
              <a:rPr sz="1600" spc="95" dirty="0">
                <a:solidFill>
                  <a:srgbClr val="004689"/>
                </a:solidFill>
                <a:latin typeface="Garamond"/>
                <a:cs typeface="Garamond"/>
              </a:rPr>
              <a:t>¿Puede</a:t>
            </a:r>
            <a:r>
              <a:rPr sz="1600" spc="-5" dirty="0">
                <a:solidFill>
                  <a:srgbClr val="004689"/>
                </a:solidFill>
                <a:latin typeface="Garamond"/>
                <a:cs typeface="Garamond"/>
              </a:rPr>
              <a:t> </a:t>
            </a:r>
            <a:r>
              <a:rPr sz="1600" spc="85" dirty="0">
                <a:solidFill>
                  <a:srgbClr val="004689"/>
                </a:solidFill>
                <a:latin typeface="Garamond"/>
                <a:cs typeface="Garamond"/>
              </a:rPr>
              <a:t>hacer</a:t>
            </a:r>
            <a:r>
              <a:rPr sz="1600" dirty="0">
                <a:solidFill>
                  <a:srgbClr val="004689"/>
                </a:solidFill>
                <a:latin typeface="Garamond"/>
                <a:cs typeface="Garamond"/>
              </a:rPr>
              <a:t> </a:t>
            </a:r>
            <a:r>
              <a:rPr sz="1600" spc="114" dirty="0">
                <a:solidFill>
                  <a:srgbClr val="004689"/>
                </a:solidFill>
                <a:latin typeface="Garamond"/>
                <a:cs typeface="Garamond"/>
              </a:rPr>
              <a:t>realidad</a:t>
            </a:r>
            <a:r>
              <a:rPr sz="1600" dirty="0">
                <a:solidFill>
                  <a:srgbClr val="004689"/>
                </a:solidFill>
                <a:latin typeface="Garamond"/>
                <a:cs typeface="Garamond"/>
              </a:rPr>
              <a:t> </a:t>
            </a:r>
            <a:r>
              <a:rPr sz="1600" spc="114" dirty="0">
                <a:solidFill>
                  <a:srgbClr val="004689"/>
                </a:solidFill>
                <a:latin typeface="Garamond"/>
                <a:cs typeface="Garamond"/>
              </a:rPr>
              <a:t>sus</a:t>
            </a:r>
            <a:r>
              <a:rPr sz="1600" dirty="0">
                <a:solidFill>
                  <a:srgbClr val="004689"/>
                </a:solidFill>
                <a:latin typeface="Garamond"/>
                <a:cs typeface="Garamond"/>
              </a:rPr>
              <a:t> </a:t>
            </a:r>
            <a:r>
              <a:rPr sz="1600" spc="60" dirty="0">
                <a:solidFill>
                  <a:srgbClr val="004689"/>
                </a:solidFill>
                <a:latin typeface="Garamond"/>
                <a:cs typeface="Garamond"/>
              </a:rPr>
              <a:t>objetivos</a:t>
            </a:r>
            <a:r>
              <a:rPr sz="1600" dirty="0">
                <a:solidFill>
                  <a:srgbClr val="004689"/>
                </a:solidFill>
                <a:latin typeface="Garamond"/>
                <a:cs typeface="Garamond"/>
              </a:rPr>
              <a:t> </a:t>
            </a:r>
            <a:r>
              <a:rPr sz="1600" spc="220" dirty="0">
                <a:solidFill>
                  <a:srgbClr val="004689"/>
                </a:solidFill>
                <a:latin typeface="Garamond"/>
                <a:cs typeface="Garamond"/>
              </a:rPr>
              <a:t>y</a:t>
            </a:r>
            <a:r>
              <a:rPr sz="1600" dirty="0">
                <a:solidFill>
                  <a:srgbClr val="004689"/>
                </a:solidFill>
                <a:latin typeface="Garamond"/>
                <a:cs typeface="Garamond"/>
              </a:rPr>
              <a:t> </a:t>
            </a:r>
            <a:r>
              <a:rPr sz="1600" spc="95" dirty="0">
                <a:solidFill>
                  <a:srgbClr val="004689"/>
                </a:solidFill>
                <a:latin typeface="Garamond"/>
                <a:cs typeface="Garamond"/>
              </a:rPr>
              <a:t>deseos?</a:t>
            </a:r>
            <a:endParaRPr sz="1600">
              <a:latin typeface="Garamond"/>
              <a:cs typeface="Garamond"/>
            </a:endParaRPr>
          </a:p>
          <a:p>
            <a:pPr marL="12700">
              <a:lnSpc>
                <a:spcPts val="1910"/>
              </a:lnSpc>
            </a:pPr>
            <a:r>
              <a:rPr sz="1600" spc="30" dirty="0">
                <a:solidFill>
                  <a:srgbClr val="004689"/>
                </a:solidFill>
                <a:latin typeface="Garamond"/>
                <a:cs typeface="Garamond"/>
              </a:rPr>
              <a:t>Exito</a:t>
            </a:r>
            <a:r>
              <a:rPr sz="1600" dirty="0">
                <a:solidFill>
                  <a:srgbClr val="004689"/>
                </a:solidFill>
                <a:latin typeface="Garamond"/>
                <a:cs typeface="Garamond"/>
              </a:rPr>
              <a:t> </a:t>
            </a:r>
            <a:r>
              <a:rPr sz="1600" spc="95" dirty="0">
                <a:solidFill>
                  <a:srgbClr val="004689"/>
                </a:solidFill>
                <a:latin typeface="Garamond"/>
                <a:cs typeface="Garamond"/>
              </a:rPr>
              <a:t>en</a:t>
            </a:r>
            <a:r>
              <a:rPr sz="1600" dirty="0">
                <a:solidFill>
                  <a:srgbClr val="004689"/>
                </a:solidFill>
                <a:latin typeface="Garamond"/>
                <a:cs typeface="Garamond"/>
              </a:rPr>
              <a:t> </a:t>
            </a:r>
            <a:r>
              <a:rPr sz="1600" spc="90" dirty="0">
                <a:solidFill>
                  <a:srgbClr val="004689"/>
                </a:solidFill>
                <a:latin typeface="Garamond"/>
                <a:cs typeface="Garamond"/>
              </a:rPr>
              <a:t>el</a:t>
            </a:r>
            <a:r>
              <a:rPr sz="1600" spc="5" dirty="0">
                <a:solidFill>
                  <a:srgbClr val="004689"/>
                </a:solidFill>
                <a:latin typeface="Garamond"/>
                <a:cs typeface="Garamond"/>
              </a:rPr>
              <a:t> </a:t>
            </a:r>
            <a:r>
              <a:rPr sz="1600" spc="85" dirty="0">
                <a:solidFill>
                  <a:srgbClr val="004689"/>
                </a:solidFill>
                <a:latin typeface="Garamond"/>
                <a:cs typeface="Garamond"/>
              </a:rPr>
              <a:t>puesto</a:t>
            </a:r>
            <a:r>
              <a:rPr sz="1600" dirty="0">
                <a:solidFill>
                  <a:srgbClr val="004689"/>
                </a:solidFill>
                <a:latin typeface="Garamond"/>
                <a:cs typeface="Garamond"/>
              </a:rPr>
              <a:t> </a:t>
            </a:r>
            <a:r>
              <a:rPr sz="1600" spc="110" dirty="0">
                <a:solidFill>
                  <a:srgbClr val="004689"/>
                </a:solidFill>
                <a:latin typeface="Garamond"/>
                <a:cs typeface="Garamond"/>
              </a:rPr>
              <a:t>de</a:t>
            </a:r>
            <a:r>
              <a:rPr sz="1600" dirty="0">
                <a:solidFill>
                  <a:srgbClr val="004689"/>
                </a:solidFill>
                <a:latin typeface="Garamond"/>
                <a:cs typeface="Garamond"/>
              </a:rPr>
              <a:t> </a:t>
            </a:r>
            <a:r>
              <a:rPr sz="1600" spc="65" dirty="0">
                <a:solidFill>
                  <a:srgbClr val="004689"/>
                </a:solidFill>
                <a:latin typeface="Garamond"/>
                <a:cs typeface="Garamond"/>
              </a:rPr>
              <a:t>trabajo</a:t>
            </a:r>
            <a:r>
              <a:rPr sz="1600" spc="5" dirty="0">
                <a:solidFill>
                  <a:srgbClr val="004689"/>
                </a:solidFill>
                <a:latin typeface="Garamond"/>
                <a:cs typeface="Garamond"/>
              </a:rPr>
              <a:t> </a:t>
            </a:r>
            <a:r>
              <a:rPr sz="1600" spc="105" dirty="0">
                <a:solidFill>
                  <a:srgbClr val="004689"/>
                </a:solidFill>
                <a:latin typeface="Garamond"/>
                <a:cs typeface="Garamond"/>
              </a:rPr>
              <a:t>¿Su</a:t>
            </a:r>
            <a:r>
              <a:rPr sz="1600" dirty="0">
                <a:solidFill>
                  <a:srgbClr val="004689"/>
                </a:solidFill>
                <a:latin typeface="Garamond"/>
                <a:cs typeface="Garamond"/>
              </a:rPr>
              <a:t> </a:t>
            </a:r>
            <a:r>
              <a:rPr sz="1600" spc="80" dirty="0">
                <a:solidFill>
                  <a:srgbClr val="004689"/>
                </a:solidFill>
                <a:latin typeface="Garamond"/>
                <a:cs typeface="Garamond"/>
              </a:rPr>
              <a:t>situación</a:t>
            </a:r>
            <a:r>
              <a:rPr sz="1600" dirty="0">
                <a:solidFill>
                  <a:srgbClr val="004689"/>
                </a:solidFill>
                <a:latin typeface="Garamond"/>
                <a:cs typeface="Garamond"/>
              </a:rPr>
              <a:t> </a:t>
            </a:r>
            <a:r>
              <a:rPr sz="1600" spc="75" dirty="0">
                <a:solidFill>
                  <a:srgbClr val="004689"/>
                </a:solidFill>
                <a:latin typeface="Garamond"/>
                <a:cs typeface="Garamond"/>
              </a:rPr>
              <a:t>profesional?</a:t>
            </a:r>
            <a:endParaRPr sz="1600">
              <a:latin typeface="Garamond"/>
              <a:cs typeface="Garamond"/>
            </a:endParaRPr>
          </a:p>
          <a:p>
            <a:pPr>
              <a:lnSpc>
                <a:spcPct val="100000"/>
              </a:lnSpc>
              <a:spcBef>
                <a:spcPts val="30"/>
              </a:spcBef>
            </a:pPr>
            <a:endParaRPr sz="1850">
              <a:latin typeface="Times New Roman"/>
              <a:cs typeface="Times New Roman"/>
            </a:endParaRPr>
          </a:p>
          <a:p>
            <a:pPr marL="19050">
              <a:lnSpc>
                <a:spcPct val="100000"/>
              </a:lnSpc>
            </a:pPr>
            <a:r>
              <a:rPr sz="1100" spc="20" dirty="0">
                <a:solidFill>
                  <a:srgbClr val="6078AD"/>
                </a:solidFill>
                <a:latin typeface="Calibri"/>
                <a:cs typeface="Calibri"/>
              </a:rPr>
              <a:t>Marque </a:t>
            </a:r>
            <a:r>
              <a:rPr sz="1100" spc="25" dirty="0">
                <a:solidFill>
                  <a:srgbClr val="6078AD"/>
                </a:solidFill>
                <a:latin typeface="Calibri"/>
                <a:cs typeface="Calibri"/>
              </a:rPr>
              <a:t>con </a:t>
            </a:r>
            <a:r>
              <a:rPr sz="1100" spc="35" dirty="0">
                <a:solidFill>
                  <a:srgbClr val="6078AD"/>
                </a:solidFill>
                <a:latin typeface="Calibri"/>
                <a:cs typeface="Calibri"/>
              </a:rPr>
              <a:t>una </a:t>
            </a:r>
            <a:r>
              <a:rPr sz="1100" spc="25" dirty="0">
                <a:solidFill>
                  <a:srgbClr val="6078AD"/>
                </a:solidFill>
                <a:latin typeface="Calibri"/>
                <a:cs typeface="Calibri"/>
              </a:rPr>
              <a:t>cruz la </a:t>
            </a:r>
            <a:r>
              <a:rPr sz="1100" spc="20" dirty="0">
                <a:solidFill>
                  <a:srgbClr val="6078AD"/>
                </a:solidFill>
                <a:latin typeface="Calibri"/>
                <a:cs typeface="Calibri"/>
              </a:rPr>
              <a:t>casilla</a:t>
            </a:r>
            <a:r>
              <a:rPr sz="1100" spc="-165" dirty="0">
                <a:solidFill>
                  <a:srgbClr val="6078AD"/>
                </a:solidFill>
                <a:latin typeface="Calibri"/>
                <a:cs typeface="Calibri"/>
              </a:rPr>
              <a:t> </a:t>
            </a:r>
            <a:r>
              <a:rPr sz="1100" spc="10" dirty="0">
                <a:solidFill>
                  <a:srgbClr val="6078AD"/>
                </a:solidFill>
                <a:latin typeface="Calibri"/>
                <a:cs typeface="Calibri"/>
              </a:rPr>
              <a:t>correspondiente:</a:t>
            </a:r>
            <a:endParaRPr sz="1100">
              <a:latin typeface="Calibri"/>
              <a:cs typeface="Calibri"/>
            </a:endParaRPr>
          </a:p>
        </p:txBody>
      </p:sp>
      <p:sp>
        <p:nvSpPr>
          <p:cNvPr id="4" name="object 4"/>
          <p:cNvSpPr txBox="1"/>
          <p:nvPr/>
        </p:nvSpPr>
        <p:spPr>
          <a:xfrm>
            <a:off x="973999" y="6127665"/>
            <a:ext cx="6075045" cy="704215"/>
          </a:xfrm>
          <a:prstGeom prst="rect">
            <a:avLst/>
          </a:prstGeom>
        </p:spPr>
        <p:txBody>
          <a:bodyPr vert="horz" wrap="square" lIns="0" tIns="12700" rIns="0" bIns="0" rtlCol="0">
            <a:spAutoFit/>
          </a:bodyPr>
          <a:lstStyle/>
          <a:p>
            <a:pPr marL="12700">
              <a:lnSpc>
                <a:spcPct val="100000"/>
              </a:lnSpc>
              <a:spcBef>
                <a:spcPts val="100"/>
              </a:spcBef>
            </a:pPr>
            <a:r>
              <a:rPr sz="1100" spc="-10" dirty="0">
                <a:solidFill>
                  <a:srgbClr val="6078AD"/>
                </a:solidFill>
                <a:latin typeface="Calibri"/>
                <a:cs typeface="Calibri"/>
              </a:rPr>
              <a:t>¿Se</a:t>
            </a:r>
            <a:r>
              <a:rPr sz="1100" dirty="0">
                <a:solidFill>
                  <a:srgbClr val="6078AD"/>
                </a:solidFill>
                <a:latin typeface="Calibri"/>
                <a:cs typeface="Calibri"/>
              </a:rPr>
              <a:t> </a:t>
            </a:r>
            <a:r>
              <a:rPr sz="1100" spc="15" dirty="0">
                <a:solidFill>
                  <a:srgbClr val="6078AD"/>
                </a:solidFill>
                <a:latin typeface="Calibri"/>
                <a:cs typeface="Calibri"/>
              </a:rPr>
              <a:t>le</a:t>
            </a:r>
            <a:r>
              <a:rPr sz="1100" dirty="0">
                <a:solidFill>
                  <a:srgbClr val="6078AD"/>
                </a:solidFill>
                <a:latin typeface="Calibri"/>
                <a:cs typeface="Calibri"/>
              </a:rPr>
              <a:t> </a:t>
            </a:r>
            <a:r>
              <a:rPr sz="1100" spc="15" dirty="0">
                <a:solidFill>
                  <a:srgbClr val="6078AD"/>
                </a:solidFill>
                <a:latin typeface="Calibri"/>
                <a:cs typeface="Calibri"/>
              </a:rPr>
              <a:t>ocurren</a:t>
            </a:r>
            <a:r>
              <a:rPr sz="1100" spc="5" dirty="0">
                <a:solidFill>
                  <a:srgbClr val="6078AD"/>
                </a:solidFill>
                <a:latin typeface="Calibri"/>
                <a:cs typeface="Calibri"/>
              </a:rPr>
              <a:t> </a:t>
            </a:r>
            <a:r>
              <a:rPr sz="1100" spc="20" dirty="0">
                <a:solidFill>
                  <a:srgbClr val="6078AD"/>
                </a:solidFill>
                <a:latin typeface="Calibri"/>
                <a:cs typeface="Calibri"/>
              </a:rPr>
              <a:t>otras</a:t>
            </a:r>
            <a:r>
              <a:rPr sz="1100" dirty="0">
                <a:solidFill>
                  <a:srgbClr val="6078AD"/>
                </a:solidFill>
                <a:latin typeface="Calibri"/>
                <a:cs typeface="Calibri"/>
              </a:rPr>
              <a:t> </a:t>
            </a:r>
            <a:r>
              <a:rPr sz="1100" spc="20" dirty="0">
                <a:solidFill>
                  <a:srgbClr val="6078AD"/>
                </a:solidFill>
                <a:latin typeface="Calibri"/>
                <a:cs typeface="Calibri"/>
              </a:rPr>
              <a:t>personas</a:t>
            </a:r>
            <a:r>
              <a:rPr sz="1100" spc="5" dirty="0">
                <a:solidFill>
                  <a:srgbClr val="6078AD"/>
                </a:solidFill>
                <a:latin typeface="Calibri"/>
                <a:cs typeface="Calibri"/>
              </a:rPr>
              <a:t> </a:t>
            </a:r>
            <a:r>
              <a:rPr sz="1100" spc="15" dirty="0">
                <a:solidFill>
                  <a:srgbClr val="6078AD"/>
                </a:solidFill>
                <a:latin typeface="Calibri"/>
                <a:cs typeface="Calibri"/>
              </a:rPr>
              <a:t>de</a:t>
            </a:r>
            <a:r>
              <a:rPr sz="1100" dirty="0">
                <a:solidFill>
                  <a:srgbClr val="6078AD"/>
                </a:solidFill>
                <a:latin typeface="Calibri"/>
                <a:cs typeface="Calibri"/>
              </a:rPr>
              <a:t> </a:t>
            </a:r>
            <a:r>
              <a:rPr sz="1100" spc="30" dirty="0">
                <a:solidFill>
                  <a:srgbClr val="6078AD"/>
                </a:solidFill>
                <a:latin typeface="Calibri"/>
                <a:cs typeface="Calibri"/>
              </a:rPr>
              <a:t>su</a:t>
            </a:r>
            <a:r>
              <a:rPr sz="1100" spc="5" dirty="0">
                <a:solidFill>
                  <a:srgbClr val="6078AD"/>
                </a:solidFill>
                <a:latin typeface="Calibri"/>
                <a:cs typeface="Calibri"/>
              </a:rPr>
              <a:t> </a:t>
            </a:r>
            <a:r>
              <a:rPr sz="1100" spc="20" dirty="0">
                <a:solidFill>
                  <a:srgbClr val="6078AD"/>
                </a:solidFill>
                <a:latin typeface="Calibri"/>
                <a:cs typeface="Calibri"/>
              </a:rPr>
              <a:t>entorno</a:t>
            </a:r>
            <a:r>
              <a:rPr sz="1100" dirty="0">
                <a:solidFill>
                  <a:srgbClr val="6078AD"/>
                </a:solidFill>
                <a:latin typeface="Calibri"/>
                <a:cs typeface="Calibri"/>
              </a:rPr>
              <a:t> </a:t>
            </a:r>
            <a:r>
              <a:rPr sz="1100" spc="20" dirty="0">
                <a:solidFill>
                  <a:srgbClr val="6078AD"/>
                </a:solidFill>
                <a:latin typeface="Calibri"/>
                <a:cs typeface="Calibri"/>
              </a:rPr>
              <a:t>que</a:t>
            </a:r>
            <a:r>
              <a:rPr sz="1100" spc="5" dirty="0">
                <a:solidFill>
                  <a:srgbClr val="6078AD"/>
                </a:solidFill>
                <a:latin typeface="Calibri"/>
                <a:cs typeface="Calibri"/>
              </a:rPr>
              <a:t> </a:t>
            </a:r>
            <a:r>
              <a:rPr sz="1100" spc="20" dirty="0">
                <a:solidFill>
                  <a:srgbClr val="6078AD"/>
                </a:solidFill>
                <a:latin typeface="Calibri"/>
                <a:cs typeface="Calibri"/>
              </a:rPr>
              <a:t>se</a:t>
            </a:r>
            <a:r>
              <a:rPr sz="1100" dirty="0">
                <a:solidFill>
                  <a:srgbClr val="6078AD"/>
                </a:solidFill>
                <a:latin typeface="Calibri"/>
                <a:cs typeface="Calibri"/>
              </a:rPr>
              <a:t> </a:t>
            </a:r>
            <a:r>
              <a:rPr sz="1100" spc="25" dirty="0">
                <a:solidFill>
                  <a:srgbClr val="6078AD"/>
                </a:solidFill>
                <a:latin typeface="Calibri"/>
                <a:cs typeface="Calibri"/>
              </a:rPr>
              <a:t>puedan</a:t>
            </a:r>
            <a:r>
              <a:rPr sz="1100" spc="5" dirty="0">
                <a:solidFill>
                  <a:srgbClr val="6078AD"/>
                </a:solidFill>
                <a:latin typeface="Calibri"/>
                <a:cs typeface="Calibri"/>
              </a:rPr>
              <a:t> </a:t>
            </a:r>
            <a:r>
              <a:rPr sz="1100" spc="15" dirty="0">
                <a:solidFill>
                  <a:srgbClr val="6078AD"/>
                </a:solidFill>
                <a:latin typeface="Calibri"/>
                <a:cs typeface="Calibri"/>
              </a:rPr>
              <a:t>interesar</a:t>
            </a:r>
            <a:r>
              <a:rPr sz="1100" dirty="0">
                <a:solidFill>
                  <a:srgbClr val="6078AD"/>
                </a:solidFill>
                <a:latin typeface="Calibri"/>
                <a:cs typeface="Calibri"/>
              </a:rPr>
              <a:t> </a:t>
            </a:r>
            <a:r>
              <a:rPr sz="1100" spc="20" dirty="0">
                <a:solidFill>
                  <a:srgbClr val="6078AD"/>
                </a:solidFill>
                <a:latin typeface="Calibri"/>
                <a:cs typeface="Calibri"/>
              </a:rPr>
              <a:t>por</a:t>
            </a:r>
            <a:r>
              <a:rPr sz="1100" dirty="0">
                <a:solidFill>
                  <a:srgbClr val="6078AD"/>
                </a:solidFill>
                <a:latin typeface="Calibri"/>
                <a:cs typeface="Calibri"/>
              </a:rPr>
              <a:t> </a:t>
            </a:r>
            <a:r>
              <a:rPr sz="1100" spc="35" dirty="0">
                <a:solidFill>
                  <a:srgbClr val="6078AD"/>
                </a:solidFill>
                <a:latin typeface="Calibri"/>
                <a:cs typeface="Calibri"/>
              </a:rPr>
              <a:t>una</a:t>
            </a:r>
            <a:r>
              <a:rPr sz="1100" spc="5" dirty="0">
                <a:solidFill>
                  <a:srgbClr val="6078AD"/>
                </a:solidFill>
                <a:latin typeface="Calibri"/>
                <a:cs typeface="Calibri"/>
              </a:rPr>
              <a:t> </a:t>
            </a:r>
            <a:r>
              <a:rPr sz="1100" spc="25" dirty="0">
                <a:solidFill>
                  <a:srgbClr val="6078AD"/>
                </a:solidFill>
                <a:latin typeface="Calibri"/>
                <a:cs typeface="Calibri"/>
              </a:rPr>
              <a:t>perspectiva</a:t>
            </a:r>
            <a:r>
              <a:rPr sz="1100" dirty="0">
                <a:solidFill>
                  <a:srgbClr val="6078AD"/>
                </a:solidFill>
                <a:latin typeface="Calibri"/>
                <a:cs typeface="Calibri"/>
              </a:rPr>
              <a:t> </a:t>
            </a:r>
            <a:r>
              <a:rPr sz="1100" spc="10" dirty="0">
                <a:solidFill>
                  <a:srgbClr val="6078AD"/>
                </a:solidFill>
                <a:latin typeface="Calibri"/>
                <a:cs typeface="Calibri"/>
              </a:rPr>
              <a:t>profesional?</a:t>
            </a:r>
            <a:endParaRPr sz="1100">
              <a:latin typeface="Calibri"/>
              <a:cs typeface="Calibri"/>
            </a:endParaRPr>
          </a:p>
          <a:p>
            <a:pPr>
              <a:lnSpc>
                <a:spcPct val="100000"/>
              </a:lnSpc>
              <a:spcBef>
                <a:spcPts val="30"/>
              </a:spcBef>
            </a:pPr>
            <a:endParaRPr sz="1800">
              <a:latin typeface="Times New Roman"/>
              <a:cs typeface="Times New Roman"/>
            </a:endParaRPr>
          </a:p>
          <a:p>
            <a:pPr marL="19050">
              <a:lnSpc>
                <a:spcPct val="100000"/>
              </a:lnSpc>
            </a:pPr>
            <a:r>
              <a:rPr sz="1600" spc="25" dirty="0">
                <a:solidFill>
                  <a:srgbClr val="004689"/>
                </a:solidFill>
                <a:latin typeface="Garamond"/>
                <a:cs typeface="Garamond"/>
              </a:rPr>
              <a:t>¿En </a:t>
            </a:r>
            <a:r>
              <a:rPr sz="1600" spc="110" dirty="0">
                <a:solidFill>
                  <a:srgbClr val="004689"/>
                </a:solidFill>
                <a:latin typeface="Garamond"/>
                <a:cs typeface="Garamond"/>
              </a:rPr>
              <a:t>quién </a:t>
            </a:r>
            <a:r>
              <a:rPr sz="1600" spc="125" dirty="0">
                <a:solidFill>
                  <a:srgbClr val="004689"/>
                </a:solidFill>
                <a:latin typeface="Garamond"/>
                <a:cs typeface="Garamond"/>
              </a:rPr>
              <a:t>ha</a:t>
            </a:r>
            <a:r>
              <a:rPr sz="1600" spc="-140" dirty="0">
                <a:solidFill>
                  <a:srgbClr val="004689"/>
                </a:solidFill>
                <a:latin typeface="Garamond"/>
                <a:cs typeface="Garamond"/>
              </a:rPr>
              <a:t> </a:t>
            </a:r>
            <a:r>
              <a:rPr sz="1600" spc="105" dirty="0">
                <a:solidFill>
                  <a:srgbClr val="004689"/>
                </a:solidFill>
                <a:latin typeface="Garamond"/>
                <a:cs typeface="Garamond"/>
              </a:rPr>
              <a:t>pensado?</a:t>
            </a:r>
            <a:endParaRPr sz="1600">
              <a:latin typeface="Garamond"/>
              <a:cs typeface="Garamond"/>
            </a:endParaRPr>
          </a:p>
        </p:txBody>
      </p:sp>
      <p:sp>
        <p:nvSpPr>
          <p:cNvPr id="5" name="object 5"/>
          <p:cNvSpPr/>
          <p:nvPr/>
        </p:nvSpPr>
        <p:spPr>
          <a:xfrm>
            <a:off x="977874" y="3225076"/>
            <a:ext cx="1068857" cy="88886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972288" y="4142790"/>
            <a:ext cx="1115060" cy="330200"/>
          </a:xfrm>
          <a:prstGeom prst="rect">
            <a:avLst/>
          </a:prstGeom>
        </p:spPr>
        <p:txBody>
          <a:bodyPr vert="horz" wrap="square" lIns="0" tIns="12700" rIns="0" bIns="0" rtlCol="0">
            <a:spAutoFit/>
          </a:bodyPr>
          <a:lstStyle/>
          <a:p>
            <a:pPr marL="12700" marR="5080">
              <a:lnSpc>
                <a:spcPct val="111100"/>
              </a:lnSpc>
              <a:spcBef>
                <a:spcPts val="100"/>
              </a:spcBef>
            </a:pPr>
            <a:r>
              <a:rPr sz="900" spc="5" dirty="0">
                <a:solidFill>
                  <a:srgbClr val="6078AD"/>
                </a:solidFill>
                <a:latin typeface="Calibri"/>
                <a:cs typeface="Calibri"/>
              </a:rPr>
              <a:t>¿Un </a:t>
            </a:r>
            <a:r>
              <a:rPr sz="900" spc="25" dirty="0">
                <a:solidFill>
                  <a:srgbClr val="6078AD"/>
                </a:solidFill>
                <a:latin typeface="Calibri"/>
                <a:cs typeface="Calibri"/>
              </a:rPr>
              <a:t>puesto </a:t>
            </a:r>
            <a:r>
              <a:rPr sz="900" spc="15" dirty="0">
                <a:solidFill>
                  <a:srgbClr val="6078AD"/>
                </a:solidFill>
                <a:latin typeface="Calibri"/>
                <a:cs typeface="Calibri"/>
              </a:rPr>
              <a:t>de</a:t>
            </a:r>
            <a:r>
              <a:rPr sz="900" spc="-80" dirty="0">
                <a:solidFill>
                  <a:srgbClr val="6078AD"/>
                </a:solidFill>
                <a:latin typeface="Calibri"/>
                <a:cs typeface="Calibri"/>
              </a:rPr>
              <a:t> </a:t>
            </a:r>
            <a:r>
              <a:rPr sz="900" spc="20" dirty="0">
                <a:solidFill>
                  <a:srgbClr val="6078AD"/>
                </a:solidFill>
                <a:latin typeface="Calibri"/>
                <a:cs typeface="Calibri"/>
              </a:rPr>
              <a:t>trabajo  </a:t>
            </a:r>
            <a:r>
              <a:rPr sz="900" spc="15" dirty="0">
                <a:solidFill>
                  <a:srgbClr val="6078AD"/>
                </a:solidFill>
                <a:latin typeface="Calibri"/>
                <a:cs typeface="Calibri"/>
              </a:rPr>
              <a:t>seguro?</a:t>
            </a:r>
            <a:endParaRPr sz="900">
              <a:latin typeface="Calibri"/>
              <a:cs typeface="Calibri"/>
            </a:endParaRPr>
          </a:p>
        </p:txBody>
      </p:sp>
      <p:sp>
        <p:nvSpPr>
          <p:cNvPr id="7" name="object 7"/>
          <p:cNvSpPr txBox="1"/>
          <p:nvPr/>
        </p:nvSpPr>
        <p:spPr>
          <a:xfrm>
            <a:off x="2196368" y="5215692"/>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1</a:t>
            </a:r>
            <a:endParaRPr sz="800">
              <a:latin typeface="Arial"/>
              <a:cs typeface="Arial"/>
            </a:endParaRPr>
          </a:p>
        </p:txBody>
      </p:sp>
      <p:sp>
        <p:nvSpPr>
          <p:cNvPr id="8" name="object 8"/>
          <p:cNvSpPr txBox="1"/>
          <p:nvPr/>
        </p:nvSpPr>
        <p:spPr>
          <a:xfrm>
            <a:off x="2196683" y="4711684"/>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3</a:t>
            </a:r>
            <a:endParaRPr sz="800">
              <a:latin typeface="Arial"/>
              <a:cs typeface="Arial"/>
            </a:endParaRPr>
          </a:p>
        </p:txBody>
      </p:sp>
      <p:sp>
        <p:nvSpPr>
          <p:cNvPr id="9" name="object 9"/>
          <p:cNvSpPr txBox="1"/>
          <p:nvPr/>
        </p:nvSpPr>
        <p:spPr>
          <a:xfrm>
            <a:off x="2196683" y="5467690"/>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0</a:t>
            </a:r>
            <a:endParaRPr sz="800">
              <a:latin typeface="Arial"/>
              <a:cs typeface="Arial"/>
            </a:endParaRPr>
          </a:p>
        </p:txBody>
      </p:sp>
      <p:sp>
        <p:nvSpPr>
          <p:cNvPr id="10" name="object 10"/>
          <p:cNvSpPr txBox="1"/>
          <p:nvPr/>
        </p:nvSpPr>
        <p:spPr>
          <a:xfrm>
            <a:off x="2196683" y="4963693"/>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2</a:t>
            </a:r>
            <a:endParaRPr sz="800">
              <a:latin typeface="Arial"/>
              <a:cs typeface="Arial"/>
            </a:endParaRPr>
          </a:p>
        </p:txBody>
      </p:sp>
      <p:sp>
        <p:nvSpPr>
          <p:cNvPr id="11" name="object 11"/>
          <p:cNvSpPr txBox="1"/>
          <p:nvPr/>
        </p:nvSpPr>
        <p:spPr>
          <a:xfrm>
            <a:off x="972288" y="5646532"/>
            <a:ext cx="1261110" cy="330200"/>
          </a:xfrm>
          <a:prstGeom prst="rect">
            <a:avLst/>
          </a:prstGeom>
        </p:spPr>
        <p:txBody>
          <a:bodyPr vert="horz" wrap="square" lIns="0" tIns="12700" rIns="0" bIns="0" rtlCol="0">
            <a:spAutoFit/>
          </a:bodyPr>
          <a:lstStyle/>
          <a:p>
            <a:pPr marL="12700" marR="5080">
              <a:lnSpc>
                <a:spcPct val="111100"/>
              </a:lnSpc>
              <a:spcBef>
                <a:spcPts val="100"/>
              </a:spcBef>
            </a:pPr>
            <a:r>
              <a:rPr sz="900" spc="15" dirty="0">
                <a:solidFill>
                  <a:srgbClr val="6078AD"/>
                </a:solidFill>
                <a:latin typeface="Calibri"/>
                <a:cs typeface="Calibri"/>
              </a:rPr>
              <a:t>¿Perspectivas de</a:t>
            </a:r>
            <a:r>
              <a:rPr sz="900" spc="-60" dirty="0">
                <a:solidFill>
                  <a:srgbClr val="6078AD"/>
                </a:solidFill>
                <a:latin typeface="Calibri"/>
                <a:cs typeface="Calibri"/>
              </a:rPr>
              <a:t> </a:t>
            </a:r>
            <a:r>
              <a:rPr sz="900" spc="25" dirty="0">
                <a:solidFill>
                  <a:srgbClr val="6078AD"/>
                </a:solidFill>
                <a:latin typeface="Calibri"/>
                <a:cs typeface="Calibri"/>
              </a:rPr>
              <a:t>mejorar  </a:t>
            </a:r>
            <a:r>
              <a:rPr sz="900" spc="20" dirty="0">
                <a:solidFill>
                  <a:srgbClr val="6078AD"/>
                </a:solidFill>
                <a:latin typeface="Calibri"/>
                <a:cs typeface="Calibri"/>
              </a:rPr>
              <a:t>los</a:t>
            </a:r>
            <a:r>
              <a:rPr sz="900" spc="-10" dirty="0">
                <a:solidFill>
                  <a:srgbClr val="6078AD"/>
                </a:solidFill>
                <a:latin typeface="Calibri"/>
                <a:cs typeface="Calibri"/>
              </a:rPr>
              <a:t> </a:t>
            </a:r>
            <a:r>
              <a:rPr sz="900" spc="15" dirty="0">
                <a:solidFill>
                  <a:srgbClr val="6078AD"/>
                </a:solidFill>
                <a:latin typeface="Calibri"/>
                <a:cs typeface="Calibri"/>
              </a:rPr>
              <a:t>ingresos?</a:t>
            </a:r>
            <a:endParaRPr sz="900">
              <a:latin typeface="Calibri"/>
              <a:cs typeface="Calibri"/>
            </a:endParaRPr>
          </a:p>
        </p:txBody>
      </p:sp>
      <p:sp>
        <p:nvSpPr>
          <p:cNvPr id="12" name="object 12"/>
          <p:cNvSpPr txBox="1"/>
          <p:nvPr/>
        </p:nvSpPr>
        <p:spPr>
          <a:xfrm>
            <a:off x="3363779" y="4142790"/>
            <a:ext cx="1136015" cy="330200"/>
          </a:xfrm>
          <a:prstGeom prst="rect">
            <a:avLst/>
          </a:prstGeom>
        </p:spPr>
        <p:txBody>
          <a:bodyPr vert="horz" wrap="square" lIns="0" tIns="27939" rIns="0" bIns="0" rtlCol="0">
            <a:spAutoFit/>
          </a:bodyPr>
          <a:lstStyle/>
          <a:p>
            <a:pPr marL="12700">
              <a:lnSpc>
                <a:spcPct val="100000"/>
              </a:lnSpc>
              <a:spcBef>
                <a:spcPts val="219"/>
              </a:spcBef>
            </a:pPr>
            <a:r>
              <a:rPr sz="900" spc="5" dirty="0">
                <a:solidFill>
                  <a:srgbClr val="6078AD"/>
                </a:solidFill>
                <a:latin typeface="Calibri"/>
                <a:cs typeface="Calibri"/>
              </a:rPr>
              <a:t>¿Un </a:t>
            </a:r>
            <a:r>
              <a:rPr sz="900" spc="20" dirty="0">
                <a:solidFill>
                  <a:srgbClr val="6078AD"/>
                </a:solidFill>
                <a:latin typeface="Calibri"/>
                <a:cs typeface="Calibri"/>
              </a:rPr>
              <a:t>horario </a:t>
            </a:r>
            <a:r>
              <a:rPr sz="900" spc="15" dirty="0">
                <a:solidFill>
                  <a:srgbClr val="6078AD"/>
                </a:solidFill>
                <a:latin typeface="Calibri"/>
                <a:cs typeface="Calibri"/>
              </a:rPr>
              <a:t>de</a:t>
            </a:r>
            <a:r>
              <a:rPr sz="900" spc="-65" dirty="0">
                <a:solidFill>
                  <a:srgbClr val="6078AD"/>
                </a:solidFill>
                <a:latin typeface="Calibri"/>
                <a:cs typeface="Calibri"/>
              </a:rPr>
              <a:t> </a:t>
            </a:r>
            <a:r>
              <a:rPr sz="900" spc="20" dirty="0">
                <a:solidFill>
                  <a:srgbClr val="6078AD"/>
                </a:solidFill>
                <a:latin typeface="Calibri"/>
                <a:cs typeface="Calibri"/>
              </a:rPr>
              <a:t>trabajo</a:t>
            </a:r>
            <a:endParaRPr sz="900">
              <a:latin typeface="Calibri"/>
              <a:cs typeface="Calibri"/>
            </a:endParaRPr>
          </a:p>
          <a:p>
            <a:pPr marL="12700">
              <a:lnSpc>
                <a:spcPct val="100000"/>
              </a:lnSpc>
              <a:spcBef>
                <a:spcPts val="120"/>
              </a:spcBef>
            </a:pPr>
            <a:r>
              <a:rPr sz="900" spc="15" dirty="0">
                <a:solidFill>
                  <a:srgbClr val="6078AD"/>
                </a:solidFill>
                <a:latin typeface="Calibri"/>
                <a:cs typeface="Calibri"/>
              </a:rPr>
              <a:t>flexible?</a:t>
            </a:r>
            <a:endParaRPr sz="900">
              <a:latin typeface="Calibri"/>
              <a:cs typeface="Calibri"/>
            </a:endParaRPr>
          </a:p>
        </p:txBody>
      </p:sp>
      <p:sp>
        <p:nvSpPr>
          <p:cNvPr id="13" name="object 13"/>
          <p:cNvSpPr txBox="1"/>
          <p:nvPr/>
        </p:nvSpPr>
        <p:spPr>
          <a:xfrm>
            <a:off x="4587859" y="5215692"/>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1</a:t>
            </a:r>
            <a:endParaRPr sz="800">
              <a:latin typeface="Arial"/>
              <a:cs typeface="Arial"/>
            </a:endParaRPr>
          </a:p>
        </p:txBody>
      </p:sp>
      <p:sp>
        <p:nvSpPr>
          <p:cNvPr id="14" name="object 14"/>
          <p:cNvSpPr txBox="1"/>
          <p:nvPr/>
        </p:nvSpPr>
        <p:spPr>
          <a:xfrm>
            <a:off x="4588174" y="4711684"/>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3</a:t>
            </a:r>
            <a:endParaRPr sz="800">
              <a:latin typeface="Arial"/>
              <a:cs typeface="Arial"/>
            </a:endParaRPr>
          </a:p>
        </p:txBody>
      </p:sp>
      <p:sp>
        <p:nvSpPr>
          <p:cNvPr id="15" name="object 15"/>
          <p:cNvSpPr txBox="1"/>
          <p:nvPr/>
        </p:nvSpPr>
        <p:spPr>
          <a:xfrm>
            <a:off x="4588174" y="5467690"/>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0</a:t>
            </a:r>
            <a:endParaRPr sz="800">
              <a:latin typeface="Arial"/>
              <a:cs typeface="Arial"/>
            </a:endParaRPr>
          </a:p>
        </p:txBody>
      </p:sp>
      <p:sp>
        <p:nvSpPr>
          <p:cNvPr id="16" name="object 16"/>
          <p:cNvSpPr txBox="1"/>
          <p:nvPr/>
        </p:nvSpPr>
        <p:spPr>
          <a:xfrm>
            <a:off x="4588174" y="4963693"/>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2</a:t>
            </a:r>
            <a:endParaRPr sz="800">
              <a:latin typeface="Arial"/>
              <a:cs typeface="Arial"/>
            </a:endParaRPr>
          </a:p>
        </p:txBody>
      </p:sp>
      <p:sp>
        <p:nvSpPr>
          <p:cNvPr id="17" name="object 17"/>
          <p:cNvSpPr txBox="1"/>
          <p:nvPr/>
        </p:nvSpPr>
        <p:spPr>
          <a:xfrm>
            <a:off x="3363779" y="5661735"/>
            <a:ext cx="1087120" cy="162560"/>
          </a:xfrm>
          <a:prstGeom prst="rect">
            <a:avLst/>
          </a:prstGeom>
        </p:spPr>
        <p:txBody>
          <a:bodyPr vert="horz" wrap="square" lIns="0" tIns="12700" rIns="0" bIns="0" rtlCol="0">
            <a:spAutoFit/>
          </a:bodyPr>
          <a:lstStyle/>
          <a:p>
            <a:pPr marL="12700">
              <a:lnSpc>
                <a:spcPct val="100000"/>
              </a:lnSpc>
              <a:spcBef>
                <a:spcPts val="100"/>
              </a:spcBef>
            </a:pPr>
            <a:r>
              <a:rPr sz="900" spc="15" dirty="0">
                <a:solidFill>
                  <a:srgbClr val="6078AD"/>
                </a:solidFill>
                <a:latin typeface="Calibri"/>
                <a:cs typeface="Calibri"/>
              </a:rPr>
              <a:t>¿Desarrollo</a:t>
            </a:r>
            <a:r>
              <a:rPr sz="900" spc="-45" dirty="0">
                <a:solidFill>
                  <a:srgbClr val="6078AD"/>
                </a:solidFill>
                <a:latin typeface="Calibri"/>
                <a:cs typeface="Calibri"/>
              </a:rPr>
              <a:t> </a:t>
            </a:r>
            <a:r>
              <a:rPr sz="900" spc="15" dirty="0">
                <a:solidFill>
                  <a:srgbClr val="6078AD"/>
                </a:solidFill>
                <a:latin typeface="Calibri"/>
                <a:cs typeface="Calibri"/>
              </a:rPr>
              <a:t>personal?</a:t>
            </a:r>
            <a:endParaRPr sz="900">
              <a:latin typeface="Calibri"/>
              <a:cs typeface="Calibri"/>
            </a:endParaRPr>
          </a:p>
        </p:txBody>
      </p:sp>
      <p:graphicFrame>
        <p:nvGraphicFramePr>
          <p:cNvPr id="18" name="object 18"/>
          <p:cNvGraphicFramePr>
            <a:graphicFrameLocks noGrp="1"/>
          </p:cNvGraphicFramePr>
          <p:nvPr/>
        </p:nvGraphicFramePr>
        <p:xfrm>
          <a:off x="970618" y="2770009"/>
          <a:ext cx="6143623" cy="1343924"/>
        </p:xfrm>
        <a:graphic>
          <a:graphicData uri="http://schemas.openxmlformats.org/drawingml/2006/table">
            <a:tbl>
              <a:tblPr firstRow="1" bandRow="1">
                <a:tableStyleId>{2D5ABB26-0587-4C30-8999-92F81FD0307C}</a:tableStyleId>
              </a:tblPr>
              <a:tblGrid>
                <a:gridCol w="166370"/>
                <a:gridCol w="906144"/>
                <a:gridCol w="294005"/>
                <a:gridCol w="1028065"/>
                <a:gridCol w="303530"/>
                <a:gridCol w="765175"/>
                <a:gridCol w="435610"/>
                <a:gridCol w="1956435"/>
                <a:gridCol w="288289"/>
              </a:tblGrid>
              <a:tr h="455066">
                <a:tc>
                  <a:txBody>
                    <a:bodyPr/>
                    <a:lstStyle/>
                    <a:p>
                      <a:pPr marL="56515">
                        <a:lnSpc>
                          <a:spcPct val="100000"/>
                        </a:lnSpc>
                        <a:spcBef>
                          <a:spcPts val="145"/>
                        </a:spcBef>
                      </a:pPr>
                      <a:r>
                        <a:rPr sz="800" b="1" i="1" dirty="0">
                          <a:solidFill>
                            <a:srgbClr val="004689"/>
                          </a:solidFill>
                          <a:latin typeface="Arial"/>
                          <a:cs typeface="Arial"/>
                        </a:rPr>
                        <a:t>0</a:t>
                      </a:r>
                      <a:endParaRPr sz="800">
                        <a:latin typeface="Arial"/>
                        <a:cs typeface="Arial"/>
                      </a:endParaRPr>
                    </a:p>
                  </a:txBody>
                  <a:tcPr marL="0" marR="0" marT="18415" marB="0">
                    <a:lnB w="6350">
                      <a:solidFill>
                        <a:srgbClr val="91A7D1"/>
                      </a:solidFill>
                      <a:prstDash val="solid"/>
                    </a:lnB>
                  </a:tcPr>
                </a:tc>
                <a:tc>
                  <a:txBody>
                    <a:bodyPr/>
                    <a:lstStyle/>
                    <a:p>
                      <a:pPr marL="53340">
                        <a:lnSpc>
                          <a:spcPts val="1180"/>
                        </a:lnSpc>
                      </a:pPr>
                      <a:r>
                        <a:rPr sz="1000" spc="40" dirty="0">
                          <a:solidFill>
                            <a:srgbClr val="6078AD"/>
                          </a:solidFill>
                          <a:latin typeface="Calibri"/>
                          <a:cs typeface="Calibri"/>
                        </a:rPr>
                        <a:t>NS/NC</a:t>
                      </a:r>
                      <a:endParaRPr sz="1000">
                        <a:latin typeface="Calibri"/>
                        <a:cs typeface="Calibri"/>
                      </a:endParaRPr>
                    </a:p>
                  </a:txBody>
                  <a:tcPr marL="0" marR="0" marT="0" marB="0">
                    <a:lnB w="6350">
                      <a:solidFill>
                        <a:srgbClr val="91A7D1"/>
                      </a:solidFill>
                      <a:prstDash val="solid"/>
                    </a:lnB>
                  </a:tcPr>
                </a:tc>
                <a:tc>
                  <a:txBody>
                    <a:bodyPr/>
                    <a:lstStyle/>
                    <a:p>
                      <a:pPr marR="60325" algn="r">
                        <a:lnSpc>
                          <a:spcPct val="100000"/>
                        </a:lnSpc>
                        <a:spcBef>
                          <a:spcPts val="145"/>
                        </a:spcBef>
                      </a:pPr>
                      <a:r>
                        <a:rPr sz="800" b="1" i="1" dirty="0">
                          <a:solidFill>
                            <a:srgbClr val="004689"/>
                          </a:solidFill>
                          <a:latin typeface="Arial"/>
                          <a:cs typeface="Arial"/>
                        </a:rPr>
                        <a:t>1</a:t>
                      </a:r>
                      <a:endParaRPr sz="800">
                        <a:latin typeface="Arial"/>
                        <a:cs typeface="Arial"/>
                      </a:endParaRPr>
                    </a:p>
                  </a:txBody>
                  <a:tcPr marL="0" marR="0" marT="18415" marB="0"/>
                </a:tc>
                <a:tc>
                  <a:txBody>
                    <a:bodyPr/>
                    <a:lstStyle/>
                    <a:p>
                      <a:pPr marL="67945">
                        <a:lnSpc>
                          <a:spcPts val="1180"/>
                        </a:lnSpc>
                      </a:pPr>
                      <a:r>
                        <a:rPr sz="1000" spc="20" dirty="0">
                          <a:solidFill>
                            <a:srgbClr val="6078AD"/>
                          </a:solidFill>
                          <a:latin typeface="Calibri"/>
                          <a:cs typeface="Calibri"/>
                        </a:rPr>
                        <a:t>poco</a:t>
                      </a:r>
                      <a:r>
                        <a:rPr sz="1000" spc="-35" dirty="0">
                          <a:solidFill>
                            <a:srgbClr val="6078AD"/>
                          </a:solidFill>
                          <a:latin typeface="Calibri"/>
                          <a:cs typeface="Calibri"/>
                        </a:rPr>
                        <a:t> </a:t>
                      </a:r>
                      <a:r>
                        <a:rPr sz="1000" spc="30" dirty="0">
                          <a:solidFill>
                            <a:srgbClr val="6078AD"/>
                          </a:solidFill>
                          <a:latin typeface="Calibri"/>
                          <a:cs typeface="Calibri"/>
                        </a:rPr>
                        <a:t>importante</a:t>
                      </a:r>
                      <a:endParaRPr sz="1000">
                        <a:latin typeface="Calibri"/>
                        <a:cs typeface="Calibri"/>
                      </a:endParaRPr>
                    </a:p>
                  </a:txBody>
                  <a:tcPr marL="0" marR="0" marT="0" marB="0"/>
                </a:tc>
                <a:tc>
                  <a:txBody>
                    <a:bodyPr/>
                    <a:lstStyle/>
                    <a:p>
                      <a:pPr marL="193675">
                        <a:lnSpc>
                          <a:spcPct val="100000"/>
                        </a:lnSpc>
                        <a:spcBef>
                          <a:spcPts val="145"/>
                        </a:spcBef>
                      </a:pPr>
                      <a:r>
                        <a:rPr sz="800" b="1" i="1" dirty="0">
                          <a:solidFill>
                            <a:srgbClr val="004689"/>
                          </a:solidFill>
                          <a:latin typeface="Arial"/>
                          <a:cs typeface="Arial"/>
                        </a:rPr>
                        <a:t>2</a:t>
                      </a:r>
                      <a:endParaRPr sz="800">
                        <a:latin typeface="Arial"/>
                        <a:cs typeface="Arial"/>
                      </a:endParaRPr>
                    </a:p>
                  </a:txBody>
                  <a:tcPr marL="0" marR="0" marT="18415" marB="0">
                    <a:lnB w="6350">
                      <a:solidFill>
                        <a:srgbClr val="91A7D1"/>
                      </a:solidFill>
                      <a:prstDash val="solid"/>
                    </a:lnB>
                  </a:tcPr>
                </a:tc>
                <a:tc>
                  <a:txBody>
                    <a:bodyPr/>
                    <a:lstStyle/>
                    <a:p>
                      <a:pPr marL="53340">
                        <a:lnSpc>
                          <a:spcPts val="1180"/>
                        </a:lnSpc>
                      </a:pPr>
                      <a:r>
                        <a:rPr sz="1000" spc="30" dirty="0">
                          <a:solidFill>
                            <a:srgbClr val="6078AD"/>
                          </a:solidFill>
                          <a:latin typeface="Calibri"/>
                          <a:cs typeface="Calibri"/>
                        </a:rPr>
                        <a:t>importante</a:t>
                      </a:r>
                      <a:endParaRPr sz="1000">
                        <a:latin typeface="Calibri"/>
                        <a:cs typeface="Calibri"/>
                      </a:endParaRPr>
                    </a:p>
                  </a:txBody>
                  <a:tcPr marL="0" marR="0" marT="0" marB="0">
                    <a:lnB w="6350">
                      <a:solidFill>
                        <a:srgbClr val="91A7D1"/>
                      </a:solidFill>
                      <a:prstDash val="solid"/>
                    </a:lnB>
                  </a:tcPr>
                </a:tc>
                <a:tc>
                  <a:txBody>
                    <a:bodyPr/>
                    <a:lstStyle/>
                    <a:p>
                      <a:pPr marR="60325" algn="r">
                        <a:lnSpc>
                          <a:spcPct val="100000"/>
                        </a:lnSpc>
                        <a:spcBef>
                          <a:spcPts val="145"/>
                        </a:spcBef>
                      </a:pPr>
                      <a:r>
                        <a:rPr sz="800" b="1" i="1" dirty="0">
                          <a:solidFill>
                            <a:srgbClr val="004689"/>
                          </a:solidFill>
                          <a:latin typeface="Arial"/>
                          <a:cs typeface="Arial"/>
                        </a:rPr>
                        <a:t>3</a:t>
                      </a:r>
                      <a:endParaRPr sz="800">
                        <a:latin typeface="Arial"/>
                        <a:cs typeface="Arial"/>
                      </a:endParaRPr>
                    </a:p>
                  </a:txBody>
                  <a:tcPr marL="0" marR="0" marT="18415" marB="0"/>
                </a:tc>
                <a:tc>
                  <a:txBody>
                    <a:bodyPr/>
                    <a:lstStyle/>
                    <a:p>
                      <a:pPr marL="67945">
                        <a:lnSpc>
                          <a:spcPts val="1180"/>
                        </a:lnSpc>
                      </a:pPr>
                      <a:r>
                        <a:rPr sz="1000" spc="45" dirty="0">
                          <a:solidFill>
                            <a:srgbClr val="6078AD"/>
                          </a:solidFill>
                          <a:latin typeface="Calibri"/>
                          <a:cs typeface="Calibri"/>
                        </a:rPr>
                        <a:t>muy</a:t>
                      </a:r>
                      <a:r>
                        <a:rPr sz="1000" spc="-10" dirty="0">
                          <a:solidFill>
                            <a:srgbClr val="6078AD"/>
                          </a:solidFill>
                          <a:latin typeface="Calibri"/>
                          <a:cs typeface="Calibri"/>
                        </a:rPr>
                        <a:t> </a:t>
                      </a:r>
                      <a:r>
                        <a:rPr sz="1000" spc="30" dirty="0">
                          <a:solidFill>
                            <a:srgbClr val="6078AD"/>
                          </a:solidFill>
                          <a:latin typeface="Calibri"/>
                          <a:cs typeface="Calibri"/>
                        </a:rPr>
                        <a:t>importante</a:t>
                      </a:r>
                      <a:endParaRPr sz="1000">
                        <a:latin typeface="Calibri"/>
                        <a:cs typeface="Calibri"/>
                      </a:endParaRPr>
                    </a:p>
                  </a:txBody>
                  <a:tcPr marL="0" marR="0" marT="0" marB="0"/>
                </a:tc>
                <a:tc>
                  <a:txBody>
                    <a:bodyPr/>
                    <a:lstStyle/>
                    <a:p>
                      <a:pPr>
                        <a:lnSpc>
                          <a:spcPct val="100000"/>
                        </a:lnSpc>
                      </a:pPr>
                      <a:endParaRPr sz="1100">
                        <a:latin typeface="Times New Roman"/>
                        <a:cs typeface="Times New Roman"/>
                      </a:endParaRPr>
                    </a:p>
                  </a:txBody>
                  <a:tcPr marL="0" marR="0" marT="0" marB="0"/>
                </a:tc>
              </a:tr>
              <a:tr h="192229">
                <a:tc>
                  <a:txBody>
                    <a:bodyPr/>
                    <a:lstStyle/>
                    <a:p>
                      <a:pPr>
                        <a:lnSpc>
                          <a:spcPct val="100000"/>
                        </a:lnSpc>
                      </a:pPr>
                      <a:endParaRPr sz="1100">
                        <a:latin typeface="Times New Roman"/>
                        <a:cs typeface="Times New Roman"/>
                      </a:endParaRPr>
                    </a:p>
                  </a:txBody>
                  <a:tcPr marL="0" marR="0" marT="0" marB="0">
                    <a:lnL w="6350">
                      <a:solidFill>
                        <a:srgbClr val="91A7D1"/>
                      </a:solidFill>
                      <a:prstDash val="solid"/>
                    </a:lnL>
                    <a:lnT w="6350">
                      <a:solidFill>
                        <a:srgbClr val="91A7D1"/>
                      </a:solidFill>
                      <a:prstDash val="solid"/>
                    </a:lnT>
                  </a:tcPr>
                </a:tc>
                <a:tc>
                  <a:txBody>
                    <a:bodyPr/>
                    <a:lstStyle/>
                    <a:p>
                      <a:pPr>
                        <a:lnSpc>
                          <a:spcPct val="100000"/>
                        </a:lnSpc>
                      </a:pPr>
                      <a:endParaRPr sz="1100">
                        <a:latin typeface="Times New Roman"/>
                        <a:cs typeface="Times New Roman"/>
                      </a:endParaRPr>
                    </a:p>
                  </a:txBody>
                  <a:tcPr marL="0" marR="0" marT="0" marB="0">
                    <a:lnR w="6350">
                      <a:solidFill>
                        <a:srgbClr val="91A7D1"/>
                      </a:solidFill>
                      <a:prstDash val="solid"/>
                    </a:lnR>
                    <a:lnT w="6350">
                      <a:solidFill>
                        <a:srgbClr val="91A7D1"/>
                      </a:solidFill>
                      <a:prstDash val="solid"/>
                    </a:lnT>
                  </a:tcPr>
                </a:tc>
                <a:tc>
                  <a:txBody>
                    <a:bodyPr/>
                    <a:lstStyle/>
                    <a:p>
                      <a:pPr marR="67945" algn="r">
                        <a:lnSpc>
                          <a:spcPts val="925"/>
                        </a:lnSpc>
                      </a:pPr>
                      <a:r>
                        <a:rPr sz="800" b="1" i="1" dirty="0">
                          <a:solidFill>
                            <a:srgbClr val="004689"/>
                          </a:solidFill>
                          <a:latin typeface="Arial"/>
                          <a:cs typeface="Arial"/>
                        </a:rPr>
                        <a:t>3</a:t>
                      </a:r>
                      <a:endParaRPr sz="800">
                        <a:latin typeface="Arial"/>
                        <a:cs typeface="Arial"/>
                      </a:endParaRPr>
                    </a:p>
                  </a:txBody>
                  <a:tcPr marL="0" marR="0" marT="0" marB="0">
                    <a:lnL w="6350">
                      <a:solidFill>
                        <a:srgbClr val="91A7D1"/>
                      </a:solidFill>
                      <a:prstDash val="solid"/>
                    </a:lnL>
                  </a:tcPr>
                </a:tc>
                <a:tc>
                  <a:txBody>
                    <a:bodyPr/>
                    <a:lstStyle/>
                    <a:p>
                      <a:pPr>
                        <a:lnSpc>
                          <a:spcPct val="100000"/>
                        </a:lnSpc>
                      </a:pPr>
                      <a:endParaRPr sz="1100">
                        <a:latin typeface="Times New Roman"/>
                        <a:cs typeface="Times New Roman"/>
                      </a:endParaRPr>
                    </a:p>
                  </a:txBody>
                  <a:tcPr marL="0" marR="0" marT="0" marB="0">
                    <a:lnR w="6350">
                      <a:solidFill>
                        <a:srgbClr val="91A7D1"/>
                      </a:solidFill>
                      <a:prstDash val="solid"/>
                    </a:lnR>
                  </a:tcPr>
                </a:tc>
                <a:tc>
                  <a:txBody>
                    <a:bodyPr/>
                    <a:lstStyle/>
                    <a:p>
                      <a:pPr>
                        <a:lnSpc>
                          <a:spcPct val="100000"/>
                        </a:lnSpc>
                      </a:pPr>
                      <a:endParaRPr sz="1100">
                        <a:latin typeface="Times New Roman"/>
                        <a:cs typeface="Times New Roman"/>
                      </a:endParaRPr>
                    </a:p>
                  </a:txBody>
                  <a:tcPr marL="0" marR="0" marT="0" marB="0">
                    <a:lnL w="6350">
                      <a:solidFill>
                        <a:srgbClr val="91A7D1"/>
                      </a:solidFill>
                      <a:prstDash val="solid"/>
                    </a:lnL>
                    <a:lnT w="6350">
                      <a:solidFill>
                        <a:srgbClr val="91A7D1"/>
                      </a:solidFill>
                      <a:prstDash val="solid"/>
                    </a:lnT>
                  </a:tcPr>
                </a:tc>
                <a:tc>
                  <a:txBody>
                    <a:bodyPr/>
                    <a:lstStyle/>
                    <a:p>
                      <a:pPr>
                        <a:lnSpc>
                          <a:spcPct val="100000"/>
                        </a:lnSpc>
                      </a:pPr>
                      <a:endParaRPr sz="1100">
                        <a:latin typeface="Times New Roman"/>
                        <a:cs typeface="Times New Roman"/>
                      </a:endParaRPr>
                    </a:p>
                  </a:txBody>
                  <a:tcPr marL="0" marR="0" marT="0" marB="0">
                    <a:lnR w="6350">
                      <a:solidFill>
                        <a:srgbClr val="91A7D1"/>
                      </a:solidFill>
                      <a:prstDash val="solid"/>
                    </a:lnR>
                    <a:lnT w="6350">
                      <a:solidFill>
                        <a:srgbClr val="91A7D1"/>
                      </a:solidFill>
                      <a:prstDash val="solid"/>
                    </a:lnT>
                  </a:tcPr>
                </a:tc>
                <a:tc>
                  <a:txBody>
                    <a:bodyPr/>
                    <a:lstStyle/>
                    <a:p>
                      <a:pPr marL="162560">
                        <a:lnSpc>
                          <a:spcPts val="925"/>
                        </a:lnSpc>
                      </a:pPr>
                      <a:r>
                        <a:rPr sz="800" b="1" i="1" dirty="0">
                          <a:solidFill>
                            <a:srgbClr val="004689"/>
                          </a:solidFill>
                          <a:latin typeface="Arial"/>
                          <a:cs typeface="Arial"/>
                        </a:rPr>
                        <a:t>3</a:t>
                      </a:r>
                      <a:endParaRPr sz="800">
                        <a:latin typeface="Arial"/>
                        <a:cs typeface="Arial"/>
                      </a:endParaRPr>
                    </a:p>
                  </a:txBody>
                  <a:tcPr marL="0" marR="0" marT="0" marB="0">
                    <a:lnL w="6350">
                      <a:solidFill>
                        <a:srgbClr val="91A7D1"/>
                      </a:solidFill>
                      <a:prstDash val="solid"/>
                    </a:lnL>
                  </a:tcPr>
                </a:tc>
                <a:tc>
                  <a:txBody>
                    <a:bodyPr/>
                    <a:lstStyle/>
                    <a:p>
                      <a:pPr>
                        <a:lnSpc>
                          <a:spcPct val="100000"/>
                        </a:lnSpc>
                      </a:pPr>
                      <a:endParaRPr sz="1100">
                        <a:latin typeface="Times New Roman"/>
                        <a:cs typeface="Times New Roman"/>
                      </a:endParaRPr>
                    </a:p>
                  </a:txBody>
                  <a:tcPr marL="0" marR="0" marT="0" marB="0"/>
                </a:tc>
                <a:tc>
                  <a:txBody>
                    <a:bodyPr/>
                    <a:lstStyle/>
                    <a:p>
                      <a:pPr marR="60960" algn="r">
                        <a:lnSpc>
                          <a:spcPts val="925"/>
                        </a:lnSpc>
                      </a:pPr>
                      <a:r>
                        <a:rPr sz="800" b="1" i="1" dirty="0">
                          <a:solidFill>
                            <a:srgbClr val="004689"/>
                          </a:solidFill>
                          <a:latin typeface="Arial"/>
                          <a:cs typeface="Arial"/>
                        </a:rPr>
                        <a:t>3</a:t>
                      </a:r>
                      <a:endParaRPr sz="800">
                        <a:latin typeface="Arial"/>
                        <a:cs typeface="Arial"/>
                      </a:endParaRPr>
                    </a:p>
                  </a:txBody>
                  <a:tcPr marL="0" marR="0" marT="0" marB="0"/>
                </a:tc>
              </a:tr>
              <a:tr h="251998">
                <a:tc>
                  <a:txBody>
                    <a:bodyPr/>
                    <a:lstStyle/>
                    <a:p>
                      <a:pPr>
                        <a:lnSpc>
                          <a:spcPct val="100000"/>
                        </a:lnSpc>
                      </a:pPr>
                      <a:endParaRPr sz="1100">
                        <a:latin typeface="Times New Roman"/>
                        <a:cs typeface="Times New Roman"/>
                      </a:endParaRPr>
                    </a:p>
                  </a:txBody>
                  <a:tcPr marL="0" marR="0" marT="0" marB="0">
                    <a:lnL w="6350">
                      <a:solidFill>
                        <a:srgbClr val="91A7D1"/>
                      </a:solidFill>
                      <a:prstDash val="solid"/>
                    </a:lnL>
                  </a:tcPr>
                </a:tc>
                <a:tc>
                  <a:txBody>
                    <a:bodyPr/>
                    <a:lstStyle/>
                    <a:p>
                      <a:pPr>
                        <a:lnSpc>
                          <a:spcPct val="100000"/>
                        </a:lnSpc>
                      </a:pPr>
                      <a:endParaRPr sz="1100">
                        <a:latin typeface="Times New Roman"/>
                        <a:cs typeface="Times New Roman"/>
                      </a:endParaRPr>
                    </a:p>
                  </a:txBody>
                  <a:tcPr marL="0" marR="0" marT="0" marB="0">
                    <a:lnR w="6350">
                      <a:solidFill>
                        <a:srgbClr val="91A7D1"/>
                      </a:solidFill>
                      <a:prstDash val="solid"/>
                    </a:lnR>
                  </a:tcPr>
                </a:tc>
                <a:tc>
                  <a:txBody>
                    <a:bodyPr/>
                    <a:lstStyle/>
                    <a:p>
                      <a:pPr marR="67945" algn="r">
                        <a:lnSpc>
                          <a:spcPct val="100000"/>
                        </a:lnSpc>
                        <a:spcBef>
                          <a:spcPts val="434"/>
                        </a:spcBef>
                      </a:pPr>
                      <a:r>
                        <a:rPr sz="800" b="1" i="1" dirty="0">
                          <a:solidFill>
                            <a:srgbClr val="004689"/>
                          </a:solidFill>
                          <a:latin typeface="Arial"/>
                          <a:cs typeface="Arial"/>
                        </a:rPr>
                        <a:t>2</a:t>
                      </a:r>
                      <a:endParaRPr sz="800">
                        <a:latin typeface="Arial"/>
                        <a:cs typeface="Arial"/>
                      </a:endParaRPr>
                    </a:p>
                  </a:txBody>
                  <a:tcPr marL="0" marR="0" marT="55244" marB="0">
                    <a:lnL w="6350">
                      <a:solidFill>
                        <a:srgbClr val="91A7D1"/>
                      </a:solidFill>
                      <a:prstDash val="solid"/>
                    </a:lnL>
                  </a:tcPr>
                </a:tc>
                <a:tc>
                  <a:txBody>
                    <a:bodyPr/>
                    <a:lstStyle/>
                    <a:p>
                      <a:pPr>
                        <a:lnSpc>
                          <a:spcPct val="100000"/>
                        </a:lnSpc>
                      </a:pPr>
                      <a:endParaRPr sz="1100">
                        <a:latin typeface="Times New Roman"/>
                        <a:cs typeface="Times New Roman"/>
                      </a:endParaRPr>
                    </a:p>
                  </a:txBody>
                  <a:tcPr marL="0" marR="0" marT="0" marB="0">
                    <a:lnR w="6350">
                      <a:solidFill>
                        <a:srgbClr val="91A7D1"/>
                      </a:solidFill>
                      <a:prstDash val="solid"/>
                    </a:lnR>
                  </a:tcPr>
                </a:tc>
                <a:tc>
                  <a:txBody>
                    <a:bodyPr/>
                    <a:lstStyle/>
                    <a:p>
                      <a:pPr>
                        <a:lnSpc>
                          <a:spcPct val="100000"/>
                        </a:lnSpc>
                      </a:pPr>
                      <a:endParaRPr sz="1100">
                        <a:latin typeface="Times New Roman"/>
                        <a:cs typeface="Times New Roman"/>
                      </a:endParaRPr>
                    </a:p>
                  </a:txBody>
                  <a:tcPr marL="0" marR="0" marT="0" marB="0">
                    <a:lnL w="6350">
                      <a:solidFill>
                        <a:srgbClr val="91A7D1"/>
                      </a:solidFill>
                      <a:prstDash val="solid"/>
                    </a:lnL>
                  </a:tcPr>
                </a:tc>
                <a:tc>
                  <a:txBody>
                    <a:bodyPr/>
                    <a:lstStyle/>
                    <a:p>
                      <a:pPr>
                        <a:lnSpc>
                          <a:spcPct val="100000"/>
                        </a:lnSpc>
                      </a:pPr>
                      <a:endParaRPr sz="1100">
                        <a:latin typeface="Times New Roman"/>
                        <a:cs typeface="Times New Roman"/>
                      </a:endParaRPr>
                    </a:p>
                  </a:txBody>
                  <a:tcPr marL="0" marR="0" marT="0" marB="0">
                    <a:lnR w="6350">
                      <a:solidFill>
                        <a:srgbClr val="91A7D1"/>
                      </a:solidFill>
                      <a:prstDash val="solid"/>
                    </a:lnR>
                  </a:tcPr>
                </a:tc>
                <a:tc>
                  <a:txBody>
                    <a:bodyPr/>
                    <a:lstStyle/>
                    <a:p>
                      <a:pPr marL="162560">
                        <a:lnSpc>
                          <a:spcPct val="100000"/>
                        </a:lnSpc>
                        <a:spcBef>
                          <a:spcPts val="434"/>
                        </a:spcBef>
                      </a:pPr>
                      <a:r>
                        <a:rPr sz="800" b="1" i="1" dirty="0">
                          <a:solidFill>
                            <a:srgbClr val="004689"/>
                          </a:solidFill>
                          <a:latin typeface="Arial"/>
                          <a:cs typeface="Arial"/>
                        </a:rPr>
                        <a:t>2</a:t>
                      </a:r>
                      <a:endParaRPr sz="800">
                        <a:latin typeface="Arial"/>
                        <a:cs typeface="Arial"/>
                      </a:endParaRPr>
                    </a:p>
                  </a:txBody>
                  <a:tcPr marL="0" marR="0" marT="55244" marB="0">
                    <a:lnL w="6350">
                      <a:solidFill>
                        <a:srgbClr val="91A7D1"/>
                      </a:solidFill>
                      <a:prstDash val="solid"/>
                    </a:lnL>
                  </a:tcPr>
                </a:tc>
                <a:tc>
                  <a:txBody>
                    <a:bodyPr/>
                    <a:lstStyle/>
                    <a:p>
                      <a:pPr>
                        <a:lnSpc>
                          <a:spcPct val="100000"/>
                        </a:lnSpc>
                      </a:pPr>
                      <a:endParaRPr sz="1100">
                        <a:latin typeface="Times New Roman"/>
                        <a:cs typeface="Times New Roman"/>
                      </a:endParaRPr>
                    </a:p>
                  </a:txBody>
                  <a:tcPr marL="0" marR="0" marT="0" marB="0"/>
                </a:tc>
                <a:tc>
                  <a:txBody>
                    <a:bodyPr/>
                    <a:lstStyle/>
                    <a:p>
                      <a:pPr marR="60960" algn="r">
                        <a:lnSpc>
                          <a:spcPct val="100000"/>
                        </a:lnSpc>
                        <a:spcBef>
                          <a:spcPts val="434"/>
                        </a:spcBef>
                      </a:pPr>
                      <a:r>
                        <a:rPr sz="800" b="1" i="1" dirty="0">
                          <a:solidFill>
                            <a:srgbClr val="004689"/>
                          </a:solidFill>
                          <a:latin typeface="Arial"/>
                          <a:cs typeface="Arial"/>
                        </a:rPr>
                        <a:t>2</a:t>
                      </a:r>
                      <a:endParaRPr sz="800">
                        <a:latin typeface="Arial"/>
                        <a:cs typeface="Arial"/>
                      </a:endParaRPr>
                    </a:p>
                  </a:txBody>
                  <a:tcPr marL="0" marR="0" marT="55244" marB="0"/>
                </a:tc>
              </a:tr>
              <a:tr h="252003">
                <a:tc>
                  <a:txBody>
                    <a:bodyPr/>
                    <a:lstStyle/>
                    <a:p>
                      <a:pPr>
                        <a:lnSpc>
                          <a:spcPct val="100000"/>
                        </a:lnSpc>
                      </a:pPr>
                      <a:endParaRPr sz="1100">
                        <a:latin typeface="Times New Roman"/>
                        <a:cs typeface="Times New Roman"/>
                      </a:endParaRPr>
                    </a:p>
                  </a:txBody>
                  <a:tcPr marL="0" marR="0" marT="0" marB="0">
                    <a:lnL w="6350">
                      <a:solidFill>
                        <a:srgbClr val="91A7D1"/>
                      </a:solidFill>
                      <a:prstDash val="solid"/>
                    </a:lnL>
                  </a:tcPr>
                </a:tc>
                <a:tc>
                  <a:txBody>
                    <a:bodyPr/>
                    <a:lstStyle/>
                    <a:p>
                      <a:pPr>
                        <a:lnSpc>
                          <a:spcPct val="100000"/>
                        </a:lnSpc>
                      </a:pPr>
                      <a:endParaRPr sz="1100">
                        <a:latin typeface="Times New Roman"/>
                        <a:cs typeface="Times New Roman"/>
                      </a:endParaRPr>
                    </a:p>
                  </a:txBody>
                  <a:tcPr marL="0" marR="0" marT="0" marB="0">
                    <a:lnR w="6350">
                      <a:solidFill>
                        <a:srgbClr val="91A7D1"/>
                      </a:solidFill>
                      <a:prstDash val="solid"/>
                    </a:lnR>
                  </a:tcPr>
                </a:tc>
                <a:tc>
                  <a:txBody>
                    <a:bodyPr/>
                    <a:lstStyle/>
                    <a:p>
                      <a:pPr marR="67945" algn="r">
                        <a:lnSpc>
                          <a:spcPct val="100000"/>
                        </a:lnSpc>
                        <a:spcBef>
                          <a:spcPts val="434"/>
                        </a:spcBef>
                      </a:pPr>
                      <a:r>
                        <a:rPr sz="800" b="1" i="1" dirty="0">
                          <a:solidFill>
                            <a:srgbClr val="004689"/>
                          </a:solidFill>
                          <a:latin typeface="Arial"/>
                          <a:cs typeface="Arial"/>
                        </a:rPr>
                        <a:t>1</a:t>
                      </a:r>
                      <a:endParaRPr sz="800">
                        <a:latin typeface="Arial"/>
                        <a:cs typeface="Arial"/>
                      </a:endParaRPr>
                    </a:p>
                  </a:txBody>
                  <a:tcPr marL="0" marR="0" marT="55244" marB="0">
                    <a:lnL w="6350">
                      <a:solidFill>
                        <a:srgbClr val="91A7D1"/>
                      </a:solidFill>
                      <a:prstDash val="solid"/>
                    </a:lnL>
                  </a:tcPr>
                </a:tc>
                <a:tc>
                  <a:txBody>
                    <a:bodyPr/>
                    <a:lstStyle/>
                    <a:p>
                      <a:pPr>
                        <a:lnSpc>
                          <a:spcPct val="100000"/>
                        </a:lnSpc>
                      </a:pPr>
                      <a:endParaRPr sz="1100">
                        <a:latin typeface="Times New Roman"/>
                        <a:cs typeface="Times New Roman"/>
                      </a:endParaRPr>
                    </a:p>
                  </a:txBody>
                  <a:tcPr marL="0" marR="0" marT="0" marB="0">
                    <a:lnR w="6350">
                      <a:solidFill>
                        <a:srgbClr val="91A7D1"/>
                      </a:solidFill>
                      <a:prstDash val="solid"/>
                    </a:lnR>
                  </a:tcPr>
                </a:tc>
                <a:tc>
                  <a:txBody>
                    <a:bodyPr/>
                    <a:lstStyle/>
                    <a:p>
                      <a:pPr>
                        <a:lnSpc>
                          <a:spcPct val="100000"/>
                        </a:lnSpc>
                      </a:pPr>
                      <a:endParaRPr sz="1100">
                        <a:latin typeface="Times New Roman"/>
                        <a:cs typeface="Times New Roman"/>
                      </a:endParaRPr>
                    </a:p>
                  </a:txBody>
                  <a:tcPr marL="0" marR="0" marT="0" marB="0">
                    <a:lnL w="6350">
                      <a:solidFill>
                        <a:srgbClr val="91A7D1"/>
                      </a:solidFill>
                      <a:prstDash val="solid"/>
                    </a:lnL>
                  </a:tcPr>
                </a:tc>
                <a:tc>
                  <a:txBody>
                    <a:bodyPr/>
                    <a:lstStyle/>
                    <a:p>
                      <a:pPr>
                        <a:lnSpc>
                          <a:spcPct val="100000"/>
                        </a:lnSpc>
                      </a:pPr>
                      <a:endParaRPr sz="1100">
                        <a:latin typeface="Times New Roman"/>
                        <a:cs typeface="Times New Roman"/>
                      </a:endParaRPr>
                    </a:p>
                  </a:txBody>
                  <a:tcPr marL="0" marR="0" marT="0" marB="0">
                    <a:lnR w="6350">
                      <a:solidFill>
                        <a:srgbClr val="91A7D1"/>
                      </a:solidFill>
                      <a:prstDash val="solid"/>
                    </a:lnR>
                  </a:tcPr>
                </a:tc>
                <a:tc>
                  <a:txBody>
                    <a:bodyPr/>
                    <a:lstStyle/>
                    <a:p>
                      <a:pPr marL="161925">
                        <a:lnSpc>
                          <a:spcPct val="100000"/>
                        </a:lnSpc>
                        <a:spcBef>
                          <a:spcPts val="434"/>
                        </a:spcBef>
                      </a:pPr>
                      <a:r>
                        <a:rPr sz="800" b="1" i="1" dirty="0">
                          <a:solidFill>
                            <a:srgbClr val="004689"/>
                          </a:solidFill>
                          <a:latin typeface="Arial"/>
                          <a:cs typeface="Arial"/>
                        </a:rPr>
                        <a:t>1</a:t>
                      </a:r>
                      <a:endParaRPr sz="800">
                        <a:latin typeface="Arial"/>
                        <a:cs typeface="Arial"/>
                      </a:endParaRPr>
                    </a:p>
                  </a:txBody>
                  <a:tcPr marL="0" marR="0" marT="55244" marB="0">
                    <a:lnL w="6350">
                      <a:solidFill>
                        <a:srgbClr val="91A7D1"/>
                      </a:solidFill>
                      <a:prstDash val="solid"/>
                    </a:lnL>
                  </a:tcPr>
                </a:tc>
                <a:tc>
                  <a:txBody>
                    <a:bodyPr/>
                    <a:lstStyle/>
                    <a:p>
                      <a:pPr>
                        <a:lnSpc>
                          <a:spcPct val="100000"/>
                        </a:lnSpc>
                      </a:pPr>
                      <a:endParaRPr sz="1100">
                        <a:latin typeface="Times New Roman"/>
                        <a:cs typeface="Times New Roman"/>
                      </a:endParaRPr>
                    </a:p>
                  </a:txBody>
                  <a:tcPr marL="0" marR="0" marT="0" marB="0"/>
                </a:tc>
                <a:tc>
                  <a:txBody>
                    <a:bodyPr/>
                    <a:lstStyle/>
                    <a:p>
                      <a:pPr marR="61594" algn="r">
                        <a:lnSpc>
                          <a:spcPct val="100000"/>
                        </a:lnSpc>
                        <a:spcBef>
                          <a:spcPts val="434"/>
                        </a:spcBef>
                      </a:pPr>
                      <a:r>
                        <a:rPr sz="800" b="1" i="1" dirty="0">
                          <a:solidFill>
                            <a:srgbClr val="004689"/>
                          </a:solidFill>
                          <a:latin typeface="Arial"/>
                          <a:cs typeface="Arial"/>
                        </a:rPr>
                        <a:t>1</a:t>
                      </a:r>
                      <a:endParaRPr sz="800">
                        <a:latin typeface="Arial"/>
                        <a:cs typeface="Arial"/>
                      </a:endParaRPr>
                    </a:p>
                  </a:txBody>
                  <a:tcPr marL="0" marR="0" marT="55244" marB="0"/>
                </a:tc>
              </a:tr>
              <a:tr h="192628">
                <a:tc>
                  <a:txBody>
                    <a:bodyPr/>
                    <a:lstStyle/>
                    <a:p>
                      <a:pPr>
                        <a:lnSpc>
                          <a:spcPct val="100000"/>
                        </a:lnSpc>
                      </a:pPr>
                      <a:endParaRPr sz="1100">
                        <a:latin typeface="Times New Roman"/>
                        <a:cs typeface="Times New Roman"/>
                      </a:endParaRPr>
                    </a:p>
                  </a:txBody>
                  <a:tcPr marL="0" marR="0" marT="0" marB="0">
                    <a:lnL w="6350">
                      <a:solidFill>
                        <a:srgbClr val="91A7D1"/>
                      </a:solidFill>
                      <a:prstDash val="solid"/>
                    </a:lnL>
                    <a:lnB w="6350">
                      <a:solidFill>
                        <a:srgbClr val="91A7D1"/>
                      </a:solidFill>
                      <a:prstDash val="solid"/>
                    </a:lnB>
                  </a:tcPr>
                </a:tc>
                <a:tc>
                  <a:txBody>
                    <a:bodyPr/>
                    <a:lstStyle/>
                    <a:p>
                      <a:pPr>
                        <a:lnSpc>
                          <a:spcPct val="100000"/>
                        </a:lnSpc>
                      </a:pPr>
                      <a:endParaRPr sz="1100">
                        <a:latin typeface="Times New Roman"/>
                        <a:cs typeface="Times New Roman"/>
                      </a:endParaRPr>
                    </a:p>
                  </a:txBody>
                  <a:tcPr marL="0" marR="0" marT="0" marB="0">
                    <a:lnR w="6350">
                      <a:solidFill>
                        <a:srgbClr val="91A7D1"/>
                      </a:solidFill>
                      <a:prstDash val="solid"/>
                    </a:lnR>
                    <a:lnB w="6350">
                      <a:solidFill>
                        <a:srgbClr val="91A7D1"/>
                      </a:solidFill>
                      <a:prstDash val="solid"/>
                    </a:lnB>
                  </a:tcPr>
                </a:tc>
                <a:tc>
                  <a:txBody>
                    <a:bodyPr/>
                    <a:lstStyle/>
                    <a:p>
                      <a:pPr marR="67945" algn="r">
                        <a:lnSpc>
                          <a:spcPct val="100000"/>
                        </a:lnSpc>
                        <a:spcBef>
                          <a:spcPts val="434"/>
                        </a:spcBef>
                      </a:pPr>
                      <a:r>
                        <a:rPr sz="800" b="1" i="1" dirty="0">
                          <a:solidFill>
                            <a:srgbClr val="004689"/>
                          </a:solidFill>
                          <a:latin typeface="Arial"/>
                          <a:cs typeface="Arial"/>
                        </a:rPr>
                        <a:t>0</a:t>
                      </a:r>
                      <a:endParaRPr sz="800">
                        <a:latin typeface="Arial"/>
                        <a:cs typeface="Arial"/>
                      </a:endParaRPr>
                    </a:p>
                  </a:txBody>
                  <a:tcPr marL="0" marR="0" marT="55244" marB="0">
                    <a:lnL w="6350">
                      <a:solidFill>
                        <a:srgbClr val="91A7D1"/>
                      </a:solidFill>
                      <a:prstDash val="solid"/>
                    </a:lnL>
                  </a:tcPr>
                </a:tc>
                <a:tc>
                  <a:txBody>
                    <a:bodyPr/>
                    <a:lstStyle/>
                    <a:p>
                      <a:pPr>
                        <a:lnSpc>
                          <a:spcPct val="100000"/>
                        </a:lnSpc>
                      </a:pPr>
                      <a:endParaRPr sz="1100">
                        <a:latin typeface="Times New Roman"/>
                        <a:cs typeface="Times New Roman"/>
                      </a:endParaRPr>
                    </a:p>
                  </a:txBody>
                  <a:tcPr marL="0" marR="0" marT="0" marB="0">
                    <a:lnR w="6350">
                      <a:solidFill>
                        <a:srgbClr val="91A7D1"/>
                      </a:solidFill>
                      <a:prstDash val="solid"/>
                    </a:lnR>
                  </a:tcPr>
                </a:tc>
                <a:tc>
                  <a:txBody>
                    <a:bodyPr/>
                    <a:lstStyle/>
                    <a:p>
                      <a:pPr>
                        <a:lnSpc>
                          <a:spcPct val="100000"/>
                        </a:lnSpc>
                      </a:pPr>
                      <a:endParaRPr sz="1100">
                        <a:latin typeface="Times New Roman"/>
                        <a:cs typeface="Times New Roman"/>
                      </a:endParaRPr>
                    </a:p>
                  </a:txBody>
                  <a:tcPr marL="0" marR="0" marT="0" marB="0">
                    <a:lnL w="6350">
                      <a:solidFill>
                        <a:srgbClr val="91A7D1"/>
                      </a:solidFill>
                      <a:prstDash val="solid"/>
                    </a:lnL>
                    <a:lnB w="6350">
                      <a:solidFill>
                        <a:srgbClr val="91A7D1"/>
                      </a:solidFill>
                      <a:prstDash val="solid"/>
                    </a:lnB>
                  </a:tcPr>
                </a:tc>
                <a:tc>
                  <a:txBody>
                    <a:bodyPr/>
                    <a:lstStyle/>
                    <a:p>
                      <a:pPr>
                        <a:lnSpc>
                          <a:spcPct val="100000"/>
                        </a:lnSpc>
                      </a:pPr>
                      <a:endParaRPr sz="1100">
                        <a:latin typeface="Times New Roman"/>
                        <a:cs typeface="Times New Roman"/>
                      </a:endParaRPr>
                    </a:p>
                  </a:txBody>
                  <a:tcPr marL="0" marR="0" marT="0" marB="0">
                    <a:lnR w="6350">
                      <a:solidFill>
                        <a:srgbClr val="91A7D1"/>
                      </a:solidFill>
                      <a:prstDash val="solid"/>
                    </a:lnR>
                    <a:lnB w="6350">
                      <a:solidFill>
                        <a:srgbClr val="91A7D1"/>
                      </a:solidFill>
                      <a:prstDash val="solid"/>
                    </a:lnB>
                  </a:tcPr>
                </a:tc>
                <a:tc>
                  <a:txBody>
                    <a:bodyPr/>
                    <a:lstStyle/>
                    <a:p>
                      <a:pPr marL="162560">
                        <a:lnSpc>
                          <a:spcPct val="100000"/>
                        </a:lnSpc>
                        <a:spcBef>
                          <a:spcPts val="434"/>
                        </a:spcBef>
                      </a:pPr>
                      <a:r>
                        <a:rPr sz="800" b="1" i="1" dirty="0">
                          <a:solidFill>
                            <a:srgbClr val="004689"/>
                          </a:solidFill>
                          <a:latin typeface="Arial"/>
                          <a:cs typeface="Arial"/>
                        </a:rPr>
                        <a:t>0</a:t>
                      </a:r>
                      <a:endParaRPr sz="800">
                        <a:latin typeface="Arial"/>
                        <a:cs typeface="Arial"/>
                      </a:endParaRPr>
                    </a:p>
                  </a:txBody>
                  <a:tcPr marL="0" marR="0" marT="55244" marB="0">
                    <a:lnL w="6350">
                      <a:solidFill>
                        <a:srgbClr val="91A7D1"/>
                      </a:solidFill>
                      <a:prstDash val="solid"/>
                    </a:lnL>
                  </a:tcPr>
                </a:tc>
                <a:tc>
                  <a:txBody>
                    <a:bodyPr/>
                    <a:lstStyle/>
                    <a:p>
                      <a:pPr>
                        <a:lnSpc>
                          <a:spcPct val="100000"/>
                        </a:lnSpc>
                      </a:pPr>
                      <a:endParaRPr sz="1100">
                        <a:latin typeface="Times New Roman"/>
                        <a:cs typeface="Times New Roman"/>
                      </a:endParaRPr>
                    </a:p>
                  </a:txBody>
                  <a:tcPr marL="0" marR="0" marT="0" marB="0"/>
                </a:tc>
                <a:tc>
                  <a:txBody>
                    <a:bodyPr/>
                    <a:lstStyle/>
                    <a:p>
                      <a:pPr marR="60960" algn="r">
                        <a:lnSpc>
                          <a:spcPct val="100000"/>
                        </a:lnSpc>
                        <a:spcBef>
                          <a:spcPts val="434"/>
                        </a:spcBef>
                      </a:pPr>
                      <a:r>
                        <a:rPr sz="800" b="1" i="1" dirty="0">
                          <a:solidFill>
                            <a:srgbClr val="004689"/>
                          </a:solidFill>
                          <a:latin typeface="Arial"/>
                          <a:cs typeface="Arial"/>
                        </a:rPr>
                        <a:t>0</a:t>
                      </a:r>
                      <a:endParaRPr sz="800">
                        <a:latin typeface="Arial"/>
                        <a:cs typeface="Arial"/>
                      </a:endParaRPr>
                    </a:p>
                  </a:txBody>
                  <a:tcPr marL="0" marR="0" marT="55244" marB="0"/>
                </a:tc>
              </a:tr>
            </a:tbl>
          </a:graphicData>
        </a:graphic>
      </p:graphicFrame>
      <p:sp>
        <p:nvSpPr>
          <p:cNvPr id="19" name="object 19"/>
          <p:cNvSpPr/>
          <p:nvPr/>
        </p:nvSpPr>
        <p:spPr>
          <a:xfrm>
            <a:off x="977874" y="4728832"/>
            <a:ext cx="1068857" cy="888847"/>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977874" y="4728819"/>
            <a:ext cx="1069340" cy="889000"/>
          </a:xfrm>
          <a:custGeom>
            <a:avLst/>
            <a:gdLst/>
            <a:ahLst/>
            <a:cxnLst/>
            <a:rect l="l" t="t" r="r" b="b"/>
            <a:pathLst>
              <a:path w="1069339"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21" name="object 21"/>
          <p:cNvSpPr/>
          <p:nvPr/>
        </p:nvSpPr>
        <p:spPr>
          <a:xfrm>
            <a:off x="3369360" y="3225076"/>
            <a:ext cx="1068857" cy="888860"/>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3369360" y="4728832"/>
            <a:ext cx="1068857" cy="888847"/>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3369360" y="4728819"/>
            <a:ext cx="1069340" cy="889000"/>
          </a:xfrm>
          <a:custGeom>
            <a:avLst/>
            <a:gdLst/>
            <a:ahLst/>
            <a:cxnLst/>
            <a:rect l="l" t="t" r="r" b="b"/>
            <a:pathLst>
              <a:path w="1069339"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24" name="object 24"/>
          <p:cNvSpPr/>
          <p:nvPr/>
        </p:nvSpPr>
        <p:spPr>
          <a:xfrm>
            <a:off x="5760846" y="3225076"/>
            <a:ext cx="1068856" cy="888860"/>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5760846" y="3225076"/>
            <a:ext cx="1069340" cy="889000"/>
          </a:xfrm>
          <a:custGeom>
            <a:avLst/>
            <a:gdLst/>
            <a:ahLst/>
            <a:cxnLst/>
            <a:rect l="l" t="t" r="r" b="b"/>
            <a:pathLst>
              <a:path w="1069340"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26" name="object 26"/>
          <p:cNvSpPr/>
          <p:nvPr/>
        </p:nvSpPr>
        <p:spPr>
          <a:xfrm>
            <a:off x="5760846" y="4728832"/>
            <a:ext cx="1068857" cy="888847"/>
          </a:xfrm>
          <a:prstGeom prst="rect">
            <a:avLst/>
          </a:prstGeom>
          <a:blipFill>
            <a:blip r:embed="rId7" cstate="print"/>
            <a:stretch>
              <a:fillRect/>
            </a:stretch>
          </a:blipFill>
        </p:spPr>
        <p:txBody>
          <a:bodyPr wrap="square" lIns="0" tIns="0" rIns="0" bIns="0" rtlCol="0"/>
          <a:lstStyle/>
          <a:p>
            <a:endParaRPr/>
          </a:p>
        </p:txBody>
      </p:sp>
      <p:sp>
        <p:nvSpPr>
          <p:cNvPr id="27" name="object 27"/>
          <p:cNvSpPr/>
          <p:nvPr/>
        </p:nvSpPr>
        <p:spPr>
          <a:xfrm>
            <a:off x="5760846" y="4728819"/>
            <a:ext cx="1069340" cy="889000"/>
          </a:xfrm>
          <a:custGeom>
            <a:avLst/>
            <a:gdLst/>
            <a:ahLst/>
            <a:cxnLst/>
            <a:rect l="l" t="t" r="r" b="b"/>
            <a:pathLst>
              <a:path w="1069340"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28" name="object 28"/>
          <p:cNvSpPr/>
          <p:nvPr/>
        </p:nvSpPr>
        <p:spPr>
          <a:xfrm>
            <a:off x="2173033" y="2787777"/>
            <a:ext cx="144145" cy="144145"/>
          </a:xfrm>
          <a:custGeom>
            <a:avLst/>
            <a:gdLst/>
            <a:ahLst/>
            <a:cxnLst/>
            <a:rect l="l" t="t" r="r" b="b"/>
            <a:pathLst>
              <a:path w="144144" h="144144">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29" name="object 29"/>
          <p:cNvSpPr/>
          <p:nvPr/>
        </p:nvSpPr>
        <p:spPr>
          <a:xfrm>
            <a:off x="2173033" y="2787777"/>
            <a:ext cx="144145" cy="144145"/>
          </a:xfrm>
          <a:custGeom>
            <a:avLst/>
            <a:gdLst/>
            <a:ahLst/>
            <a:cxnLst/>
            <a:rect l="l" t="t" r="r" b="b"/>
            <a:pathLst>
              <a:path w="144144" h="144144">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30" name="object 30"/>
          <p:cNvSpPr/>
          <p:nvPr/>
        </p:nvSpPr>
        <p:spPr>
          <a:xfrm>
            <a:off x="4705693" y="2787777"/>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solidFill>
            <a:srgbClr val="91A7D1"/>
          </a:solidFill>
        </p:spPr>
        <p:txBody>
          <a:bodyPr wrap="square" lIns="0" tIns="0" rIns="0" bIns="0" rtlCol="0"/>
          <a:lstStyle/>
          <a:p>
            <a:endParaRPr/>
          </a:p>
        </p:txBody>
      </p:sp>
      <p:sp>
        <p:nvSpPr>
          <p:cNvPr id="31" name="object 31"/>
          <p:cNvSpPr/>
          <p:nvPr/>
        </p:nvSpPr>
        <p:spPr>
          <a:xfrm>
            <a:off x="4705693" y="2787777"/>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32" name="object 32"/>
          <p:cNvSpPr/>
          <p:nvPr/>
        </p:nvSpPr>
        <p:spPr>
          <a:xfrm>
            <a:off x="986701" y="2787777"/>
            <a:ext cx="144145" cy="144145"/>
          </a:xfrm>
          <a:custGeom>
            <a:avLst/>
            <a:gdLst/>
            <a:ahLst/>
            <a:cxnLst/>
            <a:rect l="l" t="t" r="r" b="b"/>
            <a:pathLst>
              <a:path w="144144" h="144144">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33" name="object 33"/>
          <p:cNvSpPr/>
          <p:nvPr/>
        </p:nvSpPr>
        <p:spPr>
          <a:xfrm>
            <a:off x="3519360" y="2787777"/>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solidFill>
            <a:srgbClr val="BDD2E7"/>
          </a:solidFill>
        </p:spPr>
        <p:txBody>
          <a:bodyPr wrap="square" lIns="0" tIns="0" rIns="0" bIns="0" rtlCol="0"/>
          <a:lstStyle/>
          <a:p>
            <a:endParaRPr/>
          </a:p>
        </p:txBody>
      </p:sp>
      <p:sp>
        <p:nvSpPr>
          <p:cNvPr id="34" name="object 34"/>
          <p:cNvSpPr/>
          <p:nvPr/>
        </p:nvSpPr>
        <p:spPr>
          <a:xfrm>
            <a:off x="3519360" y="2787777"/>
            <a:ext cx="144145" cy="144145"/>
          </a:xfrm>
          <a:custGeom>
            <a:avLst/>
            <a:gdLst/>
            <a:ahLst/>
            <a:cxnLst/>
            <a:rect l="l" t="t" r="r" b="b"/>
            <a:pathLst>
              <a:path w="144145" h="144144">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35" name="object 35"/>
          <p:cNvSpPr/>
          <p:nvPr/>
        </p:nvSpPr>
        <p:spPr>
          <a:xfrm>
            <a:off x="2165007" y="3723500"/>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36" name="object 36"/>
          <p:cNvSpPr/>
          <p:nvPr/>
        </p:nvSpPr>
        <p:spPr>
          <a:xfrm>
            <a:off x="2165007" y="3723500"/>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37" name="object 37"/>
          <p:cNvSpPr/>
          <p:nvPr/>
        </p:nvSpPr>
        <p:spPr>
          <a:xfrm>
            <a:off x="2165324" y="3219500"/>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91A7D1"/>
          </a:solidFill>
        </p:spPr>
        <p:txBody>
          <a:bodyPr wrap="square" lIns="0" tIns="0" rIns="0" bIns="0" rtlCol="0"/>
          <a:lstStyle/>
          <a:p>
            <a:endParaRPr/>
          </a:p>
        </p:txBody>
      </p:sp>
      <p:sp>
        <p:nvSpPr>
          <p:cNvPr id="38" name="object 38"/>
          <p:cNvSpPr/>
          <p:nvPr/>
        </p:nvSpPr>
        <p:spPr>
          <a:xfrm>
            <a:off x="2165324" y="3219500"/>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39" name="object 39"/>
          <p:cNvSpPr/>
          <p:nvPr/>
        </p:nvSpPr>
        <p:spPr>
          <a:xfrm>
            <a:off x="2165324" y="3975493"/>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40" name="object 40"/>
          <p:cNvSpPr/>
          <p:nvPr/>
        </p:nvSpPr>
        <p:spPr>
          <a:xfrm>
            <a:off x="2165324" y="3471494"/>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BDD2E7"/>
          </a:solidFill>
        </p:spPr>
        <p:txBody>
          <a:bodyPr wrap="square" lIns="0" tIns="0" rIns="0" bIns="0" rtlCol="0"/>
          <a:lstStyle/>
          <a:p>
            <a:endParaRPr/>
          </a:p>
        </p:txBody>
      </p:sp>
      <p:sp>
        <p:nvSpPr>
          <p:cNvPr id="41" name="object 41"/>
          <p:cNvSpPr/>
          <p:nvPr/>
        </p:nvSpPr>
        <p:spPr>
          <a:xfrm>
            <a:off x="2165324" y="3471494"/>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42" name="object 42"/>
          <p:cNvSpPr/>
          <p:nvPr/>
        </p:nvSpPr>
        <p:spPr>
          <a:xfrm>
            <a:off x="2165007" y="5227244"/>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43" name="object 43"/>
          <p:cNvSpPr/>
          <p:nvPr/>
        </p:nvSpPr>
        <p:spPr>
          <a:xfrm>
            <a:off x="2165007" y="5227244"/>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44" name="object 44"/>
          <p:cNvSpPr/>
          <p:nvPr/>
        </p:nvSpPr>
        <p:spPr>
          <a:xfrm>
            <a:off x="2165324" y="4723244"/>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91A7D1"/>
          </a:solidFill>
        </p:spPr>
        <p:txBody>
          <a:bodyPr wrap="square" lIns="0" tIns="0" rIns="0" bIns="0" rtlCol="0"/>
          <a:lstStyle/>
          <a:p>
            <a:endParaRPr/>
          </a:p>
        </p:txBody>
      </p:sp>
      <p:sp>
        <p:nvSpPr>
          <p:cNvPr id="45" name="object 45"/>
          <p:cNvSpPr/>
          <p:nvPr/>
        </p:nvSpPr>
        <p:spPr>
          <a:xfrm>
            <a:off x="2165324" y="4723244"/>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46" name="object 46"/>
          <p:cNvSpPr/>
          <p:nvPr/>
        </p:nvSpPr>
        <p:spPr>
          <a:xfrm>
            <a:off x="2165324" y="5479237"/>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47" name="object 47"/>
          <p:cNvSpPr/>
          <p:nvPr/>
        </p:nvSpPr>
        <p:spPr>
          <a:xfrm>
            <a:off x="2165324" y="4975237"/>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BDD2E7"/>
          </a:solidFill>
        </p:spPr>
        <p:txBody>
          <a:bodyPr wrap="square" lIns="0" tIns="0" rIns="0" bIns="0" rtlCol="0"/>
          <a:lstStyle/>
          <a:p>
            <a:endParaRPr/>
          </a:p>
        </p:txBody>
      </p:sp>
      <p:sp>
        <p:nvSpPr>
          <p:cNvPr id="48" name="object 48"/>
          <p:cNvSpPr/>
          <p:nvPr/>
        </p:nvSpPr>
        <p:spPr>
          <a:xfrm>
            <a:off x="2165324" y="4975237"/>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49" name="object 49"/>
          <p:cNvSpPr/>
          <p:nvPr/>
        </p:nvSpPr>
        <p:spPr>
          <a:xfrm>
            <a:off x="4556493" y="3723500"/>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50" name="object 50"/>
          <p:cNvSpPr/>
          <p:nvPr/>
        </p:nvSpPr>
        <p:spPr>
          <a:xfrm>
            <a:off x="4556493" y="3723500"/>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51" name="object 51"/>
          <p:cNvSpPr/>
          <p:nvPr/>
        </p:nvSpPr>
        <p:spPr>
          <a:xfrm>
            <a:off x="4556810" y="3219500"/>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91A7D1"/>
          </a:solidFill>
        </p:spPr>
        <p:txBody>
          <a:bodyPr wrap="square" lIns="0" tIns="0" rIns="0" bIns="0" rtlCol="0"/>
          <a:lstStyle/>
          <a:p>
            <a:endParaRPr/>
          </a:p>
        </p:txBody>
      </p:sp>
      <p:sp>
        <p:nvSpPr>
          <p:cNvPr id="52" name="object 52"/>
          <p:cNvSpPr/>
          <p:nvPr/>
        </p:nvSpPr>
        <p:spPr>
          <a:xfrm>
            <a:off x="4556810" y="3219500"/>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53" name="object 53"/>
          <p:cNvSpPr/>
          <p:nvPr/>
        </p:nvSpPr>
        <p:spPr>
          <a:xfrm>
            <a:off x="4556810" y="3975493"/>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54" name="object 54"/>
          <p:cNvSpPr/>
          <p:nvPr/>
        </p:nvSpPr>
        <p:spPr>
          <a:xfrm>
            <a:off x="4556810" y="3471494"/>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BDD2E7"/>
          </a:solidFill>
        </p:spPr>
        <p:txBody>
          <a:bodyPr wrap="square" lIns="0" tIns="0" rIns="0" bIns="0" rtlCol="0"/>
          <a:lstStyle/>
          <a:p>
            <a:endParaRPr/>
          </a:p>
        </p:txBody>
      </p:sp>
      <p:sp>
        <p:nvSpPr>
          <p:cNvPr id="55" name="object 55"/>
          <p:cNvSpPr/>
          <p:nvPr/>
        </p:nvSpPr>
        <p:spPr>
          <a:xfrm>
            <a:off x="4556810" y="3471494"/>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56" name="object 56"/>
          <p:cNvSpPr/>
          <p:nvPr/>
        </p:nvSpPr>
        <p:spPr>
          <a:xfrm>
            <a:off x="4556493" y="5227244"/>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57" name="object 57"/>
          <p:cNvSpPr/>
          <p:nvPr/>
        </p:nvSpPr>
        <p:spPr>
          <a:xfrm>
            <a:off x="4556493" y="5227244"/>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58" name="object 58"/>
          <p:cNvSpPr/>
          <p:nvPr/>
        </p:nvSpPr>
        <p:spPr>
          <a:xfrm>
            <a:off x="4556810" y="4723244"/>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91A7D1"/>
          </a:solidFill>
        </p:spPr>
        <p:txBody>
          <a:bodyPr wrap="square" lIns="0" tIns="0" rIns="0" bIns="0" rtlCol="0"/>
          <a:lstStyle/>
          <a:p>
            <a:endParaRPr/>
          </a:p>
        </p:txBody>
      </p:sp>
      <p:sp>
        <p:nvSpPr>
          <p:cNvPr id="59" name="object 59"/>
          <p:cNvSpPr/>
          <p:nvPr/>
        </p:nvSpPr>
        <p:spPr>
          <a:xfrm>
            <a:off x="4556810" y="4723244"/>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60" name="object 60"/>
          <p:cNvSpPr/>
          <p:nvPr/>
        </p:nvSpPr>
        <p:spPr>
          <a:xfrm>
            <a:off x="4556810" y="5479237"/>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61" name="object 61"/>
          <p:cNvSpPr/>
          <p:nvPr/>
        </p:nvSpPr>
        <p:spPr>
          <a:xfrm>
            <a:off x="4556810" y="4975237"/>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BDD2E7"/>
          </a:solidFill>
        </p:spPr>
        <p:txBody>
          <a:bodyPr wrap="square" lIns="0" tIns="0" rIns="0" bIns="0" rtlCol="0"/>
          <a:lstStyle/>
          <a:p>
            <a:endParaRPr/>
          </a:p>
        </p:txBody>
      </p:sp>
      <p:sp>
        <p:nvSpPr>
          <p:cNvPr id="62" name="object 62"/>
          <p:cNvSpPr/>
          <p:nvPr/>
        </p:nvSpPr>
        <p:spPr>
          <a:xfrm>
            <a:off x="4556810" y="4975237"/>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63" name="object 63"/>
          <p:cNvSpPr/>
          <p:nvPr/>
        </p:nvSpPr>
        <p:spPr>
          <a:xfrm>
            <a:off x="6947979" y="3723500"/>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64" name="object 64"/>
          <p:cNvSpPr/>
          <p:nvPr/>
        </p:nvSpPr>
        <p:spPr>
          <a:xfrm>
            <a:off x="6947979" y="3723500"/>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65" name="object 65"/>
          <p:cNvSpPr/>
          <p:nvPr/>
        </p:nvSpPr>
        <p:spPr>
          <a:xfrm>
            <a:off x="6948296" y="3219500"/>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91A7D1"/>
          </a:solidFill>
        </p:spPr>
        <p:txBody>
          <a:bodyPr wrap="square" lIns="0" tIns="0" rIns="0" bIns="0" rtlCol="0"/>
          <a:lstStyle/>
          <a:p>
            <a:endParaRPr/>
          </a:p>
        </p:txBody>
      </p:sp>
      <p:sp>
        <p:nvSpPr>
          <p:cNvPr id="66" name="object 66"/>
          <p:cNvSpPr/>
          <p:nvPr/>
        </p:nvSpPr>
        <p:spPr>
          <a:xfrm>
            <a:off x="6948296" y="3219500"/>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67" name="object 67"/>
          <p:cNvSpPr/>
          <p:nvPr/>
        </p:nvSpPr>
        <p:spPr>
          <a:xfrm>
            <a:off x="6948296" y="3975493"/>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68" name="object 68"/>
          <p:cNvSpPr/>
          <p:nvPr/>
        </p:nvSpPr>
        <p:spPr>
          <a:xfrm>
            <a:off x="6948296" y="3471494"/>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BDD2E7"/>
          </a:solidFill>
        </p:spPr>
        <p:txBody>
          <a:bodyPr wrap="square" lIns="0" tIns="0" rIns="0" bIns="0" rtlCol="0"/>
          <a:lstStyle/>
          <a:p>
            <a:endParaRPr/>
          </a:p>
        </p:txBody>
      </p:sp>
      <p:sp>
        <p:nvSpPr>
          <p:cNvPr id="69" name="object 69"/>
          <p:cNvSpPr/>
          <p:nvPr/>
        </p:nvSpPr>
        <p:spPr>
          <a:xfrm>
            <a:off x="6948296" y="3471494"/>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70" name="object 70"/>
          <p:cNvSpPr txBox="1"/>
          <p:nvPr/>
        </p:nvSpPr>
        <p:spPr>
          <a:xfrm>
            <a:off x="5755255" y="4142790"/>
            <a:ext cx="861060" cy="330200"/>
          </a:xfrm>
          <a:prstGeom prst="rect">
            <a:avLst/>
          </a:prstGeom>
        </p:spPr>
        <p:txBody>
          <a:bodyPr vert="horz" wrap="square" lIns="0" tIns="12700" rIns="0" bIns="0" rtlCol="0">
            <a:spAutoFit/>
          </a:bodyPr>
          <a:lstStyle/>
          <a:p>
            <a:pPr marL="12700" marR="5080">
              <a:lnSpc>
                <a:spcPct val="111100"/>
              </a:lnSpc>
              <a:spcBef>
                <a:spcPts val="100"/>
              </a:spcBef>
            </a:pPr>
            <a:r>
              <a:rPr sz="900" spc="10" dirty="0">
                <a:solidFill>
                  <a:srgbClr val="6078AD"/>
                </a:solidFill>
                <a:latin typeface="Calibri"/>
                <a:cs typeface="Calibri"/>
              </a:rPr>
              <a:t>¿Posibilidades</a:t>
            </a:r>
            <a:r>
              <a:rPr sz="900" spc="-35" dirty="0">
                <a:solidFill>
                  <a:srgbClr val="6078AD"/>
                </a:solidFill>
                <a:latin typeface="Calibri"/>
                <a:cs typeface="Calibri"/>
              </a:rPr>
              <a:t> </a:t>
            </a:r>
            <a:r>
              <a:rPr sz="900" spc="15" dirty="0">
                <a:solidFill>
                  <a:srgbClr val="6078AD"/>
                </a:solidFill>
                <a:latin typeface="Calibri"/>
                <a:cs typeface="Calibri"/>
              </a:rPr>
              <a:t>de  </a:t>
            </a:r>
            <a:r>
              <a:rPr sz="900" spc="10" dirty="0">
                <a:solidFill>
                  <a:srgbClr val="6078AD"/>
                </a:solidFill>
                <a:latin typeface="Calibri"/>
                <a:cs typeface="Calibri"/>
              </a:rPr>
              <a:t>ascender?</a:t>
            </a:r>
            <a:endParaRPr sz="900">
              <a:latin typeface="Calibri"/>
              <a:cs typeface="Calibri"/>
            </a:endParaRPr>
          </a:p>
        </p:txBody>
      </p:sp>
      <p:sp>
        <p:nvSpPr>
          <p:cNvPr id="71" name="object 71"/>
          <p:cNvSpPr/>
          <p:nvPr/>
        </p:nvSpPr>
        <p:spPr>
          <a:xfrm>
            <a:off x="6947979" y="5227244"/>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72" name="object 72"/>
          <p:cNvSpPr txBox="1"/>
          <p:nvPr/>
        </p:nvSpPr>
        <p:spPr>
          <a:xfrm>
            <a:off x="6979340" y="5215692"/>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1</a:t>
            </a:r>
            <a:endParaRPr sz="800">
              <a:latin typeface="Arial"/>
              <a:cs typeface="Arial"/>
            </a:endParaRPr>
          </a:p>
        </p:txBody>
      </p:sp>
      <p:sp>
        <p:nvSpPr>
          <p:cNvPr id="73" name="object 73"/>
          <p:cNvSpPr/>
          <p:nvPr/>
        </p:nvSpPr>
        <p:spPr>
          <a:xfrm>
            <a:off x="6947979" y="5227244"/>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74" name="object 74"/>
          <p:cNvSpPr/>
          <p:nvPr/>
        </p:nvSpPr>
        <p:spPr>
          <a:xfrm>
            <a:off x="6948296" y="4723244"/>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91A7D1"/>
          </a:solidFill>
        </p:spPr>
        <p:txBody>
          <a:bodyPr wrap="square" lIns="0" tIns="0" rIns="0" bIns="0" rtlCol="0"/>
          <a:lstStyle/>
          <a:p>
            <a:endParaRPr/>
          </a:p>
        </p:txBody>
      </p:sp>
      <p:sp>
        <p:nvSpPr>
          <p:cNvPr id="75" name="object 75"/>
          <p:cNvSpPr txBox="1"/>
          <p:nvPr/>
        </p:nvSpPr>
        <p:spPr>
          <a:xfrm>
            <a:off x="6979666" y="4711684"/>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3</a:t>
            </a:r>
            <a:endParaRPr sz="800">
              <a:latin typeface="Arial"/>
              <a:cs typeface="Arial"/>
            </a:endParaRPr>
          </a:p>
        </p:txBody>
      </p:sp>
      <p:sp>
        <p:nvSpPr>
          <p:cNvPr id="76" name="object 76"/>
          <p:cNvSpPr/>
          <p:nvPr/>
        </p:nvSpPr>
        <p:spPr>
          <a:xfrm>
            <a:off x="6948296" y="4723244"/>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77" name="object 77"/>
          <p:cNvSpPr txBox="1"/>
          <p:nvPr/>
        </p:nvSpPr>
        <p:spPr>
          <a:xfrm>
            <a:off x="6979666" y="5467690"/>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0</a:t>
            </a:r>
            <a:endParaRPr sz="800">
              <a:latin typeface="Arial"/>
              <a:cs typeface="Arial"/>
            </a:endParaRPr>
          </a:p>
        </p:txBody>
      </p:sp>
      <p:sp>
        <p:nvSpPr>
          <p:cNvPr id="78" name="object 78"/>
          <p:cNvSpPr/>
          <p:nvPr/>
        </p:nvSpPr>
        <p:spPr>
          <a:xfrm>
            <a:off x="6948296" y="5479237"/>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79" name="object 79"/>
          <p:cNvSpPr/>
          <p:nvPr/>
        </p:nvSpPr>
        <p:spPr>
          <a:xfrm>
            <a:off x="6948296" y="4975237"/>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BDD2E7"/>
          </a:solidFill>
        </p:spPr>
        <p:txBody>
          <a:bodyPr wrap="square" lIns="0" tIns="0" rIns="0" bIns="0" rtlCol="0"/>
          <a:lstStyle/>
          <a:p>
            <a:endParaRPr/>
          </a:p>
        </p:txBody>
      </p:sp>
      <p:sp>
        <p:nvSpPr>
          <p:cNvPr id="80" name="object 80"/>
          <p:cNvSpPr txBox="1"/>
          <p:nvPr/>
        </p:nvSpPr>
        <p:spPr>
          <a:xfrm>
            <a:off x="6979666" y="4963693"/>
            <a:ext cx="81280" cy="147320"/>
          </a:xfrm>
          <a:prstGeom prst="rect">
            <a:avLst/>
          </a:prstGeom>
        </p:spPr>
        <p:txBody>
          <a:bodyPr vert="horz" wrap="square" lIns="0" tIns="12700" rIns="0" bIns="0" rtlCol="0">
            <a:spAutoFit/>
          </a:bodyPr>
          <a:lstStyle/>
          <a:p>
            <a:pPr marL="12700">
              <a:lnSpc>
                <a:spcPct val="100000"/>
              </a:lnSpc>
              <a:spcBef>
                <a:spcPts val="100"/>
              </a:spcBef>
            </a:pPr>
            <a:r>
              <a:rPr sz="800" b="1" i="1" spc="-5" dirty="0">
                <a:solidFill>
                  <a:srgbClr val="004689"/>
                </a:solidFill>
                <a:latin typeface="Arial"/>
                <a:cs typeface="Arial"/>
              </a:rPr>
              <a:t>2</a:t>
            </a:r>
            <a:endParaRPr sz="800">
              <a:latin typeface="Arial"/>
              <a:cs typeface="Arial"/>
            </a:endParaRPr>
          </a:p>
        </p:txBody>
      </p:sp>
      <p:sp>
        <p:nvSpPr>
          <p:cNvPr id="81" name="object 81"/>
          <p:cNvSpPr/>
          <p:nvPr/>
        </p:nvSpPr>
        <p:spPr>
          <a:xfrm>
            <a:off x="6948296" y="4975237"/>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49">
            <a:solidFill>
              <a:srgbClr val="91A7D1"/>
            </a:solidFill>
          </a:ln>
        </p:spPr>
        <p:txBody>
          <a:bodyPr wrap="square" lIns="0" tIns="0" rIns="0" bIns="0" rtlCol="0"/>
          <a:lstStyle/>
          <a:p>
            <a:endParaRPr/>
          </a:p>
        </p:txBody>
      </p:sp>
      <p:sp>
        <p:nvSpPr>
          <p:cNvPr id="82" name="object 82"/>
          <p:cNvSpPr txBox="1"/>
          <p:nvPr/>
        </p:nvSpPr>
        <p:spPr>
          <a:xfrm>
            <a:off x="5755255" y="5646532"/>
            <a:ext cx="1327785" cy="330200"/>
          </a:xfrm>
          <a:prstGeom prst="rect">
            <a:avLst/>
          </a:prstGeom>
        </p:spPr>
        <p:txBody>
          <a:bodyPr vert="horz" wrap="square" lIns="0" tIns="12700" rIns="0" bIns="0" rtlCol="0">
            <a:spAutoFit/>
          </a:bodyPr>
          <a:lstStyle/>
          <a:p>
            <a:pPr marL="12700" marR="5080">
              <a:lnSpc>
                <a:spcPct val="111100"/>
              </a:lnSpc>
              <a:spcBef>
                <a:spcPts val="100"/>
              </a:spcBef>
            </a:pPr>
            <a:r>
              <a:rPr sz="900" spc="5" dirty="0">
                <a:solidFill>
                  <a:srgbClr val="6078AD"/>
                </a:solidFill>
                <a:latin typeface="Calibri"/>
                <a:cs typeface="Calibri"/>
              </a:rPr>
              <a:t>¿Un </a:t>
            </a:r>
            <a:r>
              <a:rPr sz="900" spc="25" dirty="0">
                <a:solidFill>
                  <a:srgbClr val="6078AD"/>
                </a:solidFill>
                <a:latin typeface="Calibri"/>
                <a:cs typeface="Calibri"/>
              </a:rPr>
              <a:t>puesto </a:t>
            </a:r>
            <a:r>
              <a:rPr sz="900" spc="15" dirty="0">
                <a:solidFill>
                  <a:srgbClr val="6078AD"/>
                </a:solidFill>
                <a:latin typeface="Calibri"/>
                <a:cs typeface="Calibri"/>
              </a:rPr>
              <a:t>de </a:t>
            </a:r>
            <a:r>
              <a:rPr sz="900" spc="20" dirty="0">
                <a:solidFill>
                  <a:srgbClr val="6078AD"/>
                </a:solidFill>
                <a:latin typeface="Calibri"/>
                <a:cs typeface="Calibri"/>
              </a:rPr>
              <a:t>trabajo</a:t>
            </a:r>
            <a:r>
              <a:rPr sz="900" spc="-90" dirty="0">
                <a:solidFill>
                  <a:srgbClr val="6078AD"/>
                </a:solidFill>
                <a:latin typeface="Calibri"/>
                <a:cs typeface="Calibri"/>
              </a:rPr>
              <a:t> </a:t>
            </a:r>
            <a:r>
              <a:rPr sz="900" spc="20" dirty="0">
                <a:solidFill>
                  <a:srgbClr val="6078AD"/>
                </a:solidFill>
                <a:latin typeface="Calibri"/>
                <a:cs typeface="Calibri"/>
              </a:rPr>
              <a:t>que  </a:t>
            </a:r>
            <a:r>
              <a:rPr sz="900" spc="15" dirty="0">
                <a:solidFill>
                  <a:srgbClr val="6078AD"/>
                </a:solidFill>
                <a:latin typeface="Calibri"/>
                <a:cs typeface="Calibri"/>
              </a:rPr>
              <a:t>le</a:t>
            </a:r>
            <a:r>
              <a:rPr sz="900" spc="-10" dirty="0">
                <a:solidFill>
                  <a:srgbClr val="6078AD"/>
                </a:solidFill>
                <a:latin typeface="Calibri"/>
                <a:cs typeface="Calibri"/>
              </a:rPr>
              <a:t> </a:t>
            </a:r>
            <a:r>
              <a:rPr sz="900" spc="15" dirty="0">
                <a:solidFill>
                  <a:srgbClr val="6078AD"/>
                </a:solidFill>
                <a:latin typeface="Calibri"/>
                <a:cs typeface="Calibri"/>
              </a:rPr>
              <a:t>guste?</a:t>
            </a:r>
            <a:endParaRPr sz="900">
              <a:latin typeface="Calibri"/>
              <a:cs typeface="Calibri"/>
            </a:endParaRPr>
          </a:p>
        </p:txBody>
      </p:sp>
      <p:graphicFrame>
        <p:nvGraphicFramePr>
          <p:cNvPr id="83" name="object 83"/>
          <p:cNvGraphicFramePr>
            <a:graphicFrameLocks noGrp="1"/>
          </p:cNvGraphicFramePr>
          <p:nvPr/>
        </p:nvGraphicFramePr>
        <p:xfrm>
          <a:off x="994125" y="7030098"/>
          <a:ext cx="6113780" cy="1511997"/>
        </p:xfrm>
        <a:graphic>
          <a:graphicData uri="http://schemas.openxmlformats.org/drawingml/2006/table">
            <a:tbl>
              <a:tblPr firstRow="1" bandRow="1">
                <a:tableStyleId>{2D5ABB26-0587-4C30-8999-92F81FD0307C}</a:tableStyleId>
              </a:tblPr>
              <a:tblGrid>
                <a:gridCol w="2042160"/>
                <a:gridCol w="2035810"/>
                <a:gridCol w="2035810"/>
              </a:tblGrid>
              <a:tr h="251993">
                <a:tc>
                  <a:txBody>
                    <a:bodyPr/>
                    <a:lstStyle/>
                    <a:p>
                      <a:pPr>
                        <a:lnSpc>
                          <a:spcPct val="100000"/>
                        </a:lnSpc>
                      </a:pPr>
                      <a:endParaRPr sz="1100">
                        <a:latin typeface="Times New Roman"/>
                        <a:cs typeface="Times New Roman"/>
                      </a:endParaRPr>
                    </a:p>
                  </a:txBody>
                  <a:tcPr marL="0" marR="0" marT="0" marB="0">
                    <a:lnR w="6350">
                      <a:solidFill>
                        <a:srgbClr val="004689"/>
                      </a:solidFill>
                      <a:prstDash val="solid"/>
                    </a:lnR>
                    <a:lnB w="6350">
                      <a:solidFill>
                        <a:srgbClr val="004689"/>
                      </a:solidFill>
                      <a:prstDash val="solid"/>
                    </a:lnB>
                  </a:tcPr>
                </a:tc>
                <a:tc>
                  <a:txBody>
                    <a:bodyPr/>
                    <a:lstStyle/>
                    <a:p>
                      <a:pPr marL="35560" algn="ctr">
                        <a:lnSpc>
                          <a:spcPct val="100000"/>
                        </a:lnSpc>
                        <a:spcBef>
                          <a:spcPts val="190"/>
                        </a:spcBef>
                      </a:pPr>
                      <a:r>
                        <a:rPr sz="800" b="1" spc="15" dirty="0">
                          <a:solidFill>
                            <a:srgbClr val="004689"/>
                          </a:solidFill>
                          <a:latin typeface="Calibri"/>
                          <a:cs typeface="Calibri"/>
                        </a:rPr>
                        <a:t>Persona</a:t>
                      </a:r>
                      <a:r>
                        <a:rPr sz="800" b="1" spc="-10" dirty="0">
                          <a:solidFill>
                            <a:srgbClr val="004689"/>
                          </a:solidFill>
                          <a:latin typeface="Calibri"/>
                          <a:cs typeface="Calibri"/>
                        </a:rPr>
                        <a:t> </a:t>
                      </a:r>
                      <a:r>
                        <a:rPr sz="800" b="1" spc="30" dirty="0">
                          <a:solidFill>
                            <a:srgbClr val="004689"/>
                          </a:solidFill>
                          <a:latin typeface="Calibri"/>
                          <a:cs typeface="Calibri"/>
                        </a:rPr>
                        <a:t>1</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35560" algn="ctr">
                        <a:lnSpc>
                          <a:spcPct val="100000"/>
                        </a:lnSpc>
                        <a:spcBef>
                          <a:spcPts val="190"/>
                        </a:spcBef>
                      </a:pPr>
                      <a:r>
                        <a:rPr sz="800" b="1" spc="15" dirty="0">
                          <a:solidFill>
                            <a:srgbClr val="004689"/>
                          </a:solidFill>
                          <a:latin typeface="Calibri"/>
                          <a:cs typeface="Calibri"/>
                        </a:rPr>
                        <a:t>Persona</a:t>
                      </a:r>
                      <a:r>
                        <a:rPr sz="800" b="1" spc="-10" dirty="0">
                          <a:solidFill>
                            <a:srgbClr val="004689"/>
                          </a:solidFill>
                          <a:latin typeface="Calibri"/>
                          <a:cs typeface="Calibri"/>
                        </a:rPr>
                        <a:t> </a:t>
                      </a:r>
                      <a:r>
                        <a:rPr sz="800" b="1" spc="30" dirty="0">
                          <a:solidFill>
                            <a:srgbClr val="004689"/>
                          </a:solidFill>
                          <a:latin typeface="Calibri"/>
                          <a:cs typeface="Calibri"/>
                        </a:rPr>
                        <a:t>2</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252006">
                <a:tc>
                  <a:txBody>
                    <a:bodyPr/>
                    <a:lstStyle/>
                    <a:p>
                      <a:pPr marL="92710">
                        <a:lnSpc>
                          <a:spcPct val="100000"/>
                        </a:lnSpc>
                        <a:spcBef>
                          <a:spcPts val="484"/>
                        </a:spcBef>
                      </a:pPr>
                      <a:r>
                        <a:rPr sz="800" spc="30" dirty="0">
                          <a:solidFill>
                            <a:srgbClr val="004689"/>
                          </a:solidFill>
                          <a:latin typeface="Calibri"/>
                          <a:cs typeface="Calibri"/>
                        </a:rPr>
                        <a:t>Nombre </a:t>
                      </a:r>
                      <a:r>
                        <a:rPr sz="800" spc="15" dirty="0">
                          <a:solidFill>
                            <a:srgbClr val="004689"/>
                          </a:solidFill>
                          <a:latin typeface="Calibri"/>
                          <a:cs typeface="Calibri"/>
                        </a:rPr>
                        <a:t>y</a:t>
                      </a:r>
                      <a:r>
                        <a:rPr sz="800" spc="-45" dirty="0">
                          <a:solidFill>
                            <a:srgbClr val="004689"/>
                          </a:solidFill>
                          <a:latin typeface="Calibri"/>
                          <a:cs typeface="Calibri"/>
                        </a:rPr>
                        <a:t> </a:t>
                      </a:r>
                      <a:r>
                        <a:rPr sz="800" spc="20" dirty="0">
                          <a:solidFill>
                            <a:srgbClr val="004689"/>
                          </a:solidFill>
                          <a:latin typeface="Calibri"/>
                          <a:cs typeface="Calibri"/>
                        </a:rPr>
                        <a:t>apellidos</a:t>
                      </a:r>
                      <a:endParaRPr sz="800">
                        <a:latin typeface="Calibri"/>
                        <a:cs typeface="Calibri"/>
                      </a:endParaRPr>
                    </a:p>
                  </a:txBody>
                  <a:tcPr marL="0" marR="0" marT="61594"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1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251993">
                <a:tc>
                  <a:txBody>
                    <a:bodyPr/>
                    <a:lstStyle/>
                    <a:p>
                      <a:pPr marL="92710">
                        <a:lnSpc>
                          <a:spcPct val="100000"/>
                        </a:lnSpc>
                        <a:spcBef>
                          <a:spcPts val="484"/>
                        </a:spcBef>
                      </a:pPr>
                      <a:r>
                        <a:rPr sz="800" spc="15" dirty="0">
                          <a:solidFill>
                            <a:srgbClr val="004689"/>
                          </a:solidFill>
                          <a:latin typeface="Calibri"/>
                          <a:cs typeface="Calibri"/>
                        </a:rPr>
                        <a:t>Profesión y</a:t>
                      </a:r>
                      <a:r>
                        <a:rPr sz="800" spc="-30" dirty="0">
                          <a:solidFill>
                            <a:srgbClr val="004689"/>
                          </a:solidFill>
                          <a:latin typeface="Calibri"/>
                          <a:cs typeface="Calibri"/>
                        </a:rPr>
                        <a:t> </a:t>
                      </a:r>
                      <a:r>
                        <a:rPr sz="800" spc="20" dirty="0">
                          <a:solidFill>
                            <a:srgbClr val="004689"/>
                          </a:solidFill>
                          <a:latin typeface="Calibri"/>
                          <a:cs typeface="Calibri"/>
                        </a:rPr>
                        <a:t>edad</a:t>
                      </a:r>
                      <a:endParaRPr sz="800">
                        <a:latin typeface="Calibri"/>
                        <a:cs typeface="Calibri"/>
                      </a:endParaRPr>
                    </a:p>
                  </a:txBody>
                  <a:tcPr marL="0" marR="0" marT="61594"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1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252006">
                <a:tc>
                  <a:txBody>
                    <a:bodyPr/>
                    <a:lstStyle/>
                    <a:p>
                      <a:pPr marL="92710">
                        <a:lnSpc>
                          <a:spcPct val="100000"/>
                        </a:lnSpc>
                        <a:spcBef>
                          <a:spcPts val="484"/>
                        </a:spcBef>
                      </a:pPr>
                      <a:r>
                        <a:rPr sz="800" spc="20" dirty="0">
                          <a:solidFill>
                            <a:srgbClr val="004689"/>
                          </a:solidFill>
                          <a:latin typeface="Calibri"/>
                          <a:cs typeface="Calibri"/>
                        </a:rPr>
                        <a:t>Dirección</a:t>
                      </a:r>
                      <a:endParaRPr sz="800">
                        <a:latin typeface="Calibri"/>
                        <a:cs typeface="Calibri"/>
                      </a:endParaRPr>
                    </a:p>
                  </a:txBody>
                  <a:tcPr marL="0" marR="0" marT="61594"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1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251993">
                <a:tc>
                  <a:txBody>
                    <a:bodyPr/>
                    <a:lstStyle/>
                    <a:p>
                      <a:pPr marL="92710">
                        <a:lnSpc>
                          <a:spcPct val="100000"/>
                        </a:lnSpc>
                        <a:spcBef>
                          <a:spcPts val="484"/>
                        </a:spcBef>
                      </a:pPr>
                      <a:r>
                        <a:rPr sz="800" spc="15" dirty="0">
                          <a:solidFill>
                            <a:srgbClr val="004689"/>
                          </a:solidFill>
                          <a:latin typeface="Calibri"/>
                          <a:cs typeface="Calibri"/>
                        </a:rPr>
                        <a:t>Teléfono </a:t>
                      </a:r>
                      <a:r>
                        <a:rPr sz="800" spc="25" dirty="0">
                          <a:solidFill>
                            <a:srgbClr val="004689"/>
                          </a:solidFill>
                          <a:latin typeface="Calibri"/>
                          <a:cs typeface="Calibri"/>
                        </a:rPr>
                        <a:t>particular /</a:t>
                      </a:r>
                      <a:r>
                        <a:rPr sz="800" spc="-60" dirty="0">
                          <a:solidFill>
                            <a:srgbClr val="004689"/>
                          </a:solidFill>
                          <a:latin typeface="Calibri"/>
                          <a:cs typeface="Calibri"/>
                        </a:rPr>
                        <a:t> </a:t>
                      </a:r>
                      <a:r>
                        <a:rPr sz="800" spc="20" dirty="0">
                          <a:solidFill>
                            <a:srgbClr val="004689"/>
                          </a:solidFill>
                          <a:latin typeface="Calibri"/>
                          <a:cs typeface="Calibri"/>
                        </a:rPr>
                        <a:t>trabajo</a:t>
                      </a:r>
                      <a:endParaRPr sz="800">
                        <a:latin typeface="Calibri"/>
                        <a:cs typeface="Calibri"/>
                      </a:endParaRPr>
                    </a:p>
                  </a:txBody>
                  <a:tcPr marL="0" marR="0" marT="61594"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1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252006">
                <a:tc>
                  <a:txBody>
                    <a:bodyPr/>
                    <a:lstStyle/>
                    <a:p>
                      <a:pPr marL="92710">
                        <a:lnSpc>
                          <a:spcPct val="100000"/>
                        </a:lnSpc>
                        <a:spcBef>
                          <a:spcPts val="484"/>
                        </a:spcBef>
                      </a:pPr>
                      <a:r>
                        <a:rPr sz="800" spc="15" dirty="0">
                          <a:solidFill>
                            <a:srgbClr val="004689"/>
                          </a:solidFill>
                          <a:latin typeface="Calibri"/>
                          <a:cs typeface="Calibri"/>
                        </a:rPr>
                        <a:t>Mejor </a:t>
                      </a:r>
                      <a:r>
                        <a:rPr sz="800" spc="25" dirty="0">
                          <a:solidFill>
                            <a:srgbClr val="004689"/>
                          </a:solidFill>
                          <a:latin typeface="Calibri"/>
                          <a:cs typeface="Calibri"/>
                        </a:rPr>
                        <a:t>hora para</a:t>
                      </a:r>
                      <a:r>
                        <a:rPr sz="800" spc="-60" dirty="0">
                          <a:solidFill>
                            <a:srgbClr val="004689"/>
                          </a:solidFill>
                          <a:latin typeface="Calibri"/>
                          <a:cs typeface="Calibri"/>
                        </a:rPr>
                        <a:t> </a:t>
                      </a:r>
                      <a:r>
                        <a:rPr sz="800" spc="20" dirty="0">
                          <a:solidFill>
                            <a:srgbClr val="004689"/>
                          </a:solidFill>
                          <a:latin typeface="Calibri"/>
                          <a:cs typeface="Calibri"/>
                        </a:rPr>
                        <a:t>Ilamarle</a:t>
                      </a:r>
                      <a:endParaRPr sz="800">
                        <a:latin typeface="Calibri"/>
                        <a:cs typeface="Calibri"/>
                      </a:endParaRPr>
                    </a:p>
                  </a:txBody>
                  <a:tcPr marL="0" marR="0" marT="61594"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1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bl>
          </a:graphicData>
        </a:graphic>
      </p:graphicFrame>
      <p:graphicFrame>
        <p:nvGraphicFramePr>
          <p:cNvPr id="84" name="object 84"/>
          <p:cNvGraphicFramePr>
            <a:graphicFrameLocks noGrp="1"/>
          </p:cNvGraphicFramePr>
          <p:nvPr/>
        </p:nvGraphicFramePr>
        <p:xfrm>
          <a:off x="994125" y="8721394"/>
          <a:ext cx="6113780" cy="1512000"/>
        </p:xfrm>
        <a:graphic>
          <a:graphicData uri="http://schemas.openxmlformats.org/drawingml/2006/table">
            <a:tbl>
              <a:tblPr firstRow="1" bandRow="1">
                <a:tableStyleId>{2D5ABB26-0587-4C30-8999-92F81FD0307C}</a:tableStyleId>
              </a:tblPr>
              <a:tblGrid>
                <a:gridCol w="2042160"/>
                <a:gridCol w="2035810"/>
                <a:gridCol w="2035810"/>
              </a:tblGrid>
              <a:tr h="252006">
                <a:tc>
                  <a:txBody>
                    <a:bodyPr/>
                    <a:lstStyle/>
                    <a:p>
                      <a:pPr>
                        <a:lnSpc>
                          <a:spcPct val="100000"/>
                        </a:lnSpc>
                      </a:pPr>
                      <a:endParaRPr sz="1100">
                        <a:latin typeface="Times New Roman"/>
                        <a:cs typeface="Times New Roman"/>
                      </a:endParaRPr>
                    </a:p>
                  </a:txBody>
                  <a:tcPr marL="0" marR="0" marT="0" marB="0">
                    <a:lnR w="6350">
                      <a:solidFill>
                        <a:srgbClr val="004689"/>
                      </a:solidFill>
                      <a:prstDash val="solid"/>
                    </a:lnR>
                    <a:lnB w="6350">
                      <a:solidFill>
                        <a:srgbClr val="004689"/>
                      </a:solidFill>
                      <a:prstDash val="solid"/>
                    </a:lnB>
                  </a:tcPr>
                </a:tc>
                <a:tc>
                  <a:txBody>
                    <a:bodyPr/>
                    <a:lstStyle/>
                    <a:p>
                      <a:pPr marL="35560" algn="ctr">
                        <a:lnSpc>
                          <a:spcPct val="100000"/>
                        </a:lnSpc>
                        <a:spcBef>
                          <a:spcPts val="190"/>
                        </a:spcBef>
                      </a:pPr>
                      <a:r>
                        <a:rPr sz="800" b="1" spc="15" dirty="0">
                          <a:solidFill>
                            <a:srgbClr val="004689"/>
                          </a:solidFill>
                          <a:latin typeface="Calibri"/>
                          <a:cs typeface="Calibri"/>
                        </a:rPr>
                        <a:t>Persona</a:t>
                      </a:r>
                      <a:r>
                        <a:rPr sz="800" b="1" spc="-10" dirty="0">
                          <a:solidFill>
                            <a:srgbClr val="004689"/>
                          </a:solidFill>
                          <a:latin typeface="Calibri"/>
                          <a:cs typeface="Calibri"/>
                        </a:rPr>
                        <a:t> </a:t>
                      </a:r>
                      <a:r>
                        <a:rPr sz="800" b="1" spc="30" dirty="0">
                          <a:solidFill>
                            <a:srgbClr val="004689"/>
                          </a:solidFill>
                          <a:latin typeface="Calibri"/>
                          <a:cs typeface="Calibri"/>
                        </a:rPr>
                        <a:t>3</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35560" algn="ctr">
                        <a:lnSpc>
                          <a:spcPct val="100000"/>
                        </a:lnSpc>
                        <a:spcBef>
                          <a:spcPts val="190"/>
                        </a:spcBef>
                      </a:pPr>
                      <a:r>
                        <a:rPr sz="800" b="1" spc="15" dirty="0">
                          <a:solidFill>
                            <a:srgbClr val="004689"/>
                          </a:solidFill>
                          <a:latin typeface="Calibri"/>
                          <a:cs typeface="Calibri"/>
                        </a:rPr>
                        <a:t>Persona</a:t>
                      </a:r>
                      <a:r>
                        <a:rPr sz="800" b="1" spc="-10" dirty="0">
                          <a:solidFill>
                            <a:srgbClr val="004689"/>
                          </a:solidFill>
                          <a:latin typeface="Calibri"/>
                          <a:cs typeface="Calibri"/>
                        </a:rPr>
                        <a:t> </a:t>
                      </a:r>
                      <a:r>
                        <a:rPr sz="800" b="1" spc="30" dirty="0">
                          <a:solidFill>
                            <a:srgbClr val="004689"/>
                          </a:solidFill>
                          <a:latin typeface="Calibri"/>
                          <a:cs typeface="Calibri"/>
                        </a:rPr>
                        <a:t>4</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251993">
                <a:tc>
                  <a:txBody>
                    <a:bodyPr/>
                    <a:lstStyle/>
                    <a:p>
                      <a:pPr marL="92710">
                        <a:lnSpc>
                          <a:spcPct val="100000"/>
                        </a:lnSpc>
                        <a:spcBef>
                          <a:spcPts val="484"/>
                        </a:spcBef>
                      </a:pPr>
                      <a:r>
                        <a:rPr sz="800" spc="30" dirty="0">
                          <a:solidFill>
                            <a:srgbClr val="004689"/>
                          </a:solidFill>
                          <a:latin typeface="Calibri"/>
                          <a:cs typeface="Calibri"/>
                        </a:rPr>
                        <a:t>Nombre </a:t>
                      </a:r>
                      <a:r>
                        <a:rPr sz="800" spc="15" dirty="0">
                          <a:solidFill>
                            <a:srgbClr val="004689"/>
                          </a:solidFill>
                          <a:latin typeface="Calibri"/>
                          <a:cs typeface="Calibri"/>
                        </a:rPr>
                        <a:t>y</a:t>
                      </a:r>
                      <a:r>
                        <a:rPr sz="800" spc="-45" dirty="0">
                          <a:solidFill>
                            <a:srgbClr val="004689"/>
                          </a:solidFill>
                          <a:latin typeface="Calibri"/>
                          <a:cs typeface="Calibri"/>
                        </a:rPr>
                        <a:t> </a:t>
                      </a:r>
                      <a:r>
                        <a:rPr sz="800" spc="20" dirty="0">
                          <a:solidFill>
                            <a:srgbClr val="004689"/>
                          </a:solidFill>
                          <a:latin typeface="Calibri"/>
                          <a:cs typeface="Calibri"/>
                        </a:rPr>
                        <a:t>apellidos</a:t>
                      </a:r>
                      <a:endParaRPr sz="800">
                        <a:latin typeface="Calibri"/>
                        <a:cs typeface="Calibri"/>
                      </a:endParaRPr>
                    </a:p>
                  </a:txBody>
                  <a:tcPr marL="0" marR="0" marT="61594"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1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252006">
                <a:tc>
                  <a:txBody>
                    <a:bodyPr/>
                    <a:lstStyle/>
                    <a:p>
                      <a:pPr marL="92710">
                        <a:lnSpc>
                          <a:spcPct val="100000"/>
                        </a:lnSpc>
                        <a:spcBef>
                          <a:spcPts val="484"/>
                        </a:spcBef>
                      </a:pPr>
                      <a:r>
                        <a:rPr sz="800" spc="15" dirty="0">
                          <a:solidFill>
                            <a:srgbClr val="004689"/>
                          </a:solidFill>
                          <a:latin typeface="Calibri"/>
                          <a:cs typeface="Calibri"/>
                        </a:rPr>
                        <a:t>Profesión y</a:t>
                      </a:r>
                      <a:r>
                        <a:rPr sz="800" spc="-30" dirty="0">
                          <a:solidFill>
                            <a:srgbClr val="004689"/>
                          </a:solidFill>
                          <a:latin typeface="Calibri"/>
                          <a:cs typeface="Calibri"/>
                        </a:rPr>
                        <a:t> </a:t>
                      </a:r>
                      <a:r>
                        <a:rPr sz="800" spc="20" dirty="0">
                          <a:solidFill>
                            <a:srgbClr val="004689"/>
                          </a:solidFill>
                          <a:latin typeface="Calibri"/>
                          <a:cs typeface="Calibri"/>
                        </a:rPr>
                        <a:t>edad</a:t>
                      </a:r>
                      <a:endParaRPr sz="800">
                        <a:latin typeface="Calibri"/>
                        <a:cs typeface="Calibri"/>
                      </a:endParaRPr>
                    </a:p>
                  </a:txBody>
                  <a:tcPr marL="0" marR="0" marT="61594"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1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251993">
                <a:tc>
                  <a:txBody>
                    <a:bodyPr/>
                    <a:lstStyle/>
                    <a:p>
                      <a:pPr marL="92710">
                        <a:lnSpc>
                          <a:spcPct val="100000"/>
                        </a:lnSpc>
                        <a:spcBef>
                          <a:spcPts val="484"/>
                        </a:spcBef>
                      </a:pPr>
                      <a:r>
                        <a:rPr sz="800" spc="20" dirty="0">
                          <a:solidFill>
                            <a:srgbClr val="004689"/>
                          </a:solidFill>
                          <a:latin typeface="Calibri"/>
                          <a:cs typeface="Calibri"/>
                        </a:rPr>
                        <a:t>Dirección</a:t>
                      </a:r>
                      <a:endParaRPr sz="800">
                        <a:latin typeface="Calibri"/>
                        <a:cs typeface="Calibri"/>
                      </a:endParaRPr>
                    </a:p>
                  </a:txBody>
                  <a:tcPr marL="0" marR="0" marT="61594"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1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252001">
                <a:tc>
                  <a:txBody>
                    <a:bodyPr/>
                    <a:lstStyle/>
                    <a:p>
                      <a:pPr marL="92710">
                        <a:lnSpc>
                          <a:spcPct val="100000"/>
                        </a:lnSpc>
                        <a:spcBef>
                          <a:spcPts val="484"/>
                        </a:spcBef>
                      </a:pPr>
                      <a:r>
                        <a:rPr sz="800" spc="15" dirty="0">
                          <a:solidFill>
                            <a:srgbClr val="004689"/>
                          </a:solidFill>
                          <a:latin typeface="Calibri"/>
                          <a:cs typeface="Calibri"/>
                        </a:rPr>
                        <a:t>Teléfono </a:t>
                      </a:r>
                      <a:r>
                        <a:rPr sz="800" spc="25" dirty="0">
                          <a:solidFill>
                            <a:srgbClr val="004689"/>
                          </a:solidFill>
                          <a:latin typeface="Calibri"/>
                          <a:cs typeface="Calibri"/>
                        </a:rPr>
                        <a:t>particular /</a:t>
                      </a:r>
                      <a:r>
                        <a:rPr sz="800" spc="-60" dirty="0">
                          <a:solidFill>
                            <a:srgbClr val="004689"/>
                          </a:solidFill>
                          <a:latin typeface="Calibri"/>
                          <a:cs typeface="Calibri"/>
                        </a:rPr>
                        <a:t> </a:t>
                      </a:r>
                      <a:r>
                        <a:rPr sz="800" spc="20" dirty="0">
                          <a:solidFill>
                            <a:srgbClr val="004689"/>
                          </a:solidFill>
                          <a:latin typeface="Calibri"/>
                          <a:cs typeface="Calibri"/>
                        </a:rPr>
                        <a:t>trabajo</a:t>
                      </a:r>
                      <a:endParaRPr sz="800">
                        <a:latin typeface="Calibri"/>
                        <a:cs typeface="Calibri"/>
                      </a:endParaRPr>
                    </a:p>
                  </a:txBody>
                  <a:tcPr marL="0" marR="0" marT="61594"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11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252001">
                <a:tc>
                  <a:txBody>
                    <a:bodyPr/>
                    <a:lstStyle/>
                    <a:p>
                      <a:pPr marL="92710">
                        <a:lnSpc>
                          <a:spcPct val="100000"/>
                        </a:lnSpc>
                        <a:spcBef>
                          <a:spcPts val="484"/>
                        </a:spcBef>
                      </a:pPr>
                      <a:r>
                        <a:rPr sz="800" spc="15" dirty="0">
                          <a:solidFill>
                            <a:srgbClr val="004689"/>
                          </a:solidFill>
                          <a:latin typeface="Calibri"/>
                          <a:cs typeface="Calibri"/>
                        </a:rPr>
                        <a:t>Mejor </a:t>
                      </a:r>
                      <a:r>
                        <a:rPr sz="800" spc="25" dirty="0">
                          <a:solidFill>
                            <a:srgbClr val="004689"/>
                          </a:solidFill>
                          <a:latin typeface="Calibri"/>
                          <a:cs typeface="Calibri"/>
                        </a:rPr>
                        <a:t>hora para</a:t>
                      </a:r>
                      <a:r>
                        <a:rPr sz="800" spc="-60" dirty="0">
                          <a:solidFill>
                            <a:srgbClr val="004689"/>
                          </a:solidFill>
                          <a:latin typeface="Calibri"/>
                          <a:cs typeface="Calibri"/>
                        </a:rPr>
                        <a:t> </a:t>
                      </a:r>
                      <a:r>
                        <a:rPr sz="800" spc="20" dirty="0">
                          <a:solidFill>
                            <a:srgbClr val="004689"/>
                          </a:solidFill>
                          <a:latin typeface="Calibri"/>
                          <a:cs typeface="Calibri"/>
                        </a:rPr>
                        <a:t>Ilamarle</a:t>
                      </a:r>
                      <a:endParaRPr sz="800">
                        <a:latin typeface="Calibri"/>
                        <a:cs typeface="Calibri"/>
                      </a:endParaRPr>
                    </a:p>
                  </a:txBody>
                  <a:tcPr marL="0" marR="0" marT="61594"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11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bl>
          </a:graphicData>
        </a:graphic>
      </p:graphicFrame>
      <p:sp>
        <p:nvSpPr>
          <p:cNvPr id="85" name="object 85"/>
          <p:cNvSpPr/>
          <p:nvPr/>
        </p:nvSpPr>
        <p:spPr>
          <a:xfrm>
            <a:off x="0" y="266700"/>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86" name="object 86"/>
          <p:cNvSpPr/>
          <p:nvPr/>
        </p:nvSpPr>
        <p:spPr>
          <a:xfrm>
            <a:off x="7902905" y="266700"/>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87" name="object 87"/>
          <p:cNvSpPr/>
          <p:nvPr/>
        </p:nvSpPr>
        <p:spPr>
          <a:xfrm>
            <a:off x="0" y="10958703"/>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88" name="object 88"/>
          <p:cNvSpPr/>
          <p:nvPr/>
        </p:nvSpPr>
        <p:spPr>
          <a:xfrm>
            <a:off x="7902905" y="10958703"/>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89" name="object 89"/>
          <p:cNvSpPr/>
          <p:nvPr/>
        </p:nvSpPr>
        <p:spPr>
          <a:xfrm>
            <a:off x="266700"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90" name="object 90"/>
          <p:cNvSpPr/>
          <p:nvPr/>
        </p:nvSpPr>
        <p:spPr>
          <a:xfrm>
            <a:off x="266700"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91" name="object 91"/>
          <p:cNvSpPr/>
          <p:nvPr/>
        </p:nvSpPr>
        <p:spPr>
          <a:xfrm>
            <a:off x="7826705"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92" name="object 92"/>
          <p:cNvSpPr/>
          <p:nvPr/>
        </p:nvSpPr>
        <p:spPr>
          <a:xfrm>
            <a:off x="7826705"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93" name="object 93"/>
          <p:cNvSpPr txBox="1"/>
          <p:nvPr/>
        </p:nvSpPr>
        <p:spPr>
          <a:xfrm>
            <a:off x="483696" y="10636156"/>
            <a:ext cx="172720" cy="170815"/>
          </a:xfrm>
          <a:prstGeom prst="rect">
            <a:avLst/>
          </a:prstGeom>
        </p:spPr>
        <p:txBody>
          <a:bodyPr vert="horz" wrap="square" lIns="0" tIns="12700" rIns="0" bIns="0" rtlCol="0">
            <a:spAutoFit/>
          </a:bodyPr>
          <a:lstStyle/>
          <a:p>
            <a:pPr marL="12700">
              <a:lnSpc>
                <a:spcPct val="100000"/>
              </a:lnSpc>
              <a:spcBef>
                <a:spcPts val="100"/>
              </a:spcBef>
            </a:pPr>
            <a:r>
              <a:rPr sz="950" b="1" spc="-130" dirty="0">
                <a:latin typeface="Arial"/>
                <a:cs typeface="Arial"/>
              </a:rPr>
              <a:t>2</a:t>
            </a:r>
            <a:r>
              <a:rPr sz="1050" spc="-345" baseline="3968" dirty="0">
                <a:solidFill>
                  <a:srgbClr val="6078AD"/>
                </a:solidFill>
                <a:latin typeface="Calibri"/>
                <a:cs typeface="Calibri"/>
              </a:rPr>
              <a:t>2</a:t>
            </a:r>
            <a:r>
              <a:rPr sz="950" b="1" spc="-285" dirty="0">
                <a:latin typeface="Arial"/>
                <a:cs typeface="Arial"/>
              </a:rPr>
              <a:t>7</a:t>
            </a:r>
            <a:r>
              <a:rPr sz="1050" spc="30" baseline="3968" dirty="0">
                <a:solidFill>
                  <a:srgbClr val="6078AD"/>
                </a:solidFill>
                <a:latin typeface="Calibri"/>
                <a:cs typeface="Calibri"/>
              </a:rPr>
              <a:t>6</a:t>
            </a:r>
            <a:endParaRPr sz="1050" baseline="3968">
              <a:latin typeface="Calibri"/>
              <a:cs typeface="Calibri"/>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18496" y="1749045"/>
            <a:ext cx="6069330" cy="0"/>
          </a:xfrm>
          <a:custGeom>
            <a:avLst/>
            <a:gdLst/>
            <a:ahLst/>
            <a:cxnLst/>
            <a:rect l="l" t="t" r="r" b="b"/>
            <a:pathLst>
              <a:path w="6069330">
                <a:moveTo>
                  <a:pt x="0" y="0"/>
                </a:moveTo>
                <a:lnTo>
                  <a:pt x="6069126" y="0"/>
                </a:lnTo>
              </a:path>
            </a:pathLst>
          </a:custGeom>
          <a:ln w="12700">
            <a:solidFill>
              <a:srgbClr val="91A7D1"/>
            </a:solidFill>
            <a:prstDash val="dot"/>
          </a:ln>
        </p:spPr>
        <p:txBody>
          <a:bodyPr wrap="square" lIns="0" tIns="0" rIns="0" bIns="0" rtlCol="0"/>
          <a:lstStyle/>
          <a:p>
            <a:endParaRPr/>
          </a:p>
        </p:txBody>
      </p:sp>
      <p:sp>
        <p:nvSpPr>
          <p:cNvPr id="3" name="object 3"/>
          <p:cNvSpPr/>
          <p:nvPr/>
        </p:nvSpPr>
        <p:spPr>
          <a:xfrm>
            <a:off x="993049" y="1749045"/>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 name="object 4"/>
          <p:cNvSpPr/>
          <p:nvPr/>
        </p:nvSpPr>
        <p:spPr>
          <a:xfrm>
            <a:off x="7100352" y="1749045"/>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 name="object 5"/>
          <p:cNvSpPr/>
          <p:nvPr/>
        </p:nvSpPr>
        <p:spPr>
          <a:xfrm>
            <a:off x="993049" y="5605095"/>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 name="object 6"/>
          <p:cNvSpPr/>
          <p:nvPr/>
        </p:nvSpPr>
        <p:spPr>
          <a:xfrm>
            <a:off x="7100352" y="5605095"/>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7" name="object 7"/>
          <p:cNvSpPr/>
          <p:nvPr/>
        </p:nvSpPr>
        <p:spPr>
          <a:xfrm>
            <a:off x="1018496" y="3677076"/>
            <a:ext cx="6069330" cy="0"/>
          </a:xfrm>
          <a:custGeom>
            <a:avLst/>
            <a:gdLst/>
            <a:ahLst/>
            <a:cxnLst/>
            <a:rect l="l" t="t" r="r" b="b"/>
            <a:pathLst>
              <a:path w="6069330">
                <a:moveTo>
                  <a:pt x="0" y="0"/>
                </a:moveTo>
                <a:lnTo>
                  <a:pt x="6069126" y="0"/>
                </a:lnTo>
              </a:path>
            </a:pathLst>
          </a:custGeom>
          <a:ln w="12700">
            <a:solidFill>
              <a:srgbClr val="91A7D1"/>
            </a:solidFill>
            <a:prstDash val="dot"/>
          </a:ln>
        </p:spPr>
        <p:txBody>
          <a:bodyPr wrap="square" lIns="0" tIns="0" rIns="0" bIns="0" rtlCol="0"/>
          <a:lstStyle/>
          <a:p>
            <a:endParaRPr/>
          </a:p>
        </p:txBody>
      </p:sp>
      <p:sp>
        <p:nvSpPr>
          <p:cNvPr id="8" name="object 8"/>
          <p:cNvSpPr/>
          <p:nvPr/>
        </p:nvSpPr>
        <p:spPr>
          <a:xfrm>
            <a:off x="993049" y="3677076"/>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9" name="object 9"/>
          <p:cNvSpPr/>
          <p:nvPr/>
        </p:nvSpPr>
        <p:spPr>
          <a:xfrm>
            <a:off x="7100352" y="3677076"/>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0" name="object 10"/>
          <p:cNvSpPr/>
          <p:nvPr/>
        </p:nvSpPr>
        <p:spPr>
          <a:xfrm>
            <a:off x="1018496" y="7533114"/>
            <a:ext cx="6069330" cy="0"/>
          </a:xfrm>
          <a:custGeom>
            <a:avLst/>
            <a:gdLst/>
            <a:ahLst/>
            <a:cxnLst/>
            <a:rect l="l" t="t" r="r" b="b"/>
            <a:pathLst>
              <a:path w="6069330">
                <a:moveTo>
                  <a:pt x="0" y="0"/>
                </a:moveTo>
                <a:lnTo>
                  <a:pt x="6069126" y="0"/>
                </a:lnTo>
              </a:path>
            </a:pathLst>
          </a:custGeom>
          <a:ln w="12700">
            <a:solidFill>
              <a:srgbClr val="91A7D1"/>
            </a:solidFill>
            <a:prstDash val="dot"/>
          </a:ln>
        </p:spPr>
        <p:txBody>
          <a:bodyPr wrap="square" lIns="0" tIns="0" rIns="0" bIns="0" rtlCol="0"/>
          <a:lstStyle/>
          <a:p>
            <a:endParaRPr/>
          </a:p>
        </p:txBody>
      </p:sp>
      <p:sp>
        <p:nvSpPr>
          <p:cNvPr id="11" name="object 11"/>
          <p:cNvSpPr/>
          <p:nvPr/>
        </p:nvSpPr>
        <p:spPr>
          <a:xfrm>
            <a:off x="993049" y="7533114"/>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2" name="object 12"/>
          <p:cNvSpPr/>
          <p:nvPr/>
        </p:nvSpPr>
        <p:spPr>
          <a:xfrm>
            <a:off x="7100352" y="7533114"/>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3" name="object 13"/>
          <p:cNvSpPr/>
          <p:nvPr/>
        </p:nvSpPr>
        <p:spPr>
          <a:xfrm>
            <a:off x="1018496" y="2134646"/>
            <a:ext cx="6069330" cy="0"/>
          </a:xfrm>
          <a:custGeom>
            <a:avLst/>
            <a:gdLst/>
            <a:ahLst/>
            <a:cxnLst/>
            <a:rect l="l" t="t" r="r" b="b"/>
            <a:pathLst>
              <a:path w="6069330">
                <a:moveTo>
                  <a:pt x="0" y="0"/>
                </a:moveTo>
                <a:lnTo>
                  <a:pt x="6069126" y="0"/>
                </a:lnTo>
              </a:path>
            </a:pathLst>
          </a:custGeom>
          <a:ln w="12700">
            <a:solidFill>
              <a:srgbClr val="91A7D1"/>
            </a:solidFill>
            <a:prstDash val="dot"/>
          </a:ln>
        </p:spPr>
        <p:txBody>
          <a:bodyPr wrap="square" lIns="0" tIns="0" rIns="0" bIns="0" rtlCol="0"/>
          <a:lstStyle/>
          <a:p>
            <a:endParaRPr/>
          </a:p>
        </p:txBody>
      </p:sp>
      <p:sp>
        <p:nvSpPr>
          <p:cNvPr id="14" name="object 14"/>
          <p:cNvSpPr/>
          <p:nvPr/>
        </p:nvSpPr>
        <p:spPr>
          <a:xfrm>
            <a:off x="993049" y="2134646"/>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5" name="object 15"/>
          <p:cNvSpPr/>
          <p:nvPr/>
        </p:nvSpPr>
        <p:spPr>
          <a:xfrm>
            <a:off x="7100352" y="2134646"/>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6" name="object 16"/>
          <p:cNvSpPr/>
          <p:nvPr/>
        </p:nvSpPr>
        <p:spPr>
          <a:xfrm>
            <a:off x="993049" y="5990696"/>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7" name="object 17"/>
          <p:cNvSpPr/>
          <p:nvPr/>
        </p:nvSpPr>
        <p:spPr>
          <a:xfrm>
            <a:off x="7100352" y="5990696"/>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18" name="object 18"/>
          <p:cNvSpPr/>
          <p:nvPr/>
        </p:nvSpPr>
        <p:spPr>
          <a:xfrm>
            <a:off x="1018496" y="4062677"/>
            <a:ext cx="6069330" cy="0"/>
          </a:xfrm>
          <a:custGeom>
            <a:avLst/>
            <a:gdLst/>
            <a:ahLst/>
            <a:cxnLst/>
            <a:rect l="l" t="t" r="r" b="b"/>
            <a:pathLst>
              <a:path w="6069330">
                <a:moveTo>
                  <a:pt x="0" y="0"/>
                </a:moveTo>
                <a:lnTo>
                  <a:pt x="6069126" y="0"/>
                </a:lnTo>
              </a:path>
            </a:pathLst>
          </a:custGeom>
          <a:ln w="12700">
            <a:solidFill>
              <a:srgbClr val="91A7D1"/>
            </a:solidFill>
            <a:prstDash val="dot"/>
          </a:ln>
        </p:spPr>
        <p:txBody>
          <a:bodyPr wrap="square" lIns="0" tIns="0" rIns="0" bIns="0" rtlCol="0"/>
          <a:lstStyle/>
          <a:p>
            <a:endParaRPr/>
          </a:p>
        </p:txBody>
      </p:sp>
      <p:sp>
        <p:nvSpPr>
          <p:cNvPr id="19" name="object 19"/>
          <p:cNvSpPr/>
          <p:nvPr/>
        </p:nvSpPr>
        <p:spPr>
          <a:xfrm>
            <a:off x="993049" y="406267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20" name="object 20"/>
          <p:cNvSpPr/>
          <p:nvPr/>
        </p:nvSpPr>
        <p:spPr>
          <a:xfrm>
            <a:off x="7100352" y="406267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21" name="object 21"/>
          <p:cNvSpPr/>
          <p:nvPr/>
        </p:nvSpPr>
        <p:spPr>
          <a:xfrm>
            <a:off x="1018496" y="7918715"/>
            <a:ext cx="6069330" cy="0"/>
          </a:xfrm>
          <a:custGeom>
            <a:avLst/>
            <a:gdLst/>
            <a:ahLst/>
            <a:cxnLst/>
            <a:rect l="l" t="t" r="r" b="b"/>
            <a:pathLst>
              <a:path w="6069330">
                <a:moveTo>
                  <a:pt x="0" y="0"/>
                </a:moveTo>
                <a:lnTo>
                  <a:pt x="6069126" y="0"/>
                </a:lnTo>
              </a:path>
            </a:pathLst>
          </a:custGeom>
          <a:ln w="12700">
            <a:solidFill>
              <a:srgbClr val="91A7D1"/>
            </a:solidFill>
            <a:prstDash val="dot"/>
          </a:ln>
        </p:spPr>
        <p:txBody>
          <a:bodyPr wrap="square" lIns="0" tIns="0" rIns="0" bIns="0" rtlCol="0"/>
          <a:lstStyle/>
          <a:p>
            <a:endParaRPr/>
          </a:p>
        </p:txBody>
      </p:sp>
      <p:sp>
        <p:nvSpPr>
          <p:cNvPr id="22" name="object 22"/>
          <p:cNvSpPr/>
          <p:nvPr/>
        </p:nvSpPr>
        <p:spPr>
          <a:xfrm>
            <a:off x="993049" y="7918715"/>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23" name="object 23"/>
          <p:cNvSpPr/>
          <p:nvPr/>
        </p:nvSpPr>
        <p:spPr>
          <a:xfrm>
            <a:off x="7100352" y="7918715"/>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24" name="object 24"/>
          <p:cNvSpPr/>
          <p:nvPr/>
        </p:nvSpPr>
        <p:spPr>
          <a:xfrm>
            <a:off x="1018496" y="2520260"/>
            <a:ext cx="6069330" cy="0"/>
          </a:xfrm>
          <a:custGeom>
            <a:avLst/>
            <a:gdLst/>
            <a:ahLst/>
            <a:cxnLst/>
            <a:rect l="l" t="t" r="r" b="b"/>
            <a:pathLst>
              <a:path w="6069330">
                <a:moveTo>
                  <a:pt x="0" y="0"/>
                </a:moveTo>
                <a:lnTo>
                  <a:pt x="6069126" y="0"/>
                </a:lnTo>
              </a:path>
            </a:pathLst>
          </a:custGeom>
          <a:ln w="12700">
            <a:solidFill>
              <a:srgbClr val="91A7D1"/>
            </a:solidFill>
            <a:prstDash val="dot"/>
          </a:ln>
        </p:spPr>
        <p:txBody>
          <a:bodyPr wrap="square" lIns="0" tIns="0" rIns="0" bIns="0" rtlCol="0"/>
          <a:lstStyle/>
          <a:p>
            <a:endParaRPr/>
          </a:p>
        </p:txBody>
      </p:sp>
      <p:sp>
        <p:nvSpPr>
          <p:cNvPr id="25" name="object 25"/>
          <p:cNvSpPr/>
          <p:nvPr/>
        </p:nvSpPr>
        <p:spPr>
          <a:xfrm>
            <a:off x="993049" y="252026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26" name="object 26"/>
          <p:cNvSpPr/>
          <p:nvPr/>
        </p:nvSpPr>
        <p:spPr>
          <a:xfrm>
            <a:off x="7100352" y="252026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27" name="object 27"/>
          <p:cNvSpPr/>
          <p:nvPr/>
        </p:nvSpPr>
        <p:spPr>
          <a:xfrm>
            <a:off x="1018496" y="6376298"/>
            <a:ext cx="6069330" cy="0"/>
          </a:xfrm>
          <a:custGeom>
            <a:avLst/>
            <a:gdLst/>
            <a:ahLst/>
            <a:cxnLst/>
            <a:rect l="l" t="t" r="r" b="b"/>
            <a:pathLst>
              <a:path w="6069330">
                <a:moveTo>
                  <a:pt x="0" y="0"/>
                </a:moveTo>
                <a:lnTo>
                  <a:pt x="6069126" y="0"/>
                </a:lnTo>
              </a:path>
            </a:pathLst>
          </a:custGeom>
          <a:ln w="12700">
            <a:solidFill>
              <a:srgbClr val="91A7D1"/>
            </a:solidFill>
            <a:prstDash val="dot"/>
          </a:ln>
        </p:spPr>
        <p:txBody>
          <a:bodyPr wrap="square" lIns="0" tIns="0" rIns="0" bIns="0" rtlCol="0"/>
          <a:lstStyle/>
          <a:p>
            <a:endParaRPr/>
          </a:p>
        </p:txBody>
      </p:sp>
      <p:sp>
        <p:nvSpPr>
          <p:cNvPr id="28" name="object 28"/>
          <p:cNvSpPr/>
          <p:nvPr/>
        </p:nvSpPr>
        <p:spPr>
          <a:xfrm>
            <a:off x="993049" y="6376298"/>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29" name="object 29"/>
          <p:cNvSpPr/>
          <p:nvPr/>
        </p:nvSpPr>
        <p:spPr>
          <a:xfrm>
            <a:off x="7100352" y="6376298"/>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0" name="object 30"/>
          <p:cNvSpPr/>
          <p:nvPr/>
        </p:nvSpPr>
        <p:spPr>
          <a:xfrm>
            <a:off x="1018496" y="4448279"/>
            <a:ext cx="6069330" cy="0"/>
          </a:xfrm>
          <a:custGeom>
            <a:avLst/>
            <a:gdLst/>
            <a:ahLst/>
            <a:cxnLst/>
            <a:rect l="l" t="t" r="r" b="b"/>
            <a:pathLst>
              <a:path w="6069330">
                <a:moveTo>
                  <a:pt x="0" y="0"/>
                </a:moveTo>
                <a:lnTo>
                  <a:pt x="6069126" y="0"/>
                </a:lnTo>
              </a:path>
            </a:pathLst>
          </a:custGeom>
          <a:ln w="12700">
            <a:solidFill>
              <a:srgbClr val="91A7D1"/>
            </a:solidFill>
            <a:prstDash val="dot"/>
          </a:ln>
        </p:spPr>
        <p:txBody>
          <a:bodyPr wrap="square" lIns="0" tIns="0" rIns="0" bIns="0" rtlCol="0"/>
          <a:lstStyle/>
          <a:p>
            <a:endParaRPr/>
          </a:p>
        </p:txBody>
      </p:sp>
      <p:sp>
        <p:nvSpPr>
          <p:cNvPr id="31" name="object 31"/>
          <p:cNvSpPr/>
          <p:nvPr/>
        </p:nvSpPr>
        <p:spPr>
          <a:xfrm>
            <a:off x="993049" y="444827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2" name="object 32"/>
          <p:cNvSpPr/>
          <p:nvPr/>
        </p:nvSpPr>
        <p:spPr>
          <a:xfrm>
            <a:off x="7100352" y="444827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3" name="object 33"/>
          <p:cNvSpPr/>
          <p:nvPr/>
        </p:nvSpPr>
        <p:spPr>
          <a:xfrm>
            <a:off x="1018496" y="8304327"/>
            <a:ext cx="6069330" cy="0"/>
          </a:xfrm>
          <a:custGeom>
            <a:avLst/>
            <a:gdLst/>
            <a:ahLst/>
            <a:cxnLst/>
            <a:rect l="l" t="t" r="r" b="b"/>
            <a:pathLst>
              <a:path w="6069330">
                <a:moveTo>
                  <a:pt x="0" y="0"/>
                </a:moveTo>
                <a:lnTo>
                  <a:pt x="6069126" y="0"/>
                </a:lnTo>
              </a:path>
            </a:pathLst>
          </a:custGeom>
          <a:ln w="12700">
            <a:solidFill>
              <a:srgbClr val="91A7D1"/>
            </a:solidFill>
            <a:prstDash val="dot"/>
          </a:ln>
        </p:spPr>
        <p:txBody>
          <a:bodyPr wrap="square" lIns="0" tIns="0" rIns="0" bIns="0" rtlCol="0"/>
          <a:lstStyle/>
          <a:p>
            <a:endParaRPr sz="1450" dirty="0">
              <a:latin typeface="Arial" panose="020B0604020202020204" pitchFamily="34" charset="0"/>
              <a:cs typeface="Arial" panose="020B0604020202020204" pitchFamily="34" charset="0"/>
            </a:endParaRPr>
          </a:p>
        </p:txBody>
      </p:sp>
      <p:sp>
        <p:nvSpPr>
          <p:cNvPr id="34" name="object 34"/>
          <p:cNvSpPr/>
          <p:nvPr/>
        </p:nvSpPr>
        <p:spPr>
          <a:xfrm>
            <a:off x="993049" y="830432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5" name="object 35"/>
          <p:cNvSpPr/>
          <p:nvPr/>
        </p:nvSpPr>
        <p:spPr>
          <a:xfrm>
            <a:off x="7100352" y="830432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6" name="object 36"/>
          <p:cNvSpPr/>
          <p:nvPr/>
        </p:nvSpPr>
        <p:spPr>
          <a:xfrm>
            <a:off x="1018496" y="9461144"/>
            <a:ext cx="6069330" cy="0"/>
          </a:xfrm>
          <a:custGeom>
            <a:avLst/>
            <a:gdLst/>
            <a:ahLst/>
            <a:cxnLst/>
            <a:rect l="l" t="t" r="r" b="b"/>
            <a:pathLst>
              <a:path w="6069330">
                <a:moveTo>
                  <a:pt x="0" y="0"/>
                </a:moveTo>
                <a:lnTo>
                  <a:pt x="6069126" y="0"/>
                </a:lnTo>
              </a:path>
            </a:pathLst>
          </a:custGeom>
          <a:ln w="12700">
            <a:solidFill>
              <a:srgbClr val="91A7D1"/>
            </a:solidFill>
            <a:prstDash val="dot"/>
          </a:ln>
        </p:spPr>
        <p:txBody>
          <a:bodyPr wrap="square" lIns="0" tIns="0" rIns="0" bIns="0" rtlCol="0"/>
          <a:lstStyle/>
          <a:p>
            <a:endParaRPr/>
          </a:p>
        </p:txBody>
      </p:sp>
      <p:sp>
        <p:nvSpPr>
          <p:cNvPr id="37" name="object 37"/>
          <p:cNvSpPr/>
          <p:nvPr/>
        </p:nvSpPr>
        <p:spPr>
          <a:xfrm>
            <a:off x="993049" y="9461144"/>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8" name="object 38"/>
          <p:cNvSpPr/>
          <p:nvPr/>
        </p:nvSpPr>
        <p:spPr>
          <a:xfrm>
            <a:off x="7100352" y="9461144"/>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9" name="object 39"/>
          <p:cNvSpPr/>
          <p:nvPr/>
        </p:nvSpPr>
        <p:spPr>
          <a:xfrm>
            <a:off x="1018496" y="2905861"/>
            <a:ext cx="6069330" cy="0"/>
          </a:xfrm>
          <a:custGeom>
            <a:avLst/>
            <a:gdLst/>
            <a:ahLst/>
            <a:cxnLst/>
            <a:rect l="l" t="t" r="r" b="b"/>
            <a:pathLst>
              <a:path w="6069330">
                <a:moveTo>
                  <a:pt x="0" y="0"/>
                </a:moveTo>
                <a:lnTo>
                  <a:pt x="6069126" y="0"/>
                </a:lnTo>
              </a:path>
            </a:pathLst>
          </a:custGeom>
          <a:ln w="12700">
            <a:solidFill>
              <a:srgbClr val="91A7D1"/>
            </a:solidFill>
            <a:prstDash val="dot"/>
          </a:ln>
        </p:spPr>
        <p:txBody>
          <a:bodyPr wrap="square" lIns="0" tIns="0" rIns="0" bIns="0" rtlCol="0"/>
          <a:lstStyle/>
          <a:p>
            <a:endParaRPr/>
          </a:p>
        </p:txBody>
      </p:sp>
      <p:sp>
        <p:nvSpPr>
          <p:cNvPr id="40" name="object 40"/>
          <p:cNvSpPr/>
          <p:nvPr/>
        </p:nvSpPr>
        <p:spPr>
          <a:xfrm>
            <a:off x="993049" y="2905861"/>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1" name="object 41"/>
          <p:cNvSpPr/>
          <p:nvPr/>
        </p:nvSpPr>
        <p:spPr>
          <a:xfrm>
            <a:off x="7100352" y="2905861"/>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2" name="object 42"/>
          <p:cNvSpPr/>
          <p:nvPr/>
        </p:nvSpPr>
        <p:spPr>
          <a:xfrm>
            <a:off x="1018496" y="6761910"/>
            <a:ext cx="6069330" cy="0"/>
          </a:xfrm>
          <a:custGeom>
            <a:avLst/>
            <a:gdLst/>
            <a:ahLst/>
            <a:cxnLst/>
            <a:rect l="l" t="t" r="r" b="b"/>
            <a:pathLst>
              <a:path w="6069330">
                <a:moveTo>
                  <a:pt x="0" y="0"/>
                </a:moveTo>
                <a:lnTo>
                  <a:pt x="6069126" y="0"/>
                </a:lnTo>
              </a:path>
            </a:pathLst>
          </a:custGeom>
          <a:ln w="12700">
            <a:solidFill>
              <a:srgbClr val="91A7D1"/>
            </a:solidFill>
            <a:prstDash val="dot"/>
          </a:ln>
        </p:spPr>
        <p:txBody>
          <a:bodyPr wrap="square" lIns="0" tIns="0" rIns="0" bIns="0" rtlCol="0"/>
          <a:lstStyle/>
          <a:p>
            <a:endParaRPr/>
          </a:p>
        </p:txBody>
      </p:sp>
      <p:sp>
        <p:nvSpPr>
          <p:cNvPr id="43" name="object 43"/>
          <p:cNvSpPr/>
          <p:nvPr/>
        </p:nvSpPr>
        <p:spPr>
          <a:xfrm>
            <a:off x="993049" y="676191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4" name="object 44"/>
          <p:cNvSpPr/>
          <p:nvPr/>
        </p:nvSpPr>
        <p:spPr>
          <a:xfrm>
            <a:off x="7100352" y="676191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5" name="object 45"/>
          <p:cNvSpPr/>
          <p:nvPr/>
        </p:nvSpPr>
        <p:spPr>
          <a:xfrm>
            <a:off x="1018496" y="4833880"/>
            <a:ext cx="6069330" cy="0"/>
          </a:xfrm>
          <a:custGeom>
            <a:avLst/>
            <a:gdLst/>
            <a:ahLst/>
            <a:cxnLst/>
            <a:rect l="l" t="t" r="r" b="b"/>
            <a:pathLst>
              <a:path w="6069330">
                <a:moveTo>
                  <a:pt x="0" y="0"/>
                </a:moveTo>
                <a:lnTo>
                  <a:pt x="6069126" y="0"/>
                </a:lnTo>
              </a:path>
            </a:pathLst>
          </a:custGeom>
          <a:ln w="12700">
            <a:solidFill>
              <a:srgbClr val="91A7D1"/>
            </a:solidFill>
            <a:prstDash val="dot"/>
          </a:ln>
        </p:spPr>
        <p:txBody>
          <a:bodyPr wrap="square" lIns="0" tIns="0" rIns="0" bIns="0" rtlCol="0"/>
          <a:lstStyle/>
          <a:p>
            <a:endParaRPr/>
          </a:p>
        </p:txBody>
      </p:sp>
      <p:sp>
        <p:nvSpPr>
          <p:cNvPr id="46" name="object 46"/>
          <p:cNvSpPr/>
          <p:nvPr/>
        </p:nvSpPr>
        <p:spPr>
          <a:xfrm>
            <a:off x="993049" y="483388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7" name="object 47"/>
          <p:cNvSpPr/>
          <p:nvPr/>
        </p:nvSpPr>
        <p:spPr>
          <a:xfrm>
            <a:off x="7100352" y="4833880"/>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48" name="object 48"/>
          <p:cNvSpPr/>
          <p:nvPr/>
        </p:nvSpPr>
        <p:spPr>
          <a:xfrm>
            <a:off x="1018496" y="8689929"/>
            <a:ext cx="6069330" cy="0"/>
          </a:xfrm>
          <a:custGeom>
            <a:avLst/>
            <a:gdLst/>
            <a:ahLst/>
            <a:cxnLst/>
            <a:rect l="l" t="t" r="r" b="b"/>
            <a:pathLst>
              <a:path w="6069330">
                <a:moveTo>
                  <a:pt x="0" y="0"/>
                </a:moveTo>
                <a:lnTo>
                  <a:pt x="6069126" y="0"/>
                </a:lnTo>
              </a:path>
            </a:pathLst>
          </a:custGeom>
          <a:ln w="12700">
            <a:solidFill>
              <a:srgbClr val="91A7D1"/>
            </a:solidFill>
            <a:prstDash val="dot"/>
          </a:ln>
        </p:spPr>
        <p:txBody>
          <a:bodyPr wrap="square" lIns="0" tIns="0" rIns="0" bIns="0" rtlCol="0"/>
          <a:lstStyle/>
          <a:p>
            <a:endParaRPr/>
          </a:p>
        </p:txBody>
      </p:sp>
      <p:sp>
        <p:nvSpPr>
          <p:cNvPr id="49" name="object 49"/>
          <p:cNvSpPr/>
          <p:nvPr/>
        </p:nvSpPr>
        <p:spPr>
          <a:xfrm>
            <a:off x="993049" y="868992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0" name="object 50"/>
          <p:cNvSpPr/>
          <p:nvPr/>
        </p:nvSpPr>
        <p:spPr>
          <a:xfrm>
            <a:off x="7100352" y="868992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1" name="object 51"/>
          <p:cNvSpPr/>
          <p:nvPr/>
        </p:nvSpPr>
        <p:spPr>
          <a:xfrm>
            <a:off x="1018496" y="9846745"/>
            <a:ext cx="6069330" cy="0"/>
          </a:xfrm>
          <a:custGeom>
            <a:avLst/>
            <a:gdLst/>
            <a:ahLst/>
            <a:cxnLst/>
            <a:rect l="l" t="t" r="r" b="b"/>
            <a:pathLst>
              <a:path w="6069330">
                <a:moveTo>
                  <a:pt x="0" y="0"/>
                </a:moveTo>
                <a:lnTo>
                  <a:pt x="6069126" y="0"/>
                </a:lnTo>
              </a:path>
            </a:pathLst>
          </a:custGeom>
          <a:ln w="12700">
            <a:solidFill>
              <a:srgbClr val="91A7D1"/>
            </a:solidFill>
            <a:prstDash val="dot"/>
          </a:ln>
        </p:spPr>
        <p:txBody>
          <a:bodyPr wrap="square" lIns="0" tIns="0" rIns="0" bIns="0" rtlCol="0"/>
          <a:lstStyle/>
          <a:p>
            <a:endParaRPr/>
          </a:p>
        </p:txBody>
      </p:sp>
      <p:sp>
        <p:nvSpPr>
          <p:cNvPr id="52" name="object 52"/>
          <p:cNvSpPr/>
          <p:nvPr/>
        </p:nvSpPr>
        <p:spPr>
          <a:xfrm>
            <a:off x="993049" y="9846745"/>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3" name="object 53"/>
          <p:cNvSpPr/>
          <p:nvPr/>
        </p:nvSpPr>
        <p:spPr>
          <a:xfrm>
            <a:off x="7100352" y="9846745"/>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4" name="object 54"/>
          <p:cNvSpPr/>
          <p:nvPr/>
        </p:nvSpPr>
        <p:spPr>
          <a:xfrm>
            <a:off x="1018496" y="3291463"/>
            <a:ext cx="6069330" cy="0"/>
          </a:xfrm>
          <a:custGeom>
            <a:avLst/>
            <a:gdLst/>
            <a:ahLst/>
            <a:cxnLst/>
            <a:rect l="l" t="t" r="r" b="b"/>
            <a:pathLst>
              <a:path w="6069330">
                <a:moveTo>
                  <a:pt x="0" y="0"/>
                </a:moveTo>
                <a:lnTo>
                  <a:pt x="6069126" y="0"/>
                </a:lnTo>
              </a:path>
            </a:pathLst>
          </a:custGeom>
          <a:ln w="12700">
            <a:solidFill>
              <a:srgbClr val="91A7D1"/>
            </a:solidFill>
            <a:prstDash val="dot"/>
          </a:ln>
        </p:spPr>
        <p:txBody>
          <a:bodyPr wrap="square" lIns="0" tIns="0" rIns="0" bIns="0" rtlCol="0"/>
          <a:lstStyle/>
          <a:p>
            <a:endParaRPr/>
          </a:p>
        </p:txBody>
      </p:sp>
      <p:sp>
        <p:nvSpPr>
          <p:cNvPr id="55" name="object 55"/>
          <p:cNvSpPr/>
          <p:nvPr/>
        </p:nvSpPr>
        <p:spPr>
          <a:xfrm>
            <a:off x="993049" y="3291463"/>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6" name="object 56"/>
          <p:cNvSpPr/>
          <p:nvPr/>
        </p:nvSpPr>
        <p:spPr>
          <a:xfrm>
            <a:off x="7100352" y="3291463"/>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7" name="object 57"/>
          <p:cNvSpPr/>
          <p:nvPr/>
        </p:nvSpPr>
        <p:spPr>
          <a:xfrm>
            <a:off x="1018496" y="7147513"/>
            <a:ext cx="6069330" cy="0"/>
          </a:xfrm>
          <a:custGeom>
            <a:avLst/>
            <a:gdLst/>
            <a:ahLst/>
            <a:cxnLst/>
            <a:rect l="l" t="t" r="r" b="b"/>
            <a:pathLst>
              <a:path w="6069330">
                <a:moveTo>
                  <a:pt x="0" y="0"/>
                </a:moveTo>
                <a:lnTo>
                  <a:pt x="6069126" y="0"/>
                </a:lnTo>
              </a:path>
            </a:pathLst>
          </a:custGeom>
          <a:ln w="12700">
            <a:solidFill>
              <a:srgbClr val="91A7D1"/>
            </a:solidFill>
            <a:prstDash val="dot"/>
          </a:ln>
        </p:spPr>
        <p:txBody>
          <a:bodyPr wrap="square" lIns="0" tIns="0" rIns="0" bIns="0" rtlCol="0"/>
          <a:lstStyle/>
          <a:p>
            <a:endParaRPr/>
          </a:p>
        </p:txBody>
      </p:sp>
      <p:sp>
        <p:nvSpPr>
          <p:cNvPr id="58" name="object 58"/>
          <p:cNvSpPr/>
          <p:nvPr/>
        </p:nvSpPr>
        <p:spPr>
          <a:xfrm>
            <a:off x="993049" y="7147513"/>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9" name="object 59"/>
          <p:cNvSpPr/>
          <p:nvPr/>
        </p:nvSpPr>
        <p:spPr>
          <a:xfrm>
            <a:off x="7100352" y="7147513"/>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0" name="object 60"/>
          <p:cNvSpPr/>
          <p:nvPr/>
        </p:nvSpPr>
        <p:spPr>
          <a:xfrm>
            <a:off x="1018496" y="5219494"/>
            <a:ext cx="6069330" cy="0"/>
          </a:xfrm>
          <a:custGeom>
            <a:avLst/>
            <a:gdLst/>
            <a:ahLst/>
            <a:cxnLst/>
            <a:rect l="l" t="t" r="r" b="b"/>
            <a:pathLst>
              <a:path w="6069330">
                <a:moveTo>
                  <a:pt x="0" y="0"/>
                </a:moveTo>
                <a:lnTo>
                  <a:pt x="6069126" y="0"/>
                </a:lnTo>
              </a:path>
            </a:pathLst>
          </a:custGeom>
          <a:ln w="12700">
            <a:solidFill>
              <a:srgbClr val="91A7D1"/>
            </a:solidFill>
            <a:prstDash val="dot"/>
          </a:ln>
        </p:spPr>
        <p:txBody>
          <a:bodyPr wrap="square" lIns="0" tIns="0" rIns="0" bIns="0" rtlCol="0"/>
          <a:lstStyle/>
          <a:p>
            <a:endParaRPr/>
          </a:p>
        </p:txBody>
      </p:sp>
      <p:sp>
        <p:nvSpPr>
          <p:cNvPr id="61" name="object 61"/>
          <p:cNvSpPr/>
          <p:nvPr/>
        </p:nvSpPr>
        <p:spPr>
          <a:xfrm>
            <a:off x="993049" y="5219494"/>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2" name="object 62"/>
          <p:cNvSpPr/>
          <p:nvPr/>
        </p:nvSpPr>
        <p:spPr>
          <a:xfrm>
            <a:off x="7100352" y="5219494"/>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3" name="object 63"/>
          <p:cNvSpPr/>
          <p:nvPr/>
        </p:nvSpPr>
        <p:spPr>
          <a:xfrm>
            <a:off x="1018496" y="9075532"/>
            <a:ext cx="6069330" cy="0"/>
          </a:xfrm>
          <a:custGeom>
            <a:avLst/>
            <a:gdLst/>
            <a:ahLst/>
            <a:cxnLst/>
            <a:rect l="l" t="t" r="r" b="b"/>
            <a:pathLst>
              <a:path w="6069330">
                <a:moveTo>
                  <a:pt x="0" y="0"/>
                </a:moveTo>
                <a:lnTo>
                  <a:pt x="6069126" y="0"/>
                </a:lnTo>
              </a:path>
            </a:pathLst>
          </a:custGeom>
          <a:ln w="12700">
            <a:solidFill>
              <a:srgbClr val="91A7D1"/>
            </a:solidFill>
            <a:prstDash val="dot"/>
          </a:ln>
        </p:spPr>
        <p:txBody>
          <a:bodyPr wrap="square" lIns="0" tIns="0" rIns="0" bIns="0" rtlCol="0"/>
          <a:lstStyle/>
          <a:p>
            <a:endParaRPr/>
          </a:p>
        </p:txBody>
      </p:sp>
      <p:sp>
        <p:nvSpPr>
          <p:cNvPr id="64" name="object 64"/>
          <p:cNvSpPr/>
          <p:nvPr/>
        </p:nvSpPr>
        <p:spPr>
          <a:xfrm>
            <a:off x="993049" y="9075532"/>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5" name="object 65"/>
          <p:cNvSpPr/>
          <p:nvPr/>
        </p:nvSpPr>
        <p:spPr>
          <a:xfrm>
            <a:off x="7100352" y="9075532"/>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6" name="object 66"/>
          <p:cNvSpPr/>
          <p:nvPr/>
        </p:nvSpPr>
        <p:spPr>
          <a:xfrm>
            <a:off x="1018496" y="10232346"/>
            <a:ext cx="6069330" cy="0"/>
          </a:xfrm>
          <a:custGeom>
            <a:avLst/>
            <a:gdLst/>
            <a:ahLst/>
            <a:cxnLst/>
            <a:rect l="l" t="t" r="r" b="b"/>
            <a:pathLst>
              <a:path w="6069330">
                <a:moveTo>
                  <a:pt x="0" y="0"/>
                </a:moveTo>
                <a:lnTo>
                  <a:pt x="6069126" y="0"/>
                </a:lnTo>
              </a:path>
            </a:pathLst>
          </a:custGeom>
          <a:ln w="12700">
            <a:solidFill>
              <a:srgbClr val="91A7D1"/>
            </a:solidFill>
            <a:prstDash val="dot"/>
          </a:ln>
        </p:spPr>
        <p:txBody>
          <a:bodyPr wrap="square" lIns="0" tIns="0" rIns="0" bIns="0" rtlCol="0"/>
          <a:lstStyle/>
          <a:p>
            <a:endParaRPr/>
          </a:p>
        </p:txBody>
      </p:sp>
      <p:sp>
        <p:nvSpPr>
          <p:cNvPr id="67" name="object 67"/>
          <p:cNvSpPr/>
          <p:nvPr/>
        </p:nvSpPr>
        <p:spPr>
          <a:xfrm>
            <a:off x="993049" y="10232346"/>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8" name="object 68"/>
          <p:cNvSpPr/>
          <p:nvPr/>
        </p:nvSpPr>
        <p:spPr>
          <a:xfrm>
            <a:off x="7100352" y="10232346"/>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69" name="object 69"/>
          <p:cNvSpPr txBox="1"/>
          <p:nvPr/>
        </p:nvSpPr>
        <p:spPr>
          <a:xfrm>
            <a:off x="973999" y="903640"/>
            <a:ext cx="891540" cy="391160"/>
          </a:xfrm>
          <a:prstGeom prst="rect">
            <a:avLst/>
          </a:prstGeom>
        </p:spPr>
        <p:txBody>
          <a:bodyPr vert="horz" wrap="square" lIns="0" tIns="12700" rIns="0" bIns="0" rtlCol="0">
            <a:spAutoFit/>
          </a:bodyPr>
          <a:lstStyle/>
          <a:p>
            <a:pPr marL="12700">
              <a:lnSpc>
                <a:spcPct val="100000"/>
              </a:lnSpc>
              <a:spcBef>
                <a:spcPts val="100"/>
              </a:spcBef>
            </a:pPr>
            <a:r>
              <a:rPr sz="2400" spc="105" dirty="0">
                <a:solidFill>
                  <a:srgbClr val="004689"/>
                </a:solidFill>
                <a:latin typeface="Garamond"/>
                <a:cs typeface="Garamond"/>
              </a:rPr>
              <a:t>Notas:</a:t>
            </a:r>
            <a:endParaRPr sz="2400">
              <a:latin typeface="Garamond"/>
              <a:cs typeface="Garamond"/>
            </a:endParaRPr>
          </a:p>
        </p:txBody>
      </p:sp>
      <p:sp>
        <p:nvSpPr>
          <p:cNvPr id="70" name="object 70"/>
          <p:cNvSpPr/>
          <p:nvPr/>
        </p:nvSpPr>
        <p:spPr>
          <a:xfrm>
            <a:off x="0" y="266702"/>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71" name="object 71"/>
          <p:cNvSpPr/>
          <p:nvPr/>
        </p:nvSpPr>
        <p:spPr>
          <a:xfrm>
            <a:off x="7902905" y="266702"/>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72" name="object 72"/>
          <p:cNvSpPr/>
          <p:nvPr/>
        </p:nvSpPr>
        <p:spPr>
          <a:xfrm>
            <a:off x="0" y="10958705"/>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73" name="object 73"/>
          <p:cNvSpPr/>
          <p:nvPr/>
        </p:nvSpPr>
        <p:spPr>
          <a:xfrm>
            <a:off x="7902905" y="10958705"/>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74" name="object 74"/>
          <p:cNvSpPr/>
          <p:nvPr/>
        </p:nvSpPr>
        <p:spPr>
          <a:xfrm>
            <a:off x="266700" y="2"/>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75" name="object 75"/>
          <p:cNvSpPr/>
          <p:nvPr/>
        </p:nvSpPr>
        <p:spPr>
          <a:xfrm>
            <a:off x="266700" y="11034905"/>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76" name="object 76"/>
          <p:cNvSpPr/>
          <p:nvPr/>
        </p:nvSpPr>
        <p:spPr>
          <a:xfrm>
            <a:off x="7826705" y="2"/>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77" name="object 77"/>
          <p:cNvSpPr/>
          <p:nvPr/>
        </p:nvSpPr>
        <p:spPr>
          <a:xfrm>
            <a:off x="7826705" y="11034905"/>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79" name="object 79"/>
          <p:cNvSpPr/>
          <p:nvPr/>
        </p:nvSpPr>
        <p:spPr>
          <a:xfrm>
            <a:off x="634167" y="7078207"/>
            <a:ext cx="179552" cy="186207"/>
          </a:xfrm>
          <a:prstGeom prst="rect">
            <a:avLst/>
          </a:prstGeom>
          <a:blipFill>
            <a:blip r:embed="rId2" cstate="print"/>
            <a:stretch>
              <a:fillRect/>
            </a:stretch>
          </a:blipFill>
        </p:spPr>
        <p:txBody>
          <a:bodyPr wrap="square" lIns="0" tIns="0" rIns="0" bIns="0" rtlCol="0"/>
          <a:lstStyle/>
          <a:p>
            <a:endParaRPr/>
          </a:p>
        </p:txBody>
      </p:sp>
      <p:sp>
        <p:nvSpPr>
          <p:cNvPr id="82" name="object 82"/>
          <p:cNvSpPr txBox="1"/>
          <p:nvPr/>
        </p:nvSpPr>
        <p:spPr>
          <a:xfrm>
            <a:off x="1639843" y="569109"/>
            <a:ext cx="5300707" cy="263534"/>
          </a:xfrm>
          <a:prstGeom prst="rect">
            <a:avLst/>
          </a:prstGeom>
        </p:spPr>
        <p:txBody>
          <a:bodyPr vert="horz" wrap="square" lIns="0" tIns="17145" rIns="0" bIns="0" rtlCol="0">
            <a:spAutoFit/>
          </a:bodyPr>
          <a:lstStyle/>
          <a:p>
            <a:pPr marL="12700">
              <a:lnSpc>
                <a:spcPct val="100000"/>
              </a:lnSpc>
              <a:spcBef>
                <a:spcPts val="135"/>
              </a:spcBef>
            </a:pPr>
            <a:r>
              <a:rPr sz="1600" b="1" u="sng" spc="15" dirty="0">
                <a:latin typeface="Arial"/>
                <a:cs typeface="Arial"/>
              </a:rPr>
              <a:t>Planificación financiera en base </a:t>
            </a:r>
            <a:r>
              <a:rPr sz="1600" b="1" u="sng" spc="20" dirty="0">
                <a:latin typeface="Arial"/>
                <a:cs typeface="Arial"/>
              </a:rPr>
              <a:t>a </a:t>
            </a:r>
            <a:r>
              <a:rPr sz="1600" b="1" u="sng" spc="10" dirty="0">
                <a:latin typeface="Arial"/>
                <a:cs typeface="Arial"/>
              </a:rPr>
              <a:t>objetivos </a:t>
            </a:r>
            <a:r>
              <a:rPr sz="1600" b="1" u="sng" spc="15" dirty="0">
                <a:latin typeface="Arial"/>
                <a:cs typeface="Arial"/>
              </a:rPr>
              <a:t>y</a:t>
            </a:r>
            <a:r>
              <a:rPr sz="1600" b="1" u="sng" spc="-15" dirty="0">
                <a:latin typeface="Arial"/>
                <a:cs typeface="Arial"/>
              </a:rPr>
              <a:t> </a:t>
            </a:r>
            <a:r>
              <a:rPr sz="1600" b="1" u="sng" spc="10" dirty="0">
                <a:latin typeface="Arial"/>
                <a:cs typeface="Arial"/>
              </a:rPr>
              <a:t>plazos</a:t>
            </a:r>
            <a:endParaRPr sz="1600" b="1" u="sng" dirty="0">
              <a:latin typeface="Arial"/>
              <a:cs typeface="Arial"/>
            </a:endParaRPr>
          </a:p>
        </p:txBody>
      </p:sp>
      <p:sp>
        <p:nvSpPr>
          <p:cNvPr id="83" name="object 83"/>
          <p:cNvSpPr/>
          <p:nvPr/>
        </p:nvSpPr>
        <p:spPr>
          <a:xfrm>
            <a:off x="352458" y="221672"/>
            <a:ext cx="426084" cy="466090"/>
          </a:xfrm>
          <a:custGeom>
            <a:avLst/>
            <a:gdLst/>
            <a:ahLst/>
            <a:cxnLst/>
            <a:rect l="l" t="t" r="r" b="b"/>
            <a:pathLst>
              <a:path w="426084" h="466090">
                <a:moveTo>
                  <a:pt x="212801" y="0"/>
                </a:moveTo>
                <a:lnTo>
                  <a:pt x="169918" y="4728"/>
                </a:lnTo>
                <a:lnTo>
                  <a:pt x="129975" y="18290"/>
                </a:lnTo>
                <a:lnTo>
                  <a:pt x="93828" y="39749"/>
                </a:lnTo>
                <a:lnTo>
                  <a:pt x="62333" y="68170"/>
                </a:lnTo>
                <a:lnTo>
                  <a:pt x="36346" y="102616"/>
                </a:lnTo>
                <a:lnTo>
                  <a:pt x="16724" y="142153"/>
                </a:lnTo>
                <a:lnTo>
                  <a:pt x="4323" y="185844"/>
                </a:lnTo>
                <a:lnTo>
                  <a:pt x="0" y="232752"/>
                </a:lnTo>
                <a:lnTo>
                  <a:pt x="4323" y="279661"/>
                </a:lnTo>
                <a:lnTo>
                  <a:pt x="16724" y="323352"/>
                </a:lnTo>
                <a:lnTo>
                  <a:pt x="36346" y="362888"/>
                </a:lnTo>
                <a:lnTo>
                  <a:pt x="62333" y="397335"/>
                </a:lnTo>
                <a:lnTo>
                  <a:pt x="93828" y="425756"/>
                </a:lnTo>
                <a:lnTo>
                  <a:pt x="129975" y="447215"/>
                </a:lnTo>
                <a:lnTo>
                  <a:pt x="169918" y="460777"/>
                </a:lnTo>
                <a:lnTo>
                  <a:pt x="212801" y="465505"/>
                </a:lnTo>
                <a:lnTo>
                  <a:pt x="255688" y="460325"/>
                </a:lnTo>
                <a:lnTo>
                  <a:pt x="295634" y="445665"/>
                </a:lnTo>
                <a:lnTo>
                  <a:pt x="331783" y="422849"/>
                </a:lnTo>
                <a:lnTo>
                  <a:pt x="363280" y="393201"/>
                </a:lnTo>
                <a:lnTo>
                  <a:pt x="389267" y="358044"/>
                </a:lnTo>
                <a:lnTo>
                  <a:pt x="408889" y="318701"/>
                </a:lnTo>
                <a:lnTo>
                  <a:pt x="421291" y="276496"/>
                </a:lnTo>
                <a:lnTo>
                  <a:pt x="425615" y="232752"/>
                </a:lnTo>
                <a:lnTo>
                  <a:pt x="421291" y="185844"/>
                </a:lnTo>
                <a:lnTo>
                  <a:pt x="408889" y="142153"/>
                </a:lnTo>
                <a:lnTo>
                  <a:pt x="389267" y="102616"/>
                </a:lnTo>
                <a:lnTo>
                  <a:pt x="363280" y="68170"/>
                </a:lnTo>
                <a:lnTo>
                  <a:pt x="331783" y="39749"/>
                </a:lnTo>
                <a:lnTo>
                  <a:pt x="295634" y="18290"/>
                </a:lnTo>
                <a:lnTo>
                  <a:pt x="255688" y="4728"/>
                </a:lnTo>
                <a:lnTo>
                  <a:pt x="212801" y="0"/>
                </a:lnTo>
                <a:close/>
              </a:path>
            </a:pathLst>
          </a:custGeom>
          <a:solidFill>
            <a:srgbClr val="000000"/>
          </a:solidFill>
        </p:spPr>
        <p:txBody>
          <a:bodyPr wrap="square" lIns="0" tIns="0" rIns="0" bIns="0" rtlCol="0"/>
          <a:lstStyle/>
          <a:p>
            <a:endParaRPr/>
          </a:p>
        </p:txBody>
      </p:sp>
      <p:sp>
        <p:nvSpPr>
          <p:cNvPr id="85" name="object 85"/>
          <p:cNvSpPr/>
          <p:nvPr/>
        </p:nvSpPr>
        <p:spPr>
          <a:xfrm>
            <a:off x="594685" y="7918715"/>
            <a:ext cx="179552" cy="192862"/>
          </a:xfrm>
          <a:prstGeom prst="rect">
            <a:avLst/>
          </a:prstGeom>
          <a:blipFill>
            <a:blip r:embed="rId3" cstate="print"/>
            <a:stretch>
              <a:fillRect/>
            </a:stretch>
          </a:blipFill>
        </p:spPr>
        <p:txBody>
          <a:bodyPr wrap="square" lIns="0" tIns="0" rIns="0" bIns="0" rtlCol="0"/>
          <a:lstStyle/>
          <a:p>
            <a:endParaRPr/>
          </a:p>
        </p:txBody>
      </p:sp>
      <p:sp>
        <p:nvSpPr>
          <p:cNvPr id="86" name="object 86"/>
          <p:cNvSpPr txBox="1"/>
          <p:nvPr/>
        </p:nvSpPr>
        <p:spPr>
          <a:xfrm>
            <a:off x="896950" y="7018117"/>
            <a:ext cx="7005955" cy="680956"/>
          </a:xfrm>
          <a:prstGeom prst="rect">
            <a:avLst/>
          </a:prstGeom>
        </p:spPr>
        <p:txBody>
          <a:bodyPr vert="horz" wrap="square" lIns="0" tIns="26670" rIns="0" bIns="0" rtlCol="0">
            <a:spAutoFit/>
          </a:bodyPr>
          <a:lstStyle/>
          <a:p>
            <a:pPr marL="12700" marR="579755">
              <a:lnSpc>
                <a:spcPts val="1680"/>
              </a:lnSpc>
              <a:spcBef>
                <a:spcPts val="210"/>
              </a:spcBef>
            </a:pPr>
            <a:r>
              <a:rPr sz="1400" b="1" dirty="0">
                <a:latin typeface="Arial"/>
                <a:cs typeface="Arial"/>
              </a:rPr>
              <a:t>Ejemplo de 15 </a:t>
            </a:r>
            <a:r>
              <a:rPr sz="1400" b="1" spc="-5" dirty="0">
                <a:latin typeface="Arial"/>
                <a:cs typeface="Arial"/>
              </a:rPr>
              <a:t>años </a:t>
            </a:r>
            <a:r>
              <a:rPr sz="1400" b="1" dirty="0">
                <a:latin typeface="Arial"/>
                <a:cs typeface="Arial"/>
              </a:rPr>
              <a:t>en </a:t>
            </a:r>
            <a:r>
              <a:rPr sz="1400" b="1" spc="-5" dirty="0">
                <a:latin typeface="Arial"/>
                <a:cs typeface="Arial"/>
              </a:rPr>
              <a:t>base </a:t>
            </a:r>
            <a:r>
              <a:rPr sz="1400" b="1" dirty="0">
                <a:latin typeface="Arial"/>
                <a:cs typeface="Arial"/>
              </a:rPr>
              <a:t>a su capacidad de </a:t>
            </a:r>
            <a:r>
              <a:rPr sz="1400" b="1" spc="-5" dirty="0">
                <a:latin typeface="Arial"/>
                <a:cs typeface="Arial"/>
              </a:rPr>
              <a:t>ahorro utilizando </a:t>
            </a:r>
            <a:r>
              <a:rPr sz="1400" b="1" dirty="0">
                <a:latin typeface="Arial"/>
                <a:cs typeface="Arial"/>
              </a:rPr>
              <a:t>calculadoras  financieras y </a:t>
            </a:r>
            <a:r>
              <a:rPr sz="1400" b="1" spc="-5" dirty="0">
                <a:latin typeface="Arial"/>
                <a:cs typeface="Arial"/>
              </a:rPr>
              <a:t>explicando los diferentes escenarios </a:t>
            </a:r>
            <a:r>
              <a:rPr sz="1400" b="1" dirty="0">
                <a:latin typeface="Arial"/>
                <a:cs typeface="Arial"/>
              </a:rPr>
              <a:t>de</a:t>
            </a:r>
            <a:r>
              <a:rPr sz="1400" b="1" spc="40" dirty="0">
                <a:latin typeface="Arial"/>
                <a:cs typeface="Arial"/>
              </a:rPr>
              <a:t> </a:t>
            </a:r>
            <a:r>
              <a:rPr sz="1400" b="1" dirty="0" err="1" smtClean="0">
                <a:latin typeface="Arial"/>
                <a:cs typeface="Arial"/>
              </a:rPr>
              <a:t>rentabilidad</a:t>
            </a:r>
            <a:r>
              <a:rPr lang="es-ES" sz="1400" b="1" dirty="0">
                <a:latin typeface="Arial"/>
                <a:cs typeface="Arial"/>
              </a:rPr>
              <a:t> </a:t>
            </a:r>
            <a:r>
              <a:rPr lang="es-ES" sz="1400" b="1" dirty="0" smtClean="0">
                <a:latin typeface="Arial"/>
                <a:cs typeface="Arial"/>
              </a:rPr>
              <a:t>y diferencias entre Interés Simple e Interés Compuesto</a:t>
            </a:r>
            <a:endParaRPr sz="1400" b="1" dirty="0">
              <a:latin typeface="Arial"/>
              <a:cs typeface="Arial"/>
            </a:endParaRPr>
          </a:p>
        </p:txBody>
      </p:sp>
      <p:sp>
        <p:nvSpPr>
          <p:cNvPr id="89" name="object 89"/>
          <p:cNvSpPr txBox="1"/>
          <p:nvPr/>
        </p:nvSpPr>
        <p:spPr>
          <a:xfrm>
            <a:off x="7417249" y="10628416"/>
            <a:ext cx="160655" cy="170815"/>
          </a:xfrm>
          <a:prstGeom prst="rect">
            <a:avLst/>
          </a:prstGeom>
        </p:spPr>
        <p:txBody>
          <a:bodyPr vert="horz" wrap="square" lIns="0" tIns="12700" rIns="0" bIns="0" rtlCol="0">
            <a:spAutoFit/>
          </a:bodyPr>
          <a:lstStyle/>
          <a:p>
            <a:pPr marL="12700">
              <a:lnSpc>
                <a:spcPct val="100000"/>
              </a:lnSpc>
              <a:spcBef>
                <a:spcPts val="100"/>
              </a:spcBef>
            </a:pPr>
            <a:r>
              <a:rPr sz="1425" b="1" spc="-644" baseline="-8771" dirty="0">
                <a:latin typeface="Arial"/>
                <a:cs typeface="Arial"/>
              </a:rPr>
              <a:t>2</a:t>
            </a:r>
            <a:r>
              <a:rPr sz="700" spc="15" dirty="0">
                <a:solidFill>
                  <a:srgbClr val="6078AD"/>
                </a:solidFill>
                <a:latin typeface="Calibri"/>
                <a:cs typeface="Calibri"/>
              </a:rPr>
              <a:t>2</a:t>
            </a:r>
            <a:r>
              <a:rPr sz="700" spc="-300" dirty="0">
                <a:solidFill>
                  <a:srgbClr val="6078AD"/>
                </a:solidFill>
                <a:latin typeface="Calibri"/>
                <a:cs typeface="Calibri"/>
              </a:rPr>
              <a:t>7</a:t>
            </a:r>
            <a:r>
              <a:rPr sz="1425" b="1" baseline="-8771" dirty="0">
                <a:latin typeface="Arial"/>
                <a:cs typeface="Arial"/>
              </a:rPr>
              <a:t>8</a:t>
            </a:r>
            <a:endParaRPr sz="1425" baseline="-8771">
              <a:latin typeface="Arial"/>
              <a:cs typeface="Arial"/>
            </a:endParaRPr>
          </a:p>
        </p:txBody>
      </p:sp>
      <p:sp>
        <p:nvSpPr>
          <p:cNvPr id="90" name="object 2"/>
          <p:cNvSpPr/>
          <p:nvPr/>
        </p:nvSpPr>
        <p:spPr>
          <a:xfrm>
            <a:off x="95250" y="1337882"/>
            <a:ext cx="7919601" cy="5360777"/>
          </a:xfrm>
          <a:prstGeom prst="rect">
            <a:avLst/>
          </a:prstGeom>
          <a:blipFill>
            <a:blip r:embed="rId4" cstate="print"/>
            <a:stretch>
              <a:fillRect/>
            </a:stretch>
          </a:blipFill>
        </p:spPr>
        <p:txBody>
          <a:bodyPr wrap="square" lIns="0" tIns="0" rIns="0" bIns="0" rtlCol="0"/>
          <a:lstStyle/>
          <a:p>
            <a:endParaRPr/>
          </a:p>
        </p:txBody>
      </p:sp>
      <p:sp>
        <p:nvSpPr>
          <p:cNvPr id="92" name="CuadroTexto 91"/>
          <p:cNvSpPr txBox="1"/>
          <p:nvPr/>
        </p:nvSpPr>
        <p:spPr>
          <a:xfrm>
            <a:off x="831467" y="8356600"/>
            <a:ext cx="6109083" cy="528350"/>
          </a:xfrm>
          <a:prstGeom prst="rect">
            <a:avLst/>
          </a:prstGeom>
          <a:noFill/>
        </p:spPr>
        <p:txBody>
          <a:bodyPr wrap="square" rtlCol="0">
            <a:spAutoFit/>
          </a:bodyPr>
          <a:lstStyle/>
          <a:p>
            <a:pPr marL="23495">
              <a:lnSpc>
                <a:spcPts val="1710"/>
              </a:lnSpc>
              <a:spcBef>
                <a:spcPts val="1019"/>
              </a:spcBef>
            </a:pPr>
            <a:r>
              <a:rPr lang="es-ES" sz="1400" b="1" spc="-5" dirty="0" smtClean="0">
                <a:latin typeface="Arial"/>
                <a:cs typeface="Arial"/>
              </a:rPr>
              <a:t>Volvemos a página 21 para cerrar las cantidades en los diferentes plazos y objetivos y ver la parte de protección.</a:t>
            </a:r>
            <a:endParaRPr lang="es-ES" sz="1400" b="1" dirty="0">
              <a:latin typeface="Arial"/>
              <a:cs typeface="Arial"/>
            </a:endParaRPr>
          </a:p>
        </p:txBody>
      </p:sp>
      <p:sp>
        <p:nvSpPr>
          <p:cNvPr id="93" name="CuadroTexto 92"/>
          <p:cNvSpPr txBox="1"/>
          <p:nvPr/>
        </p:nvSpPr>
        <p:spPr>
          <a:xfrm>
            <a:off x="846507" y="7866002"/>
            <a:ext cx="5433151" cy="307777"/>
          </a:xfrm>
          <a:prstGeom prst="rect">
            <a:avLst/>
          </a:prstGeom>
          <a:noFill/>
        </p:spPr>
        <p:txBody>
          <a:bodyPr wrap="square" rtlCol="0">
            <a:spAutoFit/>
          </a:bodyPr>
          <a:lstStyle/>
          <a:p>
            <a:r>
              <a:rPr lang="es-ES" sz="1400" b="1" dirty="0" smtClean="0">
                <a:latin typeface="Arial" panose="020B0604020202020204" pitchFamily="34" charset="0"/>
                <a:cs typeface="Arial" panose="020B0604020202020204" pitchFamily="34" charset="0"/>
              </a:rPr>
              <a:t>Cierre Anexo </a:t>
            </a:r>
            <a:endParaRPr lang="es-ES" sz="1400" b="1" dirty="0">
              <a:latin typeface="Arial" panose="020B0604020202020204" pitchFamily="34" charset="0"/>
              <a:cs typeface="Arial" panose="020B0604020202020204" pitchFamily="34" charset="0"/>
            </a:endParaRPr>
          </a:p>
        </p:txBody>
      </p:sp>
      <p:sp>
        <p:nvSpPr>
          <p:cNvPr id="94" name="CuadroTexto 93"/>
          <p:cNvSpPr txBox="1"/>
          <p:nvPr/>
        </p:nvSpPr>
        <p:spPr>
          <a:xfrm>
            <a:off x="813719" y="9580772"/>
            <a:ext cx="6109083" cy="746358"/>
          </a:xfrm>
          <a:prstGeom prst="rect">
            <a:avLst/>
          </a:prstGeom>
          <a:noFill/>
        </p:spPr>
        <p:txBody>
          <a:bodyPr wrap="square" rtlCol="0">
            <a:spAutoFit/>
          </a:bodyPr>
          <a:lstStyle/>
          <a:p>
            <a:pPr marL="23495">
              <a:lnSpc>
                <a:spcPts val="1710"/>
              </a:lnSpc>
              <a:spcBef>
                <a:spcPts val="1019"/>
              </a:spcBef>
            </a:pPr>
            <a:r>
              <a:rPr lang="es-ES" sz="1400" b="1" spc="-5" dirty="0" smtClean="0">
                <a:latin typeface="Arial"/>
                <a:cs typeface="Arial"/>
              </a:rPr>
              <a:t>Para finalizar realizamos la pregunta de la página 10 (conocimientos financieros) y las preguntas de cierre de la página 22, y terminamos en la página 24 pidiendo las referencias.</a:t>
            </a:r>
            <a:endParaRPr lang="es-ES" sz="1400" b="1" dirty="0">
              <a:latin typeface="Arial"/>
              <a:cs typeface="Arial"/>
            </a:endParaRPr>
          </a:p>
        </p:txBody>
      </p:sp>
      <p:sp>
        <p:nvSpPr>
          <p:cNvPr id="95" name="object 85"/>
          <p:cNvSpPr/>
          <p:nvPr/>
        </p:nvSpPr>
        <p:spPr>
          <a:xfrm>
            <a:off x="613094" y="8425752"/>
            <a:ext cx="179552" cy="192862"/>
          </a:xfrm>
          <a:prstGeom prst="rect">
            <a:avLst/>
          </a:prstGeom>
          <a:blipFill>
            <a:blip r:embed="rId3" cstate="print"/>
            <a:stretch>
              <a:fillRect/>
            </a:stretch>
          </a:blipFill>
        </p:spPr>
        <p:txBody>
          <a:bodyPr wrap="square" lIns="0" tIns="0" rIns="0" bIns="0" rtlCol="0"/>
          <a:lstStyle/>
          <a:p>
            <a:endParaRPr/>
          </a:p>
        </p:txBody>
      </p:sp>
      <p:sp>
        <p:nvSpPr>
          <p:cNvPr id="96" name="object 85"/>
          <p:cNvSpPr/>
          <p:nvPr/>
        </p:nvSpPr>
        <p:spPr>
          <a:xfrm>
            <a:off x="634167" y="9653883"/>
            <a:ext cx="179552" cy="19286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50" y="418855"/>
            <a:ext cx="7467600" cy="1080794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477107" y="10660547"/>
            <a:ext cx="74295" cy="132080"/>
          </a:xfrm>
          <a:prstGeom prst="rect">
            <a:avLst/>
          </a:prstGeom>
        </p:spPr>
        <p:txBody>
          <a:bodyPr vert="horz" wrap="square" lIns="0" tIns="12700" rIns="0" bIns="0" rtlCol="0">
            <a:spAutoFit/>
          </a:bodyPr>
          <a:lstStyle/>
          <a:p>
            <a:pPr marL="12700">
              <a:lnSpc>
                <a:spcPct val="100000"/>
              </a:lnSpc>
              <a:spcBef>
                <a:spcPts val="100"/>
              </a:spcBef>
            </a:pPr>
            <a:r>
              <a:rPr sz="700" spc="30" dirty="0">
                <a:solidFill>
                  <a:srgbClr val="6078AD"/>
                </a:solidFill>
                <a:latin typeface="Calibri"/>
                <a:cs typeface="Calibri"/>
              </a:rPr>
              <a:t>3</a:t>
            </a:r>
            <a:endParaRPr sz="700">
              <a:latin typeface="Calibri"/>
              <a:cs typeface="Calibri"/>
            </a:endParaRPr>
          </a:p>
        </p:txBody>
      </p:sp>
      <p:graphicFrame>
        <p:nvGraphicFramePr>
          <p:cNvPr id="3" name="object 3"/>
          <p:cNvGraphicFramePr>
            <a:graphicFrameLocks noGrp="1"/>
          </p:cNvGraphicFramePr>
          <p:nvPr/>
        </p:nvGraphicFramePr>
        <p:xfrm>
          <a:off x="983524" y="1853552"/>
          <a:ext cx="6104889" cy="1439999"/>
        </p:xfrm>
        <a:graphic>
          <a:graphicData uri="http://schemas.openxmlformats.org/drawingml/2006/table">
            <a:tbl>
              <a:tblPr firstRow="1" bandRow="1">
                <a:tableStyleId>{2D5ABB26-0587-4C30-8999-92F81FD0307C}</a:tableStyleId>
              </a:tblPr>
              <a:tblGrid>
                <a:gridCol w="1730375"/>
                <a:gridCol w="2103754"/>
                <a:gridCol w="2270760"/>
              </a:tblGrid>
              <a:tr h="252006">
                <a:tc>
                  <a:txBody>
                    <a:bodyPr/>
                    <a:lstStyle/>
                    <a:p>
                      <a:pPr marL="50800">
                        <a:lnSpc>
                          <a:spcPct val="100000"/>
                        </a:lnSpc>
                        <a:spcBef>
                          <a:spcPts val="300"/>
                        </a:spcBef>
                      </a:pPr>
                      <a:r>
                        <a:rPr sz="1100" b="1" spc="20" dirty="0">
                          <a:solidFill>
                            <a:srgbClr val="004689"/>
                          </a:solidFill>
                          <a:latin typeface="Calibri"/>
                          <a:cs typeface="Calibri"/>
                        </a:rPr>
                        <a:t>Datos</a:t>
                      </a:r>
                      <a:r>
                        <a:rPr sz="1100" b="1" spc="-10" dirty="0">
                          <a:solidFill>
                            <a:srgbClr val="004689"/>
                          </a:solidFill>
                          <a:latin typeface="Calibri"/>
                          <a:cs typeface="Calibri"/>
                        </a:rPr>
                        <a:t> </a:t>
                      </a:r>
                      <a:r>
                        <a:rPr sz="1100" b="1" spc="15" dirty="0">
                          <a:solidFill>
                            <a:srgbClr val="004689"/>
                          </a:solidFill>
                          <a:latin typeface="Calibri"/>
                          <a:cs typeface="Calibri"/>
                        </a:rPr>
                        <a:t>Personales</a:t>
                      </a:r>
                      <a:endParaRPr sz="1100">
                        <a:latin typeface="Calibri"/>
                        <a:cs typeface="Calibri"/>
                      </a:endParaRPr>
                    </a:p>
                  </a:txBody>
                  <a:tcPr marL="0" marR="0" marT="3810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60020">
                        <a:lnSpc>
                          <a:spcPct val="100000"/>
                        </a:lnSpc>
                        <a:spcBef>
                          <a:spcPts val="484"/>
                        </a:spcBef>
                        <a:tabLst>
                          <a:tab pos="1318260" algn="l"/>
                          <a:tab pos="1773555" algn="l"/>
                        </a:tabLst>
                      </a:pPr>
                      <a:r>
                        <a:rPr sz="800" b="1" spc="20" dirty="0">
                          <a:solidFill>
                            <a:srgbClr val="004689"/>
                          </a:solidFill>
                          <a:latin typeface="Calibri"/>
                          <a:cs typeface="Calibri"/>
                        </a:rPr>
                        <a:t>Interlocutor	</a:t>
                      </a:r>
                      <a:r>
                        <a:rPr sz="800" b="1" spc="-5" dirty="0">
                          <a:solidFill>
                            <a:srgbClr val="004689"/>
                          </a:solidFill>
                          <a:latin typeface="Calibri"/>
                          <a:cs typeface="Calibri"/>
                        </a:rPr>
                        <a:t>Sr.	</a:t>
                      </a:r>
                      <a:r>
                        <a:rPr sz="800" b="1" spc="15" dirty="0">
                          <a:solidFill>
                            <a:srgbClr val="004689"/>
                          </a:solidFill>
                          <a:latin typeface="Calibri"/>
                          <a:cs typeface="Calibri"/>
                        </a:rPr>
                        <a:t>Sra.</a:t>
                      </a:r>
                      <a:endParaRPr sz="800">
                        <a:latin typeface="Calibri"/>
                        <a:cs typeface="Calibri"/>
                      </a:endParaRPr>
                    </a:p>
                  </a:txBody>
                  <a:tcPr marL="0" marR="0" marT="61594"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71450">
                        <a:lnSpc>
                          <a:spcPct val="100000"/>
                        </a:lnSpc>
                        <a:spcBef>
                          <a:spcPts val="484"/>
                        </a:spcBef>
                        <a:tabLst>
                          <a:tab pos="1473835" algn="l"/>
                          <a:tab pos="1929130" algn="l"/>
                        </a:tabLst>
                      </a:pPr>
                      <a:r>
                        <a:rPr sz="800" b="1" spc="25" dirty="0">
                          <a:solidFill>
                            <a:srgbClr val="004689"/>
                          </a:solidFill>
                          <a:latin typeface="Calibri"/>
                          <a:cs typeface="Calibri"/>
                        </a:rPr>
                        <a:t>Cónyuge</a:t>
                      </a:r>
                      <a:r>
                        <a:rPr sz="800" b="1" dirty="0">
                          <a:solidFill>
                            <a:srgbClr val="004689"/>
                          </a:solidFill>
                          <a:latin typeface="Calibri"/>
                          <a:cs typeface="Calibri"/>
                        </a:rPr>
                        <a:t> </a:t>
                      </a:r>
                      <a:r>
                        <a:rPr sz="800" b="1" spc="20" dirty="0">
                          <a:solidFill>
                            <a:srgbClr val="004689"/>
                          </a:solidFill>
                          <a:latin typeface="Calibri"/>
                          <a:cs typeface="Calibri"/>
                        </a:rPr>
                        <a:t>-</a:t>
                      </a:r>
                      <a:r>
                        <a:rPr sz="800" b="1" spc="5" dirty="0">
                          <a:solidFill>
                            <a:srgbClr val="004689"/>
                          </a:solidFill>
                          <a:latin typeface="Calibri"/>
                          <a:cs typeface="Calibri"/>
                        </a:rPr>
                        <a:t> </a:t>
                      </a:r>
                      <a:r>
                        <a:rPr sz="800" b="1" spc="15" dirty="0">
                          <a:solidFill>
                            <a:srgbClr val="004689"/>
                          </a:solidFill>
                          <a:latin typeface="Calibri"/>
                          <a:cs typeface="Calibri"/>
                        </a:rPr>
                        <a:t>Pareja	</a:t>
                      </a:r>
                      <a:r>
                        <a:rPr sz="800" b="1" spc="-5" dirty="0">
                          <a:solidFill>
                            <a:srgbClr val="004689"/>
                          </a:solidFill>
                          <a:latin typeface="Calibri"/>
                          <a:cs typeface="Calibri"/>
                        </a:rPr>
                        <a:t>Sr.	</a:t>
                      </a:r>
                      <a:r>
                        <a:rPr sz="800" b="1" spc="15" dirty="0">
                          <a:solidFill>
                            <a:srgbClr val="004689"/>
                          </a:solidFill>
                          <a:latin typeface="Calibri"/>
                          <a:cs typeface="Calibri"/>
                        </a:rPr>
                        <a:t>Sra.</a:t>
                      </a:r>
                      <a:endParaRPr sz="800">
                        <a:latin typeface="Calibri"/>
                        <a:cs typeface="Calibri"/>
                      </a:endParaRPr>
                    </a:p>
                  </a:txBody>
                  <a:tcPr marL="0" marR="0" marT="61594"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197992">
                <a:tc>
                  <a:txBody>
                    <a:bodyPr/>
                    <a:lstStyle/>
                    <a:p>
                      <a:pPr marL="86360">
                        <a:lnSpc>
                          <a:spcPct val="100000"/>
                        </a:lnSpc>
                        <a:spcBef>
                          <a:spcPts val="210"/>
                        </a:spcBef>
                      </a:pPr>
                      <a:r>
                        <a:rPr sz="900" spc="30" dirty="0">
                          <a:solidFill>
                            <a:srgbClr val="004689"/>
                          </a:solidFill>
                          <a:latin typeface="Calibri"/>
                          <a:cs typeface="Calibri"/>
                        </a:rPr>
                        <a:t>Nombre</a:t>
                      </a:r>
                      <a:endParaRPr sz="900">
                        <a:latin typeface="Calibri"/>
                        <a:cs typeface="Calibri"/>
                      </a:endParaRPr>
                    </a:p>
                  </a:txBody>
                  <a:tcPr marL="0" marR="0" marT="2667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98005">
                <a:tc>
                  <a:txBody>
                    <a:bodyPr/>
                    <a:lstStyle/>
                    <a:p>
                      <a:pPr marL="86360">
                        <a:lnSpc>
                          <a:spcPct val="100000"/>
                        </a:lnSpc>
                        <a:spcBef>
                          <a:spcPts val="210"/>
                        </a:spcBef>
                      </a:pPr>
                      <a:r>
                        <a:rPr sz="900" spc="20" dirty="0">
                          <a:solidFill>
                            <a:srgbClr val="004689"/>
                          </a:solidFill>
                          <a:latin typeface="Calibri"/>
                          <a:cs typeface="Calibri"/>
                        </a:rPr>
                        <a:t>Apellidos</a:t>
                      </a:r>
                      <a:endParaRPr sz="900">
                        <a:latin typeface="Calibri"/>
                        <a:cs typeface="Calibri"/>
                      </a:endParaRPr>
                    </a:p>
                  </a:txBody>
                  <a:tcPr marL="0" marR="0" marT="2667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97993">
                <a:tc>
                  <a:txBody>
                    <a:bodyPr/>
                    <a:lstStyle/>
                    <a:p>
                      <a:pPr marL="86360">
                        <a:lnSpc>
                          <a:spcPct val="100000"/>
                        </a:lnSpc>
                        <a:spcBef>
                          <a:spcPts val="210"/>
                        </a:spcBef>
                      </a:pPr>
                      <a:r>
                        <a:rPr sz="900" spc="20" dirty="0">
                          <a:solidFill>
                            <a:srgbClr val="004689"/>
                          </a:solidFill>
                          <a:latin typeface="Calibri"/>
                          <a:cs typeface="Calibri"/>
                        </a:rPr>
                        <a:t>Fecha </a:t>
                      </a:r>
                      <a:r>
                        <a:rPr sz="900" spc="15" dirty="0">
                          <a:solidFill>
                            <a:srgbClr val="004689"/>
                          </a:solidFill>
                          <a:latin typeface="Calibri"/>
                          <a:cs typeface="Calibri"/>
                        </a:rPr>
                        <a:t>de</a:t>
                      </a:r>
                      <a:r>
                        <a:rPr sz="900" spc="-35" dirty="0">
                          <a:solidFill>
                            <a:srgbClr val="004689"/>
                          </a:solidFill>
                          <a:latin typeface="Calibri"/>
                          <a:cs typeface="Calibri"/>
                        </a:rPr>
                        <a:t> </a:t>
                      </a:r>
                      <a:r>
                        <a:rPr sz="900" spc="25" dirty="0">
                          <a:solidFill>
                            <a:srgbClr val="004689"/>
                          </a:solidFill>
                          <a:latin typeface="Calibri"/>
                          <a:cs typeface="Calibri"/>
                        </a:rPr>
                        <a:t>nacimiento</a:t>
                      </a:r>
                      <a:endParaRPr sz="900">
                        <a:latin typeface="Calibri"/>
                        <a:cs typeface="Calibri"/>
                      </a:endParaRPr>
                    </a:p>
                  </a:txBody>
                  <a:tcPr marL="0" marR="0" marT="2667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98005">
                <a:tc>
                  <a:txBody>
                    <a:bodyPr/>
                    <a:lstStyle/>
                    <a:p>
                      <a:pPr marL="86360">
                        <a:lnSpc>
                          <a:spcPct val="100000"/>
                        </a:lnSpc>
                        <a:spcBef>
                          <a:spcPts val="210"/>
                        </a:spcBef>
                      </a:pPr>
                      <a:r>
                        <a:rPr sz="900" spc="25" dirty="0">
                          <a:solidFill>
                            <a:srgbClr val="004689"/>
                          </a:solidFill>
                          <a:latin typeface="Calibri"/>
                          <a:cs typeface="Calibri"/>
                        </a:rPr>
                        <a:t>Nacionalidad</a:t>
                      </a:r>
                      <a:endParaRPr sz="900">
                        <a:latin typeface="Calibri"/>
                        <a:cs typeface="Calibri"/>
                      </a:endParaRPr>
                    </a:p>
                  </a:txBody>
                  <a:tcPr marL="0" marR="0" marT="2667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97993">
                <a:tc>
                  <a:txBody>
                    <a:bodyPr/>
                    <a:lstStyle/>
                    <a:p>
                      <a:pPr marL="86360">
                        <a:lnSpc>
                          <a:spcPct val="100000"/>
                        </a:lnSpc>
                        <a:spcBef>
                          <a:spcPts val="210"/>
                        </a:spcBef>
                      </a:pPr>
                      <a:r>
                        <a:rPr sz="900" spc="25" dirty="0">
                          <a:solidFill>
                            <a:srgbClr val="004689"/>
                          </a:solidFill>
                          <a:latin typeface="Calibri"/>
                          <a:cs typeface="Calibri"/>
                        </a:rPr>
                        <a:t>DNI, NIE / </a:t>
                      </a:r>
                      <a:r>
                        <a:rPr sz="900" spc="20" dirty="0">
                          <a:solidFill>
                            <a:srgbClr val="004689"/>
                          </a:solidFill>
                          <a:latin typeface="Calibri"/>
                          <a:cs typeface="Calibri"/>
                        </a:rPr>
                        <a:t>Fecha </a:t>
                      </a:r>
                      <a:r>
                        <a:rPr sz="900" spc="15" dirty="0">
                          <a:solidFill>
                            <a:srgbClr val="004689"/>
                          </a:solidFill>
                          <a:latin typeface="Calibri"/>
                          <a:cs typeface="Calibri"/>
                        </a:rPr>
                        <a:t>de</a:t>
                      </a:r>
                      <a:r>
                        <a:rPr sz="900" spc="-145" dirty="0">
                          <a:solidFill>
                            <a:srgbClr val="004689"/>
                          </a:solidFill>
                          <a:latin typeface="Calibri"/>
                          <a:cs typeface="Calibri"/>
                        </a:rPr>
                        <a:t> </a:t>
                      </a:r>
                      <a:r>
                        <a:rPr sz="900" spc="25" dirty="0">
                          <a:solidFill>
                            <a:srgbClr val="004689"/>
                          </a:solidFill>
                          <a:latin typeface="Calibri"/>
                          <a:cs typeface="Calibri"/>
                        </a:rPr>
                        <a:t>caducidad</a:t>
                      </a:r>
                      <a:endParaRPr sz="900">
                        <a:latin typeface="Calibri"/>
                        <a:cs typeface="Calibri"/>
                      </a:endParaRPr>
                    </a:p>
                  </a:txBody>
                  <a:tcPr marL="0" marR="0" marT="2667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98005">
                <a:tc>
                  <a:txBody>
                    <a:bodyPr/>
                    <a:lstStyle/>
                    <a:p>
                      <a:pPr marL="86360">
                        <a:lnSpc>
                          <a:spcPct val="100000"/>
                        </a:lnSpc>
                        <a:spcBef>
                          <a:spcPts val="210"/>
                        </a:spcBef>
                      </a:pPr>
                      <a:r>
                        <a:rPr sz="900" spc="25" dirty="0">
                          <a:solidFill>
                            <a:srgbClr val="004689"/>
                          </a:solidFill>
                          <a:latin typeface="Calibri"/>
                          <a:cs typeface="Calibri"/>
                        </a:rPr>
                        <a:t>Estado</a:t>
                      </a:r>
                      <a:r>
                        <a:rPr sz="900" spc="-10" dirty="0">
                          <a:solidFill>
                            <a:srgbClr val="004689"/>
                          </a:solidFill>
                          <a:latin typeface="Calibri"/>
                          <a:cs typeface="Calibri"/>
                        </a:rPr>
                        <a:t> </a:t>
                      </a:r>
                      <a:r>
                        <a:rPr sz="900" spc="20" dirty="0">
                          <a:solidFill>
                            <a:srgbClr val="004689"/>
                          </a:solidFill>
                          <a:latin typeface="Calibri"/>
                          <a:cs typeface="Calibri"/>
                        </a:rPr>
                        <a:t>civil</a:t>
                      </a:r>
                      <a:endParaRPr sz="900">
                        <a:latin typeface="Calibri"/>
                        <a:cs typeface="Calibri"/>
                      </a:endParaRPr>
                    </a:p>
                  </a:txBody>
                  <a:tcPr marL="0" marR="0" marT="2667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graphicFrame>
        <p:nvGraphicFramePr>
          <p:cNvPr id="4" name="object 4"/>
          <p:cNvGraphicFramePr>
            <a:graphicFrameLocks noGrp="1"/>
          </p:cNvGraphicFramePr>
          <p:nvPr/>
        </p:nvGraphicFramePr>
        <p:xfrm>
          <a:off x="983524" y="3344456"/>
          <a:ext cx="6118859" cy="1241994"/>
        </p:xfrm>
        <a:graphic>
          <a:graphicData uri="http://schemas.openxmlformats.org/drawingml/2006/table">
            <a:tbl>
              <a:tblPr firstRow="1" bandRow="1">
                <a:tableStyleId>{2D5ABB26-0587-4C30-8999-92F81FD0307C}</a:tableStyleId>
              </a:tblPr>
              <a:tblGrid>
                <a:gridCol w="1743075"/>
                <a:gridCol w="2104390"/>
                <a:gridCol w="2271394"/>
              </a:tblGrid>
              <a:tr h="251993">
                <a:tc>
                  <a:txBody>
                    <a:bodyPr/>
                    <a:lstStyle/>
                    <a:p>
                      <a:pPr marL="50800">
                        <a:lnSpc>
                          <a:spcPct val="100000"/>
                        </a:lnSpc>
                        <a:spcBef>
                          <a:spcPts val="300"/>
                        </a:spcBef>
                      </a:pPr>
                      <a:r>
                        <a:rPr sz="1100" b="1" spc="20" dirty="0">
                          <a:solidFill>
                            <a:srgbClr val="004689"/>
                          </a:solidFill>
                          <a:latin typeface="Calibri"/>
                          <a:cs typeface="Calibri"/>
                        </a:rPr>
                        <a:t>Datos </a:t>
                      </a:r>
                      <a:r>
                        <a:rPr sz="1100" b="1" spc="15" dirty="0">
                          <a:solidFill>
                            <a:srgbClr val="004689"/>
                          </a:solidFill>
                          <a:latin typeface="Calibri"/>
                          <a:cs typeface="Calibri"/>
                        </a:rPr>
                        <a:t>de</a:t>
                      </a:r>
                      <a:r>
                        <a:rPr sz="1100" b="1" spc="-35" dirty="0">
                          <a:solidFill>
                            <a:srgbClr val="004689"/>
                          </a:solidFill>
                          <a:latin typeface="Calibri"/>
                          <a:cs typeface="Calibri"/>
                        </a:rPr>
                        <a:t> </a:t>
                      </a:r>
                      <a:r>
                        <a:rPr sz="1100" b="1" spc="20" dirty="0">
                          <a:solidFill>
                            <a:srgbClr val="004689"/>
                          </a:solidFill>
                          <a:latin typeface="Calibri"/>
                          <a:cs typeface="Calibri"/>
                        </a:rPr>
                        <a:t>Contacto</a:t>
                      </a:r>
                      <a:endParaRPr sz="1100">
                        <a:latin typeface="Calibri"/>
                        <a:cs typeface="Calibri"/>
                      </a:endParaRPr>
                    </a:p>
                  </a:txBody>
                  <a:tcPr marL="0" marR="0" marT="3810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60020">
                        <a:lnSpc>
                          <a:spcPct val="100000"/>
                        </a:lnSpc>
                        <a:spcBef>
                          <a:spcPts val="484"/>
                        </a:spcBef>
                        <a:tabLst>
                          <a:tab pos="1318260" algn="l"/>
                          <a:tab pos="1773555" algn="l"/>
                        </a:tabLst>
                      </a:pPr>
                      <a:r>
                        <a:rPr sz="800" b="1" spc="20" dirty="0">
                          <a:solidFill>
                            <a:srgbClr val="004689"/>
                          </a:solidFill>
                          <a:latin typeface="Calibri"/>
                          <a:cs typeface="Calibri"/>
                        </a:rPr>
                        <a:t>Interlocutor	</a:t>
                      </a:r>
                      <a:r>
                        <a:rPr sz="800" b="1" spc="-5" dirty="0">
                          <a:solidFill>
                            <a:srgbClr val="004689"/>
                          </a:solidFill>
                          <a:latin typeface="Calibri"/>
                          <a:cs typeface="Calibri"/>
                        </a:rPr>
                        <a:t>Sr.	</a:t>
                      </a:r>
                      <a:r>
                        <a:rPr sz="800" b="1" spc="15" dirty="0">
                          <a:solidFill>
                            <a:srgbClr val="004689"/>
                          </a:solidFill>
                          <a:latin typeface="Calibri"/>
                          <a:cs typeface="Calibri"/>
                        </a:rPr>
                        <a:t>Sra.</a:t>
                      </a:r>
                      <a:endParaRPr sz="800">
                        <a:latin typeface="Calibri"/>
                        <a:cs typeface="Calibri"/>
                      </a:endParaRPr>
                    </a:p>
                  </a:txBody>
                  <a:tcPr marL="0" marR="0" marT="61594"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71450">
                        <a:lnSpc>
                          <a:spcPct val="100000"/>
                        </a:lnSpc>
                        <a:spcBef>
                          <a:spcPts val="484"/>
                        </a:spcBef>
                        <a:tabLst>
                          <a:tab pos="1473835" algn="l"/>
                          <a:tab pos="1929130" algn="l"/>
                        </a:tabLst>
                      </a:pPr>
                      <a:r>
                        <a:rPr sz="800" b="1" spc="25" dirty="0">
                          <a:solidFill>
                            <a:srgbClr val="004689"/>
                          </a:solidFill>
                          <a:latin typeface="Calibri"/>
                          <a:cs typeface="Calibri"/>
                        </a:rPr>
                        <a:t>Cónyuge</a:t>
                      </a:r>
                      <a:r>
                        <a:rPr sz="800" b="1" dirty="0">
                          <a:solidFill>
                            <a:srgbClr val="004689"/>
                          </a:solidFill>
                          <a:latin typeface="Calibri"/>
                          <a:cs typeface="Calibri"/>
                        </a:rPr>
                        <a:t> </a:t>
                      </a:r>
                      <a:r>
                        <a:rPr sz="800" b="1" spc="20" dirty="0">
                          <a:solidFill>
                            <a:srgbClr val="004689"/>
                          </a:solidFill>
                          <a:latin typeface="Calibri"/>
                          <a:cs typeface="Calibri"/>
                        </a:rPr>
                        <a:t>-</a:t>
                      </a:r>
                      <a:r>
                        <a:rPr sz="800" b="1" spc="5" dirty="0">
                          <a:solidFill>
                            <a:srgbClr val="004689"/>
                          </a:solidFill>
                          <a:latin typeface="Calibri"/>
                          <a:cs typeface="Calibri"/>
                        </a:rPr>
                        <a:t> </a:t>
                      </a:r>
                      <a:r>
                        <a:rPr sz="800" b="1" spc="15" dirty="0">
                          <a:solidFill>
                            <a:srgbClr val="004689"/>
                          </a:solidFill>
                          <a:latin typeface="Calibri"/>
                          <a:cs typeface="Calibri"/>
                        </a:rPr>
                        <a:t>Pareja	</a:t>
                      </a:r>
                      <a:r>
                        <a:rPr sz="800" b="1" spc="-5" dirty="0">
                          <a:solidFill>
                            <a:srgbClr val="004689"/>
                          </a:solidFill>
                          <a:latin typeface="Calibri"/>
                          <a:cs typeface="Calibri"/>
                        </a:rPr>
                        <a:t>Sr.	</a:t>
                      </a:r>
                      <a:r>
                        <a:rPr sz="800" b="1" spc="15" dirty="0">
                          <a:solidFill>
                            <a:srgbClr val="004689"/>
                          </a:solidFill>
                          <a:latin typeface="Calibri"/>
                          <a:cs typeface="Calibri"/>
                        </a:rPr>
                        <a:t>Sra.</a:t>
                      </a:r>
                      <a:endParaRPr sz="800">
                        <a:latin typeface="Calibri"/>
                        <a:cs typeface="Calibri"/>
                      </a:endParaRPr>
                    </a:p>
                  </a:txBody>
                  <a:tcPr marL="0" marR="0" marT="61594"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198005">
                <a:tc>
                  <a:txBody>
                    <a:bodyPr/>
                    <a:lstStyle/>
                    <a:p>
                      <a:pPr marL="86360">
                        <a:lnSpc>
                          <a:spcPct val="100000"/>
                        </a:lnSpc>
                        <a:spcBef>
                          <a:spcPts val="210"/>
                        </a:spcBef>
                      </a:pPr>
                      <a:r>
                        <a:rPr sz="900" spc="20" dirty="0">
                          <a:solidFill>
                            <a:srgbClr val="004689"/>
                          </a:solidFill>
                          <a:latin typeface="Calibri"/>
                          <a:cs typeface="Calibri"/>
                        </a:rPr>
                        <a:t>Dirección</a:t>
                      </a:r>
                      <a:endParaRPr sz="900">
                        <a:latin typeface="Calibri"/>
                        <a:cs typeface="Calibri"/>
                      </a:endParaRPr>
                    </a:p>
                  </a:txBody>
                  <a:tcPr marL="0" marR="0" marT="2667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97993">
                <a:tc>
                  <a:txBody>
                    <a:bodyPr/>
                    <a:lstStyle/>
                    <a:p>
                      <a:pPr marL="86360">
                        <a:lnSpc>
                          <a:spcPct val="100000"/>
                        </a:lnSpc>
                        <a:spcBef>
                          <a:spcPts val="210"/>
                        </a:spcBef>
                      </a:pPr>
                      <a:r>
                        <a:rPr sz="900" spc="15" dirty="0">
                          <a:solidFill>
                            <a:srgbClr val="004689"/>
                          </a:solidFill>
                          <a:latin typeface="Calibri"/>
                          <a:cs typeface="Calibri"/>
                        </a:rPr>
                        <a:t>Localidad, </a:t>
                      </a:r>
                      <a:r>
                        <a:rPr sz="900" spc="20" dirty="0">
                          <a:solidFill>
                            <a:srgbClr val="004689"/>
                          </a:solidFill>
                          <a:latin typeface="Calibri"/>
                          <a:cs typeface="Calibri"/>
                        </a:rPr>
                        <a:t>código</a:t>
                      </a:r>
                      <a:r>
                        <a:rPr sz="900" spc="-30" dirty="0">
                          <a:solidFill>
                            <a:srgbClr val="004689"/>
                          </a:solidFill>
                          <a:latin typeface="Calibri"/>
                          <a:cs typeface="Calibri"/>
                        </a:rPr>
                        <a:t> </a:t>
                      </a:r>
                      <a:r>
                        <a:rPr sz="900" spc="30" dirty="0">
                          <a:solidFill>
                            <a:srgbClr val="004689"/>
                          </a:solidFill>
                          <a:latin typeface="Calibri"/>
                          <a:cs typeface="Calibri"/>
                        </a:rPr>
                        <a:t>postal</a:t>
                      </a:r>
                      <a:endParaRPr sz="900">
                        <a:latin typeface="Calibri"/>
                        <a:cs typeface="Calibri"/>
                      </a:endParaRPr>
                    </a:p>
                  </a:txBody>
                  <a:tcPr marL="0" marR="0" marT="2667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98005">
                <a:tc>
                  <a:txBody>
                    <a:bodyPr/>
                    <a:lstStyle/>
                    <a:p>
                      <a:pPr marL="86360">
                        <a:lnSpc>
                          <a:spcPct val="100000"/>
                        </a:lnSpc>
                        <a:spcBef>
                          <a:spcPts val="210"/>
                        </a:spcBef>
                      </a:pPr>
                      <a:r>
                        <a:rPr sz="900" spc="15" dirty="0">
                          <a:solidFill>
                            <a:srgbClr val="004689"/>
                          </a:solidFill>
                          <a:latin typeface="Calibri"/>
                          <a:cs typeface="Calibri"/>
                        </a:rPr>
                        <a:t>Teléfono</a:t>
                      </a:r>
                      <a:r>
                        <a:rPr sz="900" spc="-10" dirty="0">
                          <a:solidFill>
                            <a:srgbClr val="004689"/>
                          </a:solidFill>
                          <a:latin typeface="Calibri"/>
                          <a:cs typeface="Calibri"/>
                        </a:rPr>
                        <a:t> </a:t>
                      </a:r>
                      <a:r>
                        <a:rPr sz="900" spc="15" dirty="0">
                          <a:solidFill>
                            <a:srgbClr val="004689"/>
                          </a:solidFill>
                          <a:latin typeface="Calibri"/>
                          <a:cs typeface="Calibri"/>
                        </a:rPr>
                        <a:t>fijo</a:t>
                      </a:r>
                      <a:endParaRPr sz="900">
                        <a:latin typeface="Calibri"/>
                        <a:cs typeface="Calibri"/>
                      </a:endParaRPr>
                    </a:p>
                  </a:txBody>
                  <a:tcPr marL="0" marR="0" marT="2667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97993">
                <a:tc>
                  <a:txBody>
                    <a:bodyPr/>
                    <a:lstStyle/>
                    <a:p>
                      <a:pPr marL="86360">
                        <a:lnSpc>
                          <a:spcPct val="100000"/>
                        </a:lnSpc>
                        <a:spcBef>
                          <a:spcPts val="210"/>
                        </a:spcBef>
                      </a:pPr>
                      <a:r>
                        <a:rPr sz="900" spc="15" dirty="0">
                          <a:solidFill>
                            <a:srgbClr val="004689"/>
                          </a:solidFill>
                          <a:latin typeface="Calibri"/>
                          <a:cs typeface="Calibri"/>
                        </a:rPr>
                        <a:t>Teléfono</a:t>
                      </a:r>
                      <a:r>
                        <a:rPr sz="900" spc="-10" dirty="0">
                          <a:solidFill>
                            <a:srgbClr val="004689"/>
                          </a:solidFill>
                          <a:latin typeface="Calibri"/>
                          <a:cs typeface="Calibri"/>
                        </a:rPr>
                        <a:t> </a:t>
                      </a:r>
                      <a:r>
                        <a:rPr sz="900" spc="30" dirty="0">
                          <a:solidFill>
                            <a:srgbClr val="004689"/>
                          </a:solidFill>
                          <a:latin typeface="Calibri"/>
                          <a:cs typeface="Calibri"/>
                        </a:rPr>
                        <a:t>móvil</a:t>
                      </a:r>
                      <a:endParaRPr sz="900">
                        <a:latin typeface="Calibri"/>
                        <a:cs typeface="Calibri"/>
                      </a:endParaRPr>
                    </a:p>
                  </a:txBody>
                  <a:tcPr marL="0" marR="0" marT="2667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98005">
                <a:tc>
                  <a:txBody>
                    <a:bodyPr/>
                    <a:lstStyle/>
                    <a:p>
                      <a:pPr marL="86360">
                        <a:lnSpc>
                          <a:spcPct val="100000"/>
                        </a:lnSpc>
                        <a:spcBef>
                          <a:spcPts val="210"/>
                        </a:spcBef>
                      </a:pPr>
                      <a:r>
                        <a:rPr sz="900" spc="25" dirty="0">
                          <a:solidFill>
                            <a:srgbClr val="004689"/>
                          </a:solidFill>
                          <a:latin typeface="Calibri"/>
                          <a:cs typeface="Calibri"/>
                        </a:rPr>
                        <a:t>E-mail</a:t>
                      </a:r>
                      <a:endParaRPr sz="900">
                        <a:latin typeface="Calibri"/>
                        <a:cs typeface="Calibri"/>
                      </a:endParaRPr>
                    </a:p>
                  </a:txBody>
                  <a:tcPr marL="0" marR="0" marT="2667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bl>
          </a:graphicData>
        </a:graphic>
      </p:graphicFrame>
      <p:sp>
        <p:nvSpPr>
          <p:cNvPr id="5" name="object 5"/>
          <p:cNvSpPr/>
          <p:nvPr/>
        </p:nvSpPr>
        <p:spPr>
          <a:xfrm>
            <a:off x="2717355" y="4891227"/>
            <a:ext cx="2104390" cy="198120"/>
          </a:xfrm>
          <a:custGeom>
            <a:avLst/>
            <a:gdLst/>
            <a:ahLst/>
            <a:cxnLst/>
            <a:rect l="l" t="t" r="r" b="b"/>
            <a:pathLst>
              <a:path w="2104390" h="198120">
                <a:moveTo>
                  <a:pt x="2104199" y="0"/>
                </a:moveTo>
                <a:lnTo>
                  <a:pt x="0" y="0"/>
                </a:lnTo>
                <a:lnTo>
                  <a:pt x="0" y="198005"/>
                </a:lnTo>
                <a:lnTo>
                  <a:pt x="2104199" y="198005"/>
                </a:lnTo>
                <a:lnTo>
                  <a:pt x="2104199" y="0"/>
                </a:lnTo>
                <a:close/>
              </a:path>
            </a:pathLst>
          </a:custGeom>
          <a:solidFill>
            <a:srgbClr val="E7EEF6"/>
          </a:solidFill>
        </p:spPr>
        <p:txBody>
          <a:bodyPr wrap="square" lIns="0" tIns="0" rIns="0" bIns="0" rtlCol="0"/>
          <a:lstStyle/>
          <a:p>
            <a:endParaRPr/>
          </a:p>
        </p:txBody>
      </p:sp>
      <p:sp>
        <p:nvSpPr>
          <p:cNvPr id="6" name="object 6"/>
          <p:cNvSpPr/>
          <p:nvPr/>
        </p:nvSpPr>
        <p:spPr>
          <a:xfrm>
            <a:off x="4821554" y="4891227"/>
            <a:ext cx="2271395" cy="198120"/>
          </a:xfrm>
          <a:custGeom>
            <a:avLst/>
            <a:gdLst/>
            <a:ahLst/>
            <a:cxnLst/>
            <a:rect l="l" t="t" r="r" b="b"/>
            <a:pathLst>
              <a:path w="2271395" h="198120">
                <a:moveTo>
                  <a:pt x="2271382" y="0"/>
                </a:moveTo>
                <a:lnTo>
                  <a:pt x="0" y="0"/>
                </a:lnTo>
                <a:lnTo>
                  <a:pt x="0" y="198005"/>
                </a:lnTo>
                <a:lnTo>
                  <a:pt x="2271382" y="198005"/>
                </a:lnTo>
                <a:lnTo>
                  <a:pt x="2271382" y="0"/>
                </a:lnTo>
                <a:close/>
              </a:path>
            </a:pathLst>
          </a:custGeom>
          <a:solidFill>
            <a:srgbClr val="E7EEF6"/>
          </a:solidFill>
        </p:spPr>
        <p:txBody>
          <a:bodyPr wrap="square" lIns="0" tIns="0" rIns="0" bIns="0" rtlCol="0"/>
          <a:lstStyle/>
          <a:p>
            <a:endParaRPr/>
          </a:p>
        </p:txBody>
      </p:sp>
      <p:sp>
        <p:nvSpPr>
          <p:cNvPr id="7" name="object 7"/>
          <p:cNvSpPr/>
          <p:nvPr/>
        </p:nvSpPr>
        <p:spPr>
          <a:xfrm>
            <a:off x="2717355" y="5287797"/>
            <a:ext cx="2104390" cy="189230"/>
          </a:xfrm>
          <a:custGeom>
            <a:avLst/>
            <a:gdLst/>
            <a:ahLst/>
            <a:cxnLst/>
            <a:rect l="l" t="t" r="r" b="b"/>
            <a:pathLst>
              <a:path w="2104390" h="189229">
                <a:moveTo>
                  <a:pt x="2104199" y="0"/>
                </a:moveTo>
                <a:lnTo>
                  <a:pt x="0" y="0"/>
                </a:lnTo>
                <a:lnTo>
                  <a:pt x="0" y="189001"/>
                </a:lnTo>
                <a:lnTo>
                  <a:pt x="2104199" y="189001"/>
                </a:lnTo>
                <a:lnTo>
                  <a:pt x="2104199" y="0"/>
                </a:lnTo>
                <a:close/>
              </a:path>
            </a:pathLst>
          </a:custGeom>
          <a:solidFill>
            <a:srgbClr val="E7EEF6"/>
          </a:solidFill>
        </p:spPr>
        <p:txBody>
          <a:bodyPr wrap="square" lIns="0" tIns="0" rIns="0" bIns="0" rtlCol="0"/>
          <a:lstStyle/>
          <a:p>
            <a:endParaRPr/>
          </a:p>
        </p:txBody>
      </p:sp>
      <p:sp>
        <p:nvSpPr>
          <p:cNvPr id="8" name="object 8"/>
          <p:cNvSpPr/>
          <p:nvPr/>
        </p:nvSpPr>
        <p:spPr>
          <a:xfrm>
            <a:off x="4821554" y="5287797"/>
            <a:ext cx="2271395" cy="189230"/>
          </a:xfrm>
          <a:custGeom>
            <a:avLst/>
            <a:gdLst/>
            <a:ahLst/>
            <a:cxnLst/>
            <a:rect l="l" t="t" r="r" b="b"/>
            <a:pathLst>
              <a:path w="2271395" h="189229">
                <a:moveTo>
                  <a:pt x="2271382" y="0"/>
                </a:moveTo>
                <a:lnTo>
                  <a:pt x="0" y="0"/>
                </a:lnTo>
                <a:lnTo>
                  <a:pt x="0" y="189001"/>
                </a:lnTo>
                <a:lnTo>
                  <a:pt x="2271382" y="189001"/>
                </a:lnTo>
                <a:lnTo>
                  <a:pt x="2271382" y="0"/>
                </a:lnTo>
                <a:close/>
              </a:path>
            </a:pathLst>
          </a:custGeom>
          <a:solidFill>
            <a:srgbClr val="E7EEF6"/>
          </a:solidFill>
        </p:spPr>
        <p:txBody>
          <a:bodyPr wrap="square" lIns="0" tIns="0" rIns="0" bIns="0" rtlCol="0"/>
          <a:lstStyle/>
          <a:p>
            <a:endParaRPr/>
          </a:p>
        </p:txBody>
      </p:sp>
      <p:sp>
        <p:nvSpPr>
          <p:cNvPr id="9" name="object 9"/>
          <p:cNvSpPr/>
          <p:nvPr/>
        </p:nvSpPr>
        <p:spPr>
          <a:xfrm>
            <a:off x="2717355" y="5089233"/>
            <a:ext cx="2104390" cy="198755"/>
          </a:xfrm>
          <a:custGeom>
            <a:avLst/>
            <a:gdLst/>
            <a:ahLst/>
            <a:cxnLst/>
            <a:rect l="l" t="t" r="r" b="b"/>
            <a:pathLst>
              <a:path w="2104390" h="198754">
                <a:moveTo>
                  <a:pt x="2104199" y="0"/>
                </a:moveTo>
                <a:lnTo>
                  <a:pt x="0" y="0"/>
                </a:lnTo>
                <a:lnTo>
                  <a:pt x="0" y="198577"/>
                </a:lnTo>
                <a:lnTo>
                  <a:pt x="2104199" y="198577"/>
                </a:lnTo>
                <a:lnTo>
                  <a:pt x="2104199" y="0"/>
                </a:lnTo>
                <a:close/>
              </a:path>
            </a:pathLst>
          </a:custGeom>
          <a:solidFill>
            <a:srgbClr val="D4E1EE"/>
          </a:solidFill>
        </p:spPr>
        <p:txBody>
          <a:bodyPr wrap="square" lIns="0" tIns="0" rIns="0" bIns="0" rtlCol="0"/>
          <a:lstStyle/>
          <a:p>
            <a:endParaRPr/>
          </a:p>
        </p:txBody>
      </p:sp>
      <p:sp>
        <p:nvSpPr>
          <p:cNvPr id="10" name="object 10"/>
          <p:cNvSpPr/>
          <p:nvPr/>
        </p:nvSpPr>
        <p:spPr>
          <a:xfrm>
            <a:off x="4821554" y="5089233"/>
            <a:ext cx="2271395" cy="198755"/>
          </a:xfrm>
          <a:custGeom>
            <a:avLst/>
            <a:gdLst/>
            <a:ahLst/>
            <a:cxnLst/>
            <a:rect l="l" t="t" r="r" b="b"/>
            <a:pathLst>
              <a:path w="2271395" h="198754">
                <a:moveTo>
                  <a:pt x="2271382" y="0"/>
                </a:moveTo>
                <a:lnTo>
                  <a:pt x="0" y="0"/>
                </a:lnTo>
                <a:lnTo>
                  <a:pt x="0" y="198577"/>
                </a:lnTo>
                <a:lnTo>
                  <a:pt x="2271382" y="198577"/>
                </a:lnTo>
                <a:lnTo>
                  <a:pt x="2271382" y="0"/>
                </a:lnTo>
                <a:close/>
              </a:path>
            </a:pathLst>
          </a:custGeom>
          <a:solidFill>
            <a:srgbClr val="D4E1EE"/>
          </a:solidFill>
        </p:spPr>
        <p:txBody>
          <a:bodyPr wrap="square" lIns="0" tIns="0" rIns="0" bIns="0" rtlCol="0"/>
          <a:lstStyle/>
          <a:p>
            <a:endParaRPr/>
          </a:p>
        </p:txBody>
      </p:sp>
      <p:sp>
        <p:nvSpPr>
          <p:cNvPr id="11" name="object 11"/>
          <p:cNvSpPr/>
          <p:nvPr/>
        </p:nvSpPr>
        <p:spPr>
          <a:xfrm>
            <a:off x="2717355" y="5476799"/>
            <a:ext cx="2104390" cy="203835"/>
          </a:xfrm>
          <a:custGeom>
            <a:avLst/>
            <a:gdLst/>
            <a:ahLst/>
            <a:cxnLst/>
            <a:rect l="l" t="t" r="r" b="b"/>
            <a:pathLst>
              <a:path w="2104390" h="203835">
                <a:moveTo>
                  <a:pt x="2104199" y="0"/>
                </a:moveTo>
                <a:lnTo>
                  <a:pt x="0" y="0"/>
                </a:lnTo>
                <a:lnTo>
                  <a:pt x="0" y="203822"/>
                </a:lnTo>
                <a:lnTo>
                  <a:pt x="2104199" y="203822"/>
                </a:lnTo>
                <a:lnTo>
                  <a:pt x="2104199" y="0"/>
                </a:lnTo>
                <a:close/>
              </a:path>
            </a:pathLst>
          </a:custGeom>
          <a:solidFill>
            <a:srgbClr val="D4E1EE"/>
          </a:solidFill>
        </p:spPr>
        <p:txBody>
          <a:bodyPr wrap="square" lIns="0" tIns="0" rIns="0" bIns="0" rtlCol="0"/>
          <a:lstStyle/>
          <a:p>
            <a:endParaRPr/>
          </a:p>
        </p:txBody>
      </p:sp>
      <p:sp>
        <p:nvSpPr>
          <p:cNvPr id="12" name="object 12"/>
          <p:cNvSpPr/>
          <p:nvPr/>
        </p:nvSpPr>
        <p:spPr>
          <a:xfrm>
            <a:off x="4821554" y="5476799"/>
            <a:ext cx="2271395" cy="203835"/>
          </a:xfrm>
          <a:custGeom>
            <a:avLst/>
            <a:gdLst/>
            <a:ahLst/>
            <a:cxnLst/>
            <a:rect l="l" t="t" r="r" b="b"/>
            <a:pathLst>
              <a:path w="2271395" h="203835">
                <a:moveTo>
                  <a:pt x="2271382" y="0"/>
                </a:moveTo>
                <a:lnTo>
                  <a:pt x="0" y="0"/>
                </a:lnTo>
                <a:lnTo>
                  <a:pt x="0" y="203822"/>
                </a:lnTo>
                <a:lnTo>
                  <a:pt x="2271382" y="203822"/>
                </a:lnTo>
                <a:lnTo>
                  <a:pt x="2271382" y="0"/>
                </a:lnTo>
                <a:close/>
              </a:path>
            </a:pathLst>
          </a:custGeom>
          <a:solidFill>
            <a:srgbClr val="D4E1EE"/>
          </a:solidFill>
        </p:spPr>
        <p:txBody>
          <a:bodyPr wrap="square" lIns="0" tIns="0" rIns="0" bIns="0" rtlCol="0"/>
          <a:lstStyle/>
          <a:p>
            <a:endParaRPr/>
          </a:p>
        </p:txBody>
      </p:sp>
      <p:sp>
        <p:nvSpPr>
          <p:cNvPr id="13" name="object 13"/>
          <p:cNvSpPr/>
          <p:nvPr/>
        </p:nvSpPr>
        <p:spPr>
          <a:xfrm>
            <a:off x="986699" y="4639221"/>
            <a:ext cx="1731010" cy="0"/>
          </a:xfrm>
          <a:custGeom>
            <a:avLst/>
            <a:gdLst/>
            <a:ahLst/>
            <a:cxnLst/>
            <a:rect l="l" t="t" r="r" b="b"/>
            <a:pathLst>
              <a:path w="1731010">
                <a:moveTo>
                  <a:pt x="0" y="0"/>
                </a:moveTo>
                <a:lnTo>
                  <a:pt x="1730654" y="0"/>
                </a:lnTo>
              </a:path>
            </a:pathLst>
          </a:custGeom>
          <a:ln w="6350">
            <a:solidFill>
              <a:srgbClr val="004689"/>
            </a:solidFill>
          </a:ln>
        </p:spPr>
        <p:txBody>
          <a:bodyPr wrap="square" lIns="0" tIns="0" rIns="0" bIns="0" rtlCol="0"/>
          <a:lstStyle/>
          <a:p>
            <a:endParaRPr/>
          </a:p>
        </p:txBody>
      </p:sp>
      <p:sp>
        <p:nvSpPr>
          <p:cNvPr id="14" name="object 14"/>
          <p:cNvSpPr/>
          <p:nvPr/>
        </p:nvSpPr>
        <p:spPr>
          <a:xfrm>
            <a:off x="2717355" y="4639221"/>
            <a:ext cx="2104390" cy="0"/>
          </a:xfrm>
          <a:custGeom>
            <a:avLst/>
            <a:gdLst/>
            <a:ahLst/>
            <a:cxnLst/>
            <a:rect l="l" t="t" r="r" b="b"/>
            <a:pathLst>
              <a:path w="2104390">
                <a:moveTo>
                  <a:pt x="0" y="0"/>
                </a:moveTo>
                <a:lnTo>
                  <a:pt x="2104199" y="0"/>
                </a:lnTo>
              </a:path>
            </a:pathLst>
          </a:custGeom>
          <a:ln w="6350">
            <a:solidFill>
              <a:srgbClr val="004689"/>
            </a:solidFill>
          </a:ln>
        </p:spPr>
        <p:txBody>
          <a:bodyPr wrap="square" lIns="0" tIns="0" rIns="0" bIns="0" rtlCol="0"/>
          <a:lstStyle/>
          <a:p>
            <a:endParaRPr/>
          </a:p>
        </p:txBody>
      </p:sp>
      <p:sp>
        <p:nvSpPr>
          <p:cNvPr id="15" name="object 15"/>
          <p:cNvSpPr/>
          <p:nvPr/>
        </p:nvSpPr>
        <p:spPr>
          <a:xfrm>
            <a:off x="2717355" y="4642396"/>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6" name="object 16"/>
          <p:cNvSpPr/>
          <p:nvPr/>
        </p:nvSpPr>
        <p:spPr>
          <a:xfrm>
            <a:off x="4821554" y="4639221"/>
            <a:ext cx="2274570" cy="0"/>
          </a:xfrm>
          <a:custGeom>
            <a:avLst/>
            <a:gdLst/>
            <a:ahLst/>
            <a:cxnLst/>
            <a:rect l="l" t="t" r="r" b="b"/>
            <a:pathLst>
              <a:path w="2274570">
                <a:moveTo>
                  <a:pt x="0" y="0"/>
                </a:moveTo>
                <a:lnTo>
                  <a:pt x="2274557" y="0"/>
                </a:lnTo>
              </a:path>
            </a:pathLst>
          </a:custGeom>
          <a:ln w="6350">
            <a:solidFill>
              <a:srgbClr val="004689"/>
            </a:solidFill>
          </a:ln>
        </p:spPr>
        <p:txBody>
          <a:bodyPr wrap="square" lIns="0" tIns="0" rIns="0" bIns="0" rtlCol="0"/>
          <a:lstStyle/>
          <a:p>
            <a:endParaRPr/>
          </a:p>
        </p:txBody>
      </p:sp>
      <p:sp>
        <p:nvSpPr>
          <p:cNvPr id="17" name="object 17"/>
          <p:cNvSpPr/>
          <p:nvPr/>
        </p:nvSpPr>
        <p:spPr>
          <a:xfrm>
            <a:off x="4821554" y="4642396"/>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8" name="object 18"/>
          <p:cNvSpPr/>
          <p:nvPr/>
        </p:nvSpPr>
        <p:spPr>
          <a:xfrm>
            <a:off x="7092937" y="4642396"/>
            <a:ext cx="0" cy="245745"/>
          </a:xfrm>
          <a:custGeom>
            <a:avLst/>
            <a:gdLst/>
            <a:ahLst/>
            <a:cxnLst/>
            <a:rect l="l" t="t" r="r" b="b"/>
            <a:pathLst>
              <a:path h="245745">
                <a:moveTo>
                  <a:pt x="0" y="245656"/>
                </a:moveTo>
                <a:lnTo>
                  <a:pt x="0" y="0"/>
                </a:lnTo>
              </a:path>
            </a:pathLst>
          </a:custGeom>
          <a:ln w="6350">
            <a:solidFill>
              <a:srgbClr val="004689"/>
            </a:solidFill>
          </a:ln>
        </p:spPr>
        <p:txBody>
          <a:bodyPr wrap="square" lIns="0" tIns="0" rIns="0" bIns="0" rtlCol="0"/>
          <a:lstStyle/>
          <a:p>
            <a:endParaRPr/>
          </a:p>
        </p:txBody>
      </p:sp>
      <p:sp>
        <p:nvSpPr>
          <p:cNvPr id="19" name="object 19"/>
          <p:cNvSpPr/>
          <p:nvPr/>
        </p:nvSpPr>
        <p:spPr>
          <a:xfrm>
            <a:off x="986699" y="4891227"/>
            <a:ext cx="1731010" cy="0"/>
          </a:xfrm>
          <a:custGeom>
            <a:avLst/>
            <a:gdLst/>
            <a:ahLst/>
            <a:cxnLst/>
            <a:rect l="l" t="t" r="r" b="b"/>
            <a:pathLst>
              <a:path w="1731010">
                <a:moveTo>
                  <a:pt x="0" y="0"/>
                </a:moveTo>
                <a:lnTo>
                  <a:pt x="1730654" y="0"/>
                </a:lnTo>
              </a:path>
            </a:pathLst>
          </a:custGeom>
          <a:ln w="6350">
            <a:solidFill>
              <a:srgbClr val="004689"/>
            </a:solidFill>
          </a:ln>
        </p:spPr>
        <p:txBody>
          <a:bodyPr wrap="square" lIns="0" tIns="0" rIns="0" bIns="0" rtlCol="0"/>
          <a:lstStyle/>
          <a:p>
            <a:endParaRPr/>
          </a:p>
        </p:txBody>
      </p:sp>
      <p:sp>
        <p:nvSpPr>
          <p:cNvPr id="20" name="object 20"/>
          <p:cNvSpPr/>
          <p:nvPr/>
        </p:nvSpPr>
        <p:spPr>
          <a:xfrm>
            <a:off x="2717355" y="4891227"/>
            <a:ext cx="2104390" cy="0"/>
          </a:xfrm>
          <a:custGeom>
            <a:avLst/>
            <a:gdLst/>
            <a:ahLst/>
            <a:cxnLst/>
            <a:rect l="l" t="t" r="r" b="b"/>
            <a:pathLst>
              <a:path w="2104390">
                <a:moveTo>
                  <a:pt x="0" y="0"/>
                </a:moveTo>
                <a:lnTo>
                  <a:pt x="2104199" y="0"/>
                </a:lnTo>
              </a:path>
            </a:pathLst>
          </a:custGeom>
          <a:ln w="6350">
            <a:solidFill>
              <a:srgbClr val="004689"/>
            </a:solidFill>
          </a:ln>
        </p:spPr>
        <p:txBody>
          <a:bodyPr wrap="square" lIns="0" tIns="0" rIns="0" bIns="0" rtlCol="0"/>
          <a:lstStyle/>
          <a:p>
            <a:endParaRPr/>
          </a:p>
        </p:txBody>
      </p:sp>
      <p:sp>
        <p:nvSpPr>
          <p:cNvPr id="21" name="object 21"/>
          <p:cNvSpPr/>
          <p:nvPr/>
        </p:nvSpPr>
        <p:spPr>
          <a:xfrm>
            <a:off x="2717355" y="4894402"/>
            <a:ext cx="0" cy="191770"/>
          </a:xfrm>
          <a:custGeom>
            <a:avLst/>
            <a:gdLst/>
            <a:ahLst/>
            <a:cxnLst/>
            <a:rect l="l" t="t" r="r" b="b"/>
            <a:pathLst>
              <a:path h="191770">
                <a:moveTo>
                  <a:pt x="0" y="191655"/>
                </a:moveTo>
                <a:lnTo>
                  <a:pt x="0" y="0"/>
                </a:lnTo>
              </a:path>
            </a:pathLst>
          </a:custGeom>
          <a:ln w="6350">
            <a:solidFill>
              <a:srgbClr val="004689"/>
            </a:solidFill>
          </a:ln>
        </p:spPr>
        <p:txBody>
          <a:bodyPr wrap="square" lIns="0" tIns="0" rIns="0" bIns="0" rtlCol="0"/>
          <a:lstStyle/>
          <a:p>
            <a:endParaRPr/>
          </a:p>
        </p:txBody>
      </p:sp>
      <p:sp>
        <p:nvSpPr>
          <p:cNvPr id="22" name="object 22"/>
          <p:cNvSpPr/>
          <p:nvPr/>
        </p:nvSpPr>
        <p:spPr>
          <a:xfrm>
            <a:off x="4821554" y="4891227"/>
            <a:ext cx="2274570" cy="0"/>
          </a:xfrm>
          <a:custGeom>
            <a:avLst/>
            <a:gdLst/>
            <a:ahLst/>
            <a:cxnLst/>
            <a:rect l="l" t="t" r="r" b="b"/>
            <a:pathLst>
              <a:path w="2274570">
                <a:moveTo>
                  <a:pt x="0" y="0"/>
                </a:moveTo>
                <a:lnTo>
                  <a:pt x="2274557" y="0"/>
                </a:lnTo>
              </a:path>
            </a:pathLst>
          </a:custGeom>
          <a:ln w="6350">
            <a:solidFill>
              <a:srgbClr val="004689"/>
            </a:solidFill>
          </a:ln>
        </p:spPr>
        <p:txBody>
          <a:bodyPr wrap="square" lIns="0" tIns="0" rIns="0" bIns="0" rtlCol="0"/>
          <a:lstStyle/>
          <a:p>
            <a:endParaRPr/>
          </a:p>
        </p:txBody>
      </p:sp>
      <p:sp>
        <p:nvSpPr>
          <p:cNvPr id="23" name="object 23"/>
          <p:cNvSpPr/>
          <p:nvPr/>
        </p:nvSpPr>
        <p:spPr>
          <a:xfrm>
            <a:off x="4821554" y="4894402"/>
            <a:ext cx="0" cy="191770"/>
          </a:xfrm>
          <a:custGeom>
            <a:avLst/>
            <a:gdLst/>
            <a:ahLst/>
            <a:cxnLst/>
            <a:rect l="l" t="t" r="r" b="b"/>
            <a:pathLst>
              <a:path h="191770">
                <a:moveTo>
                  <a:pt x="0" y="191655"/>
                </a:moveTo>
                <a:lnTo>
                  <a:pt x="0" y="0"/>
                </a:lnTo>
              </a:path>
            </a:pathLst>
          </a:custGeom>
          <a:ln w="6350">
            <a:solidFill>
              <a:srgbClr val="004689"/>
            </a:solidFill>
          </a:ln>
        </p:spPr>
        <p:txBody>
          <a:bodyPr wrap="square" lIns="0" tIns="0" rIns="0" bIns="0" rtlCol="0"/>
          <a:lstStyle/>
          <a:p>
            <a:endParaRPr/>
          </a:p>
        </p:txBody>
      </p:sp>
      <p:sp>
        <p:nvSpPr>
          <p:cNvPr id="24" name="object 24"/>
          <p:cNvSpPr/>
          <p:nvPr/>
        </p:nvSpPr>
        <p:spPr>
          <a:xfrm>
            <a:off x="7092937" y="4894402"/>
            <a:ext cx="0" cy="191770"/>
          </a:xfrm>
          <a:custGeom>
            <a:avLst/>
            <a:gdLst/>
            <a:ahLst/>
            <a:cxnLst/>
            <a:rect l="l" t="t" r="r" b="b"/>
            <a:pathLst>
              <a:path h="191770">
                <a:moveTo>
                  <a:pt x="0" y="191655"/>
                </a:moveTo>
                <a:lnTo>
                  <a:pt x="0" y="0"/>
                </a:lnTo>
              </a:path>
            </a:pathLst>
          </a:custGeom>
          <a:ln w="6350">
            <a:solidFill>
              <a:srgbClr val="004689"/>
            </a:solidFill>
          </a:ln>
        </p:spPr>
        <p:txBody>
          <a:bodyPr wrap="square" lIns="0" tIns="0" rIns="0" bIns="0" rtlCol="0"/>
          <a:lstStyle/>
          <a:p>
            <a:endParaRPr/>
          </a:p>
        </p:txBody>
      </p:sp>
      <p:sp>
        <p:nvSpPr>
          <p:cNvPr id="25" name="object 25"/>
          <p:cNvSpPr/>
          <p:nvPr/>
        </p:nvSpPr>
        <p:spPr>
          <a:xfrm>
            <a:off x="986699" y="5089233"/>
            <a:ext cx="1731010" cy="0"/>
          </a:xfrm>
          <a:custGeom>
            <a:avLst/>
            <a:gdLst/>
            <a:ahLst/>
            <a:cxnLst/>
            <a:rect l="l" t="t" r="r" b="b"/>
            <a:pathLst>
              <a:path w="1731010">
                <a:moveTo>
                  <a:pt x="0" y="0"/>
                </a:moveTo>
                <a:lnTo>
                  <a:pt x="1730654" y="0"/>
                </a:lnTo>
              </a:path>
            </a:pathLst>
          </a:custGeom>
          <a:ln w="6350">
            <a:solidFill>
              <a:srgbClr val="004689"/>
            </a:solidFill>
          </a:ln>
        </p:spPr>
        <p:txBody>
          <a:bodyPr wrap="square" lIns="0" tIns="0" rIns="0" bIns="0" rtlCol="0"/>
          <a:lstStyle/>
          <a:p>
            <a:endParaRPr/>
          </a:p>
        </p:txBody>
      </p:sp>
      <p:sp>
        <p:nvSpPr>
          <p:cNvPr id="26" name="object 26"/>
          <p:cNvSpPr/>
          <p:nvPr/>
        </p:nvSpPr>
        <p:spPr>
          <a:xfrm>
            <a:off x="2717355" y="5089233"/>
            <a:ext cx="2104390" cy="0"/>
          </a:xfrm>
          <a:custGeom>
            <a:avLst/>
            <a:gdLst/>
            <a:ahLst/>
            <a:cxnLst/>
            <a:rect l="l" t="t" r="r" b="b"/>
            <a:pathLst>
              <a:path w="2104390">
                <a:moveTo>
                  <a:pt x="0" y="0"/>
                </a:moveTo>
                <a:lnTo>
                  <a:pt x="2104199" y="0"/>
                </a:lnTo>
              </a:path>
            </a:pathLst>
          </a:custGeom>
          <a:ln w="6350">
            <a:solidFill>
              <a:srgbClr val="004689"/>
            </a:solidFill>
          </a:ln>
        </p:spPr>
        <p:txBody>
          <a:bodyPr wrap="square" lIns="0" tIns="0" rIns="0" bIns="0" rtlCol="0"/>
          <a:lstStyle/>
          <a:p>
            <a:endParaRPr/>
          </a:p>
        </p:txBody>
      </p:sp>
      <p:sp>
        <p:nvSpPr>
          <p:cNvPr id="27" name="object 27"/>
          <p:cNvSpPr/>
          <p:nvPr/>
        </p:nvSpPr>
        <p:spPr>
          <a:xfrm>
            <a:off x="2717355" y="5092395"/>
            <a:ext cx="0" cy="192405"/>
          </a:xfrm>
          <a:custGeom>
            <a:avLst/>
            <a:gdLst/>
            <a:ahLst/>
            <a:cxnLst/>
            <a:rect l="l" t="t" r="r" b="b"/>
            <a:pathLst>
              <a:path h="192404">
                <a:moveTo>
                  <a:pt x="0" y="192227"/>
                </a:moveTo>
                <a:lnTo>
                  <a:pt x="0" y="0"/>
                </a:lnTo>
              </a:path>
            </a:pathLst>
          </a:custGeom>
          <a:ln w="6350">
            <a:solidFill>
              <a:srgbClr val="004689"/>
            </a:solidFill>
          </a:ln>
        </p:spPr>
        <p:txBody>
          <a:bodyPr wrap="square" lIns="0" tIns="0" rIns="0" bIns="0" rtlCol="0"/>
          <a:lstStyle/>
          <a:p>
            <a:endParaRPr/>
          </a:p>
        </p:txBody>
      </p:sp>
      <p:sp>
        <p:nvSpPr>
          <p:cNvPr id="28" name="object 28"/>
          <p:cNvSpPr/>
          <p:nvPr/>
        </p:nvSpPr>
        <p:spPr>
          <a:xfrm>
            <a:off x="4821554" y="5089233"/>
            <a:ext cx="2274570" cy="0"/>
          </a:xfrm>
          <a:custGeom>
            <a:avLst/>
            <a:gdLst/>
            <a:ahLst/>
            <a:cxnLst/>
            <a:rect l="l" t="t" r="r" b="b"/>
            <a:pathLst>
              <a:path w="2274570">
                <a:moveTo>
                  <a:pt x="0" y="0"/>
                </a:moveTo>
                <a:lnTo>
                  <a:pt x="2274557" y="0"/>
                </a:lnTo>
              </a:path>
            </a:pathLst>
          </a:custGeom>
          <a:ln w="6350">
            <a:solidFill>
              <a:srgbClr val="004689"/>
            </a:solidFill>
          </a:ln>
        </p:spPr>
        <p:txBody>
          <a:bodyPr wrap="square" lIns="0" tIns="0" rIns="0" bIns="0" rtlCol="0"/>
          <a:lstStyle/>
          <a:p>
            <a:endParaRPr/>
          </a:p>
        </p:txBody>
      </p:sp>
      <p:sp>
        <p:nvSpPr>
          <p:cNvPr id="29" name="object 29"/>
          <p:cNvSpPr/>
          <p:nvPr/>
        </p:nvSpPr>
        <p:spPr>
          <a:xfrm>
            <a:off x="4821554" y="5092395"/>
            <a:ext cx="0" cy="192405"/>
          </a:xfrm>
          <a:custGeom>
            <a:avLst/>
            <a:gdLst/>
            <a:ahLst/>
            <a:cxnLst/>
            <a:rect l="l" t="t" r="r" b="b"/>
            <a:pathLst>
              <a:path h="192404">
                <a:moveTo>
                  <a:pt x="0" y="192227"/>
                </a:moveTo>
                <a:lnTo>
                  <a:pt x="0" y="0"/>
                </a:lnTo>
              </a:path>
            </a:pathLst>
          </a:custGeom>
          <a:ln w="6350">
            <a:solidFill>
              <a:srgbClr val="004689"/>
            </a:solidFill>
          </a:ln>
        </p:spPr>
        <p:txBody>
          <a:bodyPr wrap="square" lIns="0" tIns="0" rIns="0" bIns="0" rtlCol="0"/>
          <a:lstStyle/>
          <a:p>
            <a:endParaRPr/>
          </a:p>
        </p:txBody>
      </p:sp>
      <p:sp>
        <p:nvSpPr>
          <p:cNvPr id="30" name="object 30"/>
          <p:cNvSpPr/>
          <p:nvPr/>
        </p:nvSpPr>
        <p:spPr>
          <a:xfrm>
            <a:off x="7092937" y="5092395"/>
            <a:ext cx="0" cy="192405"/>
          </a:xfrm>
          <a:custGeom>
            <a:avLst/>
            <a:gdLst/>
            <a:ahLst/>
            <a:cxnLst/>
            <a:rect l="l" t="t" r="r" b="b"/>
            <a:pathLst>
              <a:path h="192404">
                <a:moveTo>
                  <a:pt x="0" y="192227"/>
                </a:moveTo>
                <a:lnTo>
                  <a:pt x="0" y="0"/>
                </a:lnTo>
              </a:path>
            </a:pathLst>
          </a:custGeom>
          <a:ln w="6350">
            <a:solidFill>
              <a:srgbClr val="004689"/>
            </a:solidFill>
          </a:ln>
        </p:spPr>
        <p:txBody>
          <a:bodyPr wrap="square" lIns="0" tIns="0" rIns="0" bIns="0" rtlCol="0"/>
          <a:lstStyle/>
          <a:p>
            <a:endParaRPr/>
          </a:p>
        </p:txBody>
      </p:sp>
      <p:sp>
        <p:nvSpPr>
          <p:cNvPr id="31" name="object 31"/>
          <p:cNvSpPr/>
          <p:nvPr/>
        </p:nvSpPr>
        <p:spPr>
          <a:xfrm>
            <a:off x="986699" y="5287797"/>
            <a:ext cx="1731010" cy="0"/>
          </a:xfrm>
          <a:custGeom>
            <a:avLst/>
            <a:gdLst/>
            <a:ahLst/>
            <a:cxnLst/>
            <a:rect l="l" t="t" r="r" b="b"/>
            <a:pathLst>
              <a:path w="1731010">
                <a:moveTo>
                  <a:pt x="0" y="0"/>
                </a:moveTo>
                <a:lnTo>
                  <a:pt x="1730654" y="0"/>
                </a:lnTo>
              </a:path>
            </a:pathLst>
          </a:custGeom>
          <a:ln w="6350">
            <a:solidFill>
              <a:srgbClr val="004689"/>
            </a:solidFill>
          </a:ln>
        </p:spPr>
        <p:txBody>
          <a:bodyPr wrap="square" lIns="0" tIns="0" rIns="0" bIns="0" rtlCol="0"/>
          <a:lstStyle/>
          <a:p>
            <a:endParaRPr/>
          </a:p>
        </p:txBody>
      </p:sp>
      <p:sp>
        <p:nvSpPr>
          <p:cNvPr id="32" name="object 32"/>
          <p:cNvSpPr/>
          <p:nvPr/>
        </p:nvSpPr>
        <p:spPr>
          <a:xfrm>
            <a:off x="2717355" y="5287797"/>
            <a:ext cx="2104390" cy="0"/>
          </a:xfrm>
          <a:custGeom>
            <a:avLst/>
            <a:gdLst/>
            <a:ahLst/>
            <a:cxnLst/>
            <a:rect l="l" t="t" r="r" b="b"/>
            <a:pathLst>
              <a:path w="2104390">
                <a:moveTo>
                  <a:pt x="0" y="0"/>
                </a:moveTo>
                <a:lnTo>
                  <a:pt x="2104199" y="0"/>
                </a:lnTo>
              </a:path>
            </a:pathLst>
          </a:custGeom>
          <a:ln w="6350">
            <a:solidFill>
              <a:srgbClr val="004689"/>
            </a:solidFill>
          </a:ln>
        </p:spPr>
        <p:txBody>
          <a:bodyPr wrap="square" lIns="0" tIns="0" rIns="0" bIns="0" rtlCol="0"/>
          <a:lstStyle/>
          <a:p>
            <a:endParaRPr/>
          </a:p>
        </p:txBody>
      </p:sp>
      <p:sp>
        <p:nvSpPr>
          <p:cNvPr id="33" name="object 33"/>
          <p:cNvSpPr/>
          <p:nvPr/>
        </p:nvSpPr>
        <p:spPr>
          <a:xfrm>
            <a:off x="2717355" y="5290972"/>
            <a:ext cx="0" cy="182880"/>
          </a:xfrm>
          <a:custGeom>
            <a:avLst/>
            <a:gdLst/>
            <a:ahLst/>
            <a:cxnLst/>
            <a:rect l="l" t="t" r="r" b="b"/>
            <a:pathLst>
              <a:path h="182879">
                <a:moveTo>
                  <a:pt x="0" y="182651"/>
                </a:moveTo>
                <a:lnTo>
                  <a:pt x="0" y="0"/>
                </a:lnTo>
              </a:path>
            </a:pathLst>
          </a:custGeom>
          <a:ln w="6350">
            <a:solidFill>
              <a:srgbClr val="004689"/>
            </a:solidFill>
          </a:ln>
        </p:spPr>
        <p:txBody>
          <a:bodyPr wrap="square" lIns="0" tIns="0" rIns="0" bIns="0" rtlCol="0"/>
          <a:lstStyle/>
          <a:p>
            <a:endParaRPr/>
          </a:p>
        </p:txBody>
      </p:sp>
      <p:sp>
        <p:nvSpPr>
          <p:cNvPr id="34" name="object 34"/>
          <p:cNvSpPr/>
          <p:nvPr/>
        </p:nvSpPr>
        <p:spPr>
          <a:xfrm>
            <a:off x="4821554" y="5287797"/>
            <a:ext cx="2274570" cy="0"/>
          </a:xfrm>
          <a:custGeom>
            <a:avLst/>
            <a:gdLst/>
            <a:ahLst/>
            <a:cxnLst/>
            <a:rect l="l" t="t" r="r" b="b"/>
            <a:pathLst>
              <a:path w="2274570">
                <a:moveTo>
                  <a:pt x="0" y="0"/>
                </a:moveTo>
                <a:lnTo>
                  <a:pt x="2274557" y="0"/>
                </a:lnTo>
              </a:path>
            </a:pathLst>
          </a:custGeom>
          <a:ln w="6350">
            <a:solidFill>
              <a:srgbClr val="004689"/>
            </a:solidFill>
          </a:ln>
        </p:spPr>
        <p:txBody>
          <a:bodyPr wrap="square" lIns="0" tIns="0" rIns="0" bIns="0" rtlCol="0"/>
          <a:lstStyle/>
          <a:p>
            <a:endParaRPr/>
          </a:p>
        </p:txBody>
      </p:sp>
      <p:sp>
        <p:nvSpPr>
          <p:cNvPr id="35" name="object 35"/>
          <p:cNvSpPr/>
          <p:nvPr/>
        </p:nvSpPr>
        <p:spPr>
          <a:xfrm>
            <a:off x="4821554" y="5290972"/>
            <a:ext cx="0" cy="182880"/>
          </a:xfrm>
          <a:custGeom>
            <a:avLst/>
            <a:gdLst/>
            <a:ahLst/>
            <a:cxnLst/>
            <a:rect l="l" t="t" r="r" b="b"/>
            <a:pathLst>
              <a:path h="182879">
                <a:moveTo>
                  <a:pt x="0" y="182651"/>
                </a:moveTo>
                <a:lnTo>
                  <a:pt x="0" y="0"/>
                </a:lnTo>
              </a:path>
            </a:pathLst>
          </a:custGeom>
          <a:ln w="6350">
            <a:solidFill>
              <a:srgbClr val="004689"/>
            </a:solidFill>
          </a:ln>
        </p:spPr>
        <p:txBody>
          <a:bodyPr wrap="square" lIns="0" tIns="0" rIns="0" bIns="0" rtlCol="0"/>
          <a:lstStyle/>
          <a:p>
            <a:endParaRPr/>
          </a:p>
        </p:txBody>
      </p:sp>
      <p:sp>
        <p:nvSpPr>
          <p:cNvPr id="36" name="object 36"/>
          <p:cNvSpPr/>
          <p:nvPr/>
        </p:nvSpPr>
        <p:spPr>
          <a:xfrm>
            <a:off x="7092937" y="5290972"/>
            <a:ext cx="0" cy="182880"/>
          </a:xfrm>
          <a:custGeom>
            <a:avLst/>
            <a:gdLst/>
            <a:ahLst/>
            <a:cxnLst/>
            <a:rect l="l" t="t" r="r" b="b"/>
            <a:pathLst>
              <a:path h="182879">
                <a:moveTo>
                  <a:pt x="0" y="182651"/>
                </a:moveTo>
                <a:lnTo>
                  <a:pt x="0" y="0"/>
                </a:lnTo>
              </a:path>
            </a:pathLst>
          </a:custGeom>
          <a:ln w="6350">
            <a:solidFill>
              <a:srgbClr val="004689"/>
            </a:solidFill>
          </a:ln>
        </p:spPr>
        <p:txBody>
          <a:bodyPr wrap="square" lIns="0" tIns="0" rIns="0" bIns="0" rtlCol="0"/>
          <a:lstStyle/>
          <a:p>
            <a:endParaRPr/>
          </a:p>
        </p:txBody>
      </p:sp>
      <p:sp>
        <p:nvSpPr>
          <p:cNvPr id="37" name="object 37"/>
          <p:cNvSpPr/>
          <p:nvPr/>
        </p:nvSpPr>
        <p:spPr>
          <a:xfrm>
            <a:off x="986699" y="5476799"/>
            <a:ext cx="1731010" cy="0"/>
          </a:xfrm>
          <a:custGeom>
            <a:avLst/>
            <a:gdLst/>
            <a:ahLst/>
            <a:cxnLst/>
            <a:rect l="l" t="t" r="r" b="b"/>
            <a:pathLst>
              <a:path w="1731010">
                <a:moveTo>
                  <a:pt x="0" y="0"/>
                </a:moveTo>
                <a:lnTo>
                  <a:pt x="1730654" y="0"/>
                </a:lnTo>
              </a:path>
            </a:pathLst>
          </a:custGeom>
          <a:ln w="6350">
            <a:solidFill>
              <a:srgbClr val="004689"/>
            </a:solidFill>
          </a:ln>
        </p:spPr>
        <p:txBody>
          <a:bodyPr wrap="square" lIns="0" tIns="0" rIns="0" bIns="0" rtlCol="0"/>
          <a:lstStyle/>
          <a:p>
            <a:endParaRPr/>
          </a:p>
        </p:txBody>
      </p:sp>
      <p:sp>
        <p:nvSpPr>
          <p:cNvPr id="38" name="object 38"/>
          <p:cNvSpPr/>
          <p:nvPr/>
        </p:nvSpPr>
        <p:spPr>
          <a:xfrm>
            <a:off x="2717355" y="5476799"/>
            <a:ext cx="2104390" cy="0"/>
          </a:xfrm>
          <a:custGeom>
            <a:avLst/>
            <a:gdLst/>
            <a:ahLst/>
            <a:cxnLst/>
            <a:rect l="l" t="t" r="r" b="b"/>
            <a:pathLst>
              <a:path w="2104390">
                <a:moveTo>
                  <a:pt x="0" y="0"/>
                </a:moveTo>
                <a:lnTo>
                  <a:pt x="2104199" y="0"/>
                </a:lnTo>
              </a:path>
            </a:pathLst>
          </a:custGeom>
          <a:ln w="6350">
            <a:solidFill>
              <a:srgbClr val="004689"/>
            </a:solidFill>
          </a:ln>
        </p:spPr>
        <p:txBody>
          <a:bodyPr wrap="square" lIns="0" tIns="0" rIns="0" bIns="0" rtlCol="0"/>
          <a:lstStyle/>
          <a:p>
            <a:endParaRPr/>
          </a:p>
        </p:txBody>
      </p:sp>
      <p:sp>
        <p:nvSpPr>
          <p:cNvPr id="39" name="object 39"/>
          <p:cNvSpPr/>
          <p:nvPr/>
        </p:nvSpPr>
        <p:spPr>
          <a:xfrm>
            <a:off x="2717355" y="5479974"/>
            <a:ext cx="0" cy="197485"/>
          </a:xfrm>
          <a:custGeom>
            <a:avLst/>
            <a:gdLst/>
            <a:ahLst/>
            <a:cxnLst/>
            <a:rect l="l" t="t" r="r" b="b"/>
            <a:pathLst>
              <a:path h="197485">
                <a:moveTo>
                  <a:pt x="0" y="197472"/>
                </a:moveTo>
                <a:lnTo>
                  <a:pt x="0" y="0"/>
                </a:lnTo>
              </a:path>
            </a:pathLst>
          </a:custGeom>
          <a:ln w="6350">
            <a:solidFill>
              <a:srgbClr val="004689"/>
            </a:solidFill>
          </a:ln>
        </p:spPr>
        <p:txBody>
          <a:bodyPr wrap="square" lIns="0" tIns="0" rIns="0" bIns="0" rtlCol="0"/>
          <a:lstStyle/>
          <a:p>
            <a:endParaRPr/>
          </a:p>
        </p:txBody>
      </p:sp>
      <p:sp>
        <p:nvSpPr>
          <p:cNvPr id="40" name="object 40"/>
          <p:cNvSpPr/>
          <p:nvPr/>
        </p:nvSpPr>
        <p:spPr>
          <a:xfrm>
            <a:off x="4821554" y="5476799"/>
            <a:ext cx="2274570" cy="0"/>
          </a:xfrm>
          <a:custGeom>
            <a:avLst/>
            <a:gdLst/>
            <a:ahLst/>
            <a:cxnLst/>
            <a:rect l="l" t="t" r="r" b="b"/>
            <a:pathLst>
              <a:path w="2274570">
                <a:moveTo>
                  <a:pt x="0" y="0"/>
                </a:moveTo>
                <a:lnTo>
                  <a:pt x="2274557" y="0"/>
                </a:lnTo>
              </a:path>
            </a:pathLst>
          </a:custGeom>
          <a:ln w="6350">
            <a:solidFill>
              <a:srgbClr val="004689"/>
            </a:solidFill>
          </a:ln>
        </p:spPr>
        <p:txBody>
          <a:bodyPr wrap="square" lIns="0" tIns="0" rIns="0" bIns="0" rtlCol="0"/>
          <a:lstStyle/>
          <a:p>
            <a:endParaRPr/>
          </a:p>
        </p:txBody>
      </p:sp>
      <p:sp>
        <p:nvSpPr>
          <p:cNvPr id="41" name="object 41"/>
          <p:cNvSpPr/>
          <p:nvPr/>
        </p:nvSpPr>
        <p:spPr>
          <a:xfrm>
            <a:off x="4821554" y="5479974"/>
            <a:ext cx="0" cy="197485"/>
          </a:xfrm>
          <a:custGeom>
            <a:avLst/>
            <a:gdLst/>
            <a:ahLst/>
            <a:cxnLst/>
            <a:rect l="l" t="t" r="r" b="b"/>
            <a:pathLst>
              <a:path h="197485">
                <a:moveTo>
                  <a:pt x="0" y="197472"/>
                </a:moveTo>
                <a:lnTo>
                  <a:pt x="0" y="0"/>
                </a:lnTo>
              </a:path>
            </a:pathLst>
          </a:custGeom>
          <a:ln w="6350">
            <a:solidFill>
              <a:srgbClr val="004689"/>
            </a:solidFill>
          </a:ln>
        </p:spPr>
        <p:txBody>
          <a:bodyPr wrap="square" lIns="0" tIns="0" rIns="0" bIns="0" rtlCol="0"/>
          <a:lstStyle/>
          <a:p>
            <a:endParaRPr/>
          </a:p>
        </p:txBody>
      </p:sp>
      <p:sp>
        <p:nvSpPr>
          <p:cNvPr id="42" name="object 42"/>
          <p:cNvSpPr/>
          <p:nvPr/>
        </p:nvSpPr>
        <p:spPr>
          <a:xfrm>
            <a:off x="7092937" y="5479974"/>
            <a:ext cx="0" cy="197485"/>
          </a:xfrm>
          <a:custGeom>
            <a:avLst/>
            <a:gdLst/>
            <a:ahLst/>
            <a:cxnLst/>
            <a:rect l="l" t="t" r="r" b="b"/>
            <a:pathLst>
              <a:path h="197485">
                <a:moveTo>
                  <a:pt x="0" y="197472"/>
                </a:moveTo>
                <a:lnTo>
                  <a:pt x="0" y="0"/>
                </a:lnTo>
              </a:path>
            </a:pathLst>
          </a:custGeom>
          <a:ln w="6350">
            <a:solidFill>
              <a:srgbClr val="004689"/>
            </a:solidFill>
          </a:ln>
        </p:spPr>
        <p:txBody>
          <a:bodyPr wrap="square" lIns="0" tIns="0" rIns="0" bIns="0" rtlCol="0"/>
          <a:lstStyle/>
          <a:p>
            <a:endParaRPr/>
          </a:p>
        </p:txBody>
      </p:sp>
      <p:sp>
        <p:nvSpPr>
          <p:cNvPr id="43" name="object 43"/>
          <p:cNvSpPr/>
          <p:nvPr/>
        </p:nvSpPr>
        <p:spPr>
          <a:xfrm>
            <a:off x="986699" y="5680621"/>
            <a:ext cx="1731010" cy="0"/>
          </a:xfrm>
          <a:custGeom>
            <a:avLst/>
            <a:gdLst/>
            <a:ahLst/>
            <a:cxnLst/>
            <a:rect l="l" t="t" r="r" b="b"/>
            <a:pathLst>
              <a:path w="1731010">
                <a:moveTo>
                  <a:pt x="0" y="0"/>
                </a:moveTo>
                <a:lnTo>
                  <a:pt x="1730654" y="0"/>
                </a:lnTo>
              </a:path>
            </a:pathLst>
          </a:custGeom>
          <a:ln w="6350">
            <a:solidFill>
              <a:srgbClr val="004689"/>
            </a:solidFill>
          </a:ln>
        </p:spPr>
        <p:txBody>
          <a:bodyPr wrap="square" lIns="0" tIns="0" rIns="0" bIns="0" rtlCol="0"/>
          <a:lstStyle/>
          <a:p>
            <a:endParaRPr/>
          </a:p>
        </p:txBody>
      </p:sp>
      <p:sp>
        <p:nvSpPr>
          <p:cNvPr id="44" name="object 44"/>
          <p:cNvSpPr/>
          <p:nvPr/>
        </p:nvSpPr>
        <p:spPr>
          <a:xfrm>
            <a:off x="2717355" y="5680621"/>
            <a:ext cx="2104390" cy="0"/>
          </a:xfrm>
          <a:custGeom>
            <a:avLst/>
            <a:gdLst/>
            <a:ahLst/>
            <a:cxnLst/>
            <a:rect l="l" t="t" r="r" b="b"/>
            <a:pathLst>
              <a:path w="2104390">
                <a:moveTo>
                  <a:pt x="0" y="0"/>
                </a:moveTo>
                <a:lnTo>
                  <a:pt x="2104199" y="0"/>
                </a:lnTo>
              </a:path>
            </a:pathLst>
          </a:custGeom>
          <a:ln w="6350">
            <a:solidFill>
              <a:srgbClr val="004689"/>
            </a:solidFill>
          </a:ln>
        </p:spPr>
        <p:txBody>
          <a:bodyPr wrap="square" lIns="0" tIns="0" rIns="0" bIns="0" rtlCol="0"/>
          <a:lstStyle/>
          <a:p>
            <a:endParaRPr/>
          </a:p>
        </p:txBody>
      </p:sp>
      <p:sp>
        <p:nvSpPr>
          <p:cNvPr id="45" name="object 45"/>
          <p:cNvSpPr/>
          <p:nvPr/>
        </p:nvSpPr>
        <p:spPr>
          <a:xfrm>
            <a:off x="4821554" y="5680621"/>
            <a:ext cx="2274570" cy="0"/>
          </a:xfrm>
          <a:custGeom>
            <a:avLst/>
            <a:gdLst/>
            <a:ahLst/>
            <a:cxnLst/>
            <a:rect l="l" t="t" r="r" b="b"/>
            <a:pathLst>
              <a:path w="2274570">
                <a:moveTo>
                  <a:pt x="0" y="0"/>
                </a:moveTo>
                <a:lnTo>
                  <a:pt x="2274557" y="0"/>
                </a:lnTo>
              </a:path>
            </a:pathLst>
          </a:custGeom>
          <a:ln w="6350">
            <a:solidFill>
              <a:srgbClr val="004689"/>
            </a:solidFill>
          </a:ln>
        </p:spPr>
        <p:txBody>
          <a:bodyPr wrap="square" lIns="0" tIns="0" rIns="0" bIns="0" rtlCol="0"/>
          <a:lstStyle/>
          <a:p>
            <a:endParaRPr/>
          </a:p>
        </p:txBody>
      </p:sp>
      <p:sp>
        <p:nvSpPr>
          <p:cNvPr id="46" name="object 46"/>
          <p:cNvSpPr txBox="1"/>
          <p:nvPr/>
        </p:nvSpPr>
        <p:spPr>
          <a:xfrm>
            <a:off x="1024800" y="4664517"/>
            <a:ext cx="532765" cy="193040"/>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004689"/>
                </a:solidFill>
                <a:latin typeface="Calibri"/>
                <a:cs typeface="Calibri"/>
              </a:rPr>
              <a:t>Es</a:t>
            </a:r>
            <a:r>
              <a:rPr sz="1100" b="1" spc="25" dirty="0">
                <a:solidFill>
                  <a:srgbClr val="004689"/>
                </a:solidFill>
                <a:latin typeface="Calibri"/>
                <a:cs typeface="Calibri"/>
              </a:rPr>
              <a:t>t</a:t>
            </a:r>
            <a:r>
              <a:rPr sz="1100" b="1" spc="30" dirty="0">
                <a:solidFill>
                  <a:srgbClr val="004689"/>
                </a:solidFill>
                <a:latin typeface="Calibri"/>
                <a:cs typeface="Calibri"/>
              </a:rPr>
              <a:t>u</a:t>
            </a:r>
            <a:r>
              <a:rPr sz="1100" b="1" spc="15" dirty="0">
                <a:solidFill>
                  <a:srgbClr val="004689"/>
                </a:solidFill>
                <a:latin typeface="Calibri"/>
                <a:cs typeface="Calibri"/>
              </a:rPr>
              <a:t>di</a:t>
            </a:r>
            <a:r>
              <a:rPr sz="1100" b="1" spc="10" dirty="0">
                <a:solidFill>
                  <a:srgbClr val="004689"/>
                </a:solidFill>
                <a:latin typeface="Calibri"/>
                <a:cs typeface="Calibri"/>
              </a:rPr>
              <a:t>os</a:t>
            </a:r>
            <a:endParaRPr sz="1100">
              <a:latin typeface="Calibri"/>
              <a:cs typeface="Calibri"/>
            </a:endParaRPr>
          </a:p>
        </p:txBody>
      </p:sp>
      <p:sp>
        <p:nvSpPr>
          <p:cNvPr id="47" name="object 47"/>
          <p:cNvSpPr txBox="1"/>
          <p:nvPr/>
        </p:nvSpPr>
        <p:spPr>
          <a:xfrm>
            <a:off x="2864754" y="4688520"/>
            <a:ext cx="567055" cy="147320"/>
          </a:xfrm>
          <a:prstGeom prst="rect">
            <a:avLst/>
          </a:prstGeom>
        </p:spPr>
        <p:txBody>
          <a:bodyPr vert="horz" wrap="square" lIns="0" tIns="12700" rIns="0" bIns="0" rtlCol="0">
            <a:spAutoFit/>
          </a:bodyPr>
          <a:lstStyle/>
          <a:p>
            <a:pPr marL="12700">
              <a:lnSpc>
                <a:spcPct val="100000"/>
              </a:lnSpc>
              <a:spcBef>
                <a:spcPts val="100"/>
              </a:spcBef>
            </a:pPr>
            <a:r>
              <a:rPr sz="800" b="1" spc="5" dirty="0">
                <a:solidFill>
                  <a:srgbClr val="004689"/>
                </a:solidFill>
                <a:latin typeface="Calibri"/>
                <a:cs typeface="Calibri"/>
              </a:rPr>
              <a:t>I</a:t>
            </a:r>
            <a:r>
              <a:rPr sz="800" b="1" spc="30" dirty="0">
                <a:solidFill>
                  <a:srgbClr val="004689"/>
                </a:solidFill>
                <a:latin typeface="Calibri"/>
                <a:cs typeface="Calibri"/>
              </a:rPr>
              <a:t>n</a:t>
            </a:r>
            <a:r>
              <a:rPr sz="800" b="1" spc="25" dirty="0">
                <a:solidFill>
                  <a:srgbClr val="004689"/>
                </a:solidFill>
                <a:latin typeface="Calibri"/>
                <a:cs typeface="Calibri"/>
              </a:rPr>
              <a:t>t</a:t>
            </a:r>
            <a:r>
              <a:rPr sz="800" b="1" spc="15" dirty="0">
                <a:solidFill>
                  <a:srgbClr val="004689"/>
                </a:solidFill>
                <a:latin typeface="Calibri"/>
                <a:cs typeface="Calibri"/>
              </a:rPr>
              <a:t>e</a:t>
            </a:r>
            <a:r>
              <a:rPr sz="800" b="1" spc="5" dirty="0">
                <a:solidFill>
                  <a:srgbClr val="004689"/>
                </a:solidFill>
                <a:latin typeface="Calibri"/>
                <a:cs typeface="Calibri"/>
              </a:rPr>
              <a:t>r</a:t>
            </a:r>
            <a:r>
              <a:rPr sz="800" b="1" spc="25" dirty="0">
                <a:solidFill>
                  <a:srgbClr val="004689"/>
                </a:solidFill>
                <a:latin typeface="Calibri"/>
                <a:cs typeface="Calibri"/>
              </a:rPr>
              <a:t>l</a:t>
            </a:r>
            <a:r>
              <a:rPr sz="800" b="1" spc="20" dirty="0">
                <a:solidFill>
                  <a:srgbClr val="004689"/>
                </a:solidFill>
                <a:latin typeface="Calibri"/>
                <a:cs typeface="Calibri"/>
              </a:rPr>
              <a:t>o</a:t>
            </a:r>
            <a:r>
              <a:rPr sz="800" b="1" spc="10" dirty="0">
                <a:solidFill>
                  <a:srgbClr val="004689"/>
                </a:solidFill>
                <a:latin typeface="Calibri"/>
                <a:cs typeface="Calibri"/>
              </a:rPr>
              <a:t>c</a:t>
            </a:r>
            <a:r>
              <a:rPr sz="800" b="1" spc="35" dirty="0">
                <a:solidFill>
                  <a:srgbClr val="004689"/>
                </a:solidFill>
                <a:latin typeface="Calibri"/>
                <a:cs typeface="Calibri"/>
              </a:rPr>
              <a:t>u</a:t>
            </a:r>
            <a:r>
              <a:rPr sz="800" b="1" spc="25" dirty="0">
                <a:solidFill>
                  <a:srgbClr val="004689"/>
                </a:solidFill>
                <a:latin typeface="Calibri"/>
                <a:cs typeface="Calibri"/>
              </a:rPr>
              <a:t>t</a:t>
            </a:r>
            <a:r>
              <a:rPr sz="800" b="1" spc="15" dirty="0">
                <a:solidFill>
                  <a:srgbClr val="004689"/>
                </a:solidFill>
                <a:latin typeface="Calibri"/>
                <a:cs typeface="Calibri"/>
              </a:rPr>
              <a:t>o</a:t>
            </a:r>
            <a:r>
              <a:rPr sz="800" b="1" dirty="0">
                <a:solidFill>
                  <a:srgbClr val="004689"/>
                </a:solidFill>
                <a:latin typeface="Calibri"/>
                <a:cs typeface="Calibri"/>
              </a:rPr>
              <a:t>r</a:t>
            </a:r>
            <a:endParaRPr sz="800">
              <a:latin typeface="Calibri"/>
              <a:cs typeface="Calibri"/>
            </a:endParaRPr>
          </a:p>
        </p:txBody>
      </p:sp>
      <p:sp>
        <p:nvSpPr>
          <p:cNvPr id="48" name="object 48"/>
          <p:cNvSpPr txBox="1"/>
          <p:nvPr/>
        </p:nvSpPr>
        <p:spPr>
          <a:xfrm>
            <a:off x="4023481" y="4688520"/>
            <a:ext cx="137795" cy="147320"/>
          </a:xfrm>
          <a:prstGeom prst="rect">
            <a:avLst/>
          </a:prstGeom>
        </p:spPr>
        <p:txBody>
          <a:bodyPr vert="horz" wrap="square" lIns="0" tIns="12700" rIns="0" bIns="0" rtlCol="0">
            <a:spAutoFit/>
          </a:bodyPr>
          <a:lstStyle/>
          <a:p>
            <a:pPr marL="12700">
              <a:lnSpc>
                <a:spcPct val="100000"/>
              </a:lnSpc>
              <a:spcBef>
                <a:spcPts val="100"/>
              </a:spcBef>
            </a:pPr>
            <a:r>
              <a:rPr sz="800" b="1" spc="20" dirty="0">
                <a:solidFill>
                  <a:srgbClr val="004689"/>
                </a:solidFill>
                <a:latin typeface="Calibri"/>
                <a:cs typeface="Calibri"/>
              </a:rPr>
              <a:t>S</a:t>
            </a:r>
            <a:r>
              <a:rPr sz="800" b="1" spc="-30" dirty="0">
                <a:solidFill>
                  <a:srgbClr val="004689"/>
                </a:solidFill>
                <a:latin typeface="Calibri"/>
                <a:cs typeface="Calibri"/>
              </a:rPr>
              <a:t>r</a:t>
            </a:r>
            <a:r>
              <a:rPr sz="800" b="1" spc="-5" dirty="0">
                <a:solidFill>
                  <a:srgbClr val="004689"/>
                </a:solidFill>
                <a:latin typeface="Calibri"/>
                <a:cs typeface="Calibri"/>
              </a:rPr>
              <a:t>.</a:t>
            </a:r>
            <a:endParaRPr sz="800">
              <a:latin typeface="Calibri"/>
              <a:cs typeface="Calibri"/>
            </a:endParaRPr>
          </a:p>
        </p:txBody>
      </p:sp>
      <p:sp>
        <p:nvSpPr>
          <p:cNvPr id="49" name="object 49"/>
          <p:cNvSpPr txBox="1"/>
          <p:nvPr/>
        </p:nvSpPr>
        <p:spPr>
          <a:xfrm>
            <a:off x="4478324" y="4688520"/>
            <a:ext cx="196215" cy="147320"/>
          </a:xfrm>
          <a:prstGeom prst="rect">
            <a:avLst/>
          </a:prstGeom>
        </p:spPr>
        <p:txBody>
          <a:bodyPr vert="horz" wrap="square" lIns="0" tIns="12700" rIns="0" bIns="0" rtlCol="0">
            <a:spAutoFit/>
          </a:bodyPr>
          <a:lstStyle/>
          <a:p>
            <a:pPr marL="12700">
              <a:lnSpc>
                <a:spcPct val="100000"/>
              </a:lnSpc>
              <a:spcBef>
                <a:spcPts val="100"/>
              </a:spcBef>
            </a:pPr>
            <a:r>
              <a:rPr sz="800" b="1" spc="20" dirty="0">
                <a:solidFill>
                  <a:srgbClr val="004689"/>
                </a:solidFill>
                <a:latin typeface="Calibri"/>
                <a:cs typeface="Calibri"/>
              </a:rPr>
              <a:t>S</a:t>
            </a:r>
            <a:r>
              <a:rPr sz="800" b="1" spc="5" dirty="0">
                <a:solidFill>
                  <a:srgbClr val="004689"/>
                </a:solidFill>
                <a:latin typeface="Calibri"/>
                <a:cs typeface="Calibri"/>
              </a:rPr>
              <a:t>r</a:t>
            </a:r>
            <a:r>
              <a:rPr sz="800" b="1" spc="30" dirty="0">
                <a:solidFill>
                  <a:srgbClr val="004689"/>
                </a:solidFill>
                <a:latin typeface="Calibri"/>
                <a:cs typeface="Calibri"/>
              </a:rPr>
              <a:t>a</a:t>
            </a:r>
            <a:r>
              <a:rPr sz="800" b="1" spc="-5" dirty="0">
                <a:solidFill>
                  <a:srgbClr val="004689"/>
                </a:solidFill>
                <a:latin typeface="Calibri"/>
                <a:cs typeface="Calibri"/>
              </a:rPr>
              <a:t>.</a:t>
            </a:r>
            <a:endParaRPr sz="800">
              <a:latin typeface="Calibri"/>
              <a:cs typeface="Calibri"/>
            </a:endParaRPr>
          </a:p>
        </p:txBody>
      </p:sp>
      <p:sp>
        <p:nvSpPr>
          <p:cNvPr id="50" name="object 50"/>
          <p:cNvSpPr txBox="1"/>
          <p:nvPr/>
        </p:nvSpPr>
        <p:spPr>
          <a:xfrm>
            <a:off x="4980371" y="4688520"/>
            <a:ext cx="779780" cy="147320"/>
          </a:xfrm>
          <a:prstGeom prst="rect">
            <a:avLst/>
          </a:prstGeom>
        </p:spPr>
        <p:txBody>
          <a:bodyPr vert="horz" wrap="square" lIns="0" tIns="12700" rIns="0" bIns="0" rtlCol="0">
            <a:spAutoFit/>
          </a:bodyPr>
          <a:lstStyle/>
          <a:p>
            <a:pPr marL="12700">
              <a:lnSpc>
                <a:spcPct val="100000"/>
              </a:lnSpc>
              <a:spcBef>
                <a:spcPts val="100"/>
              </a:spcBef>
            </a:pPr>
            <a:r>
              <a:rPr sz="800" b="1" spc="25" dirty="0">
                <a:solidFill>
                  <a:srgbClr val="004689"/>
                </a:solidFill>
                <a:latin typeface="Calibri"/>
                <a:cs typeface="Calibri"/>
              </a:rPr>
              <a:t>Cónyuge </a:t>
            </a:r>
            <a:r>
              <a:rPr sz="800" b="1" spc="20" dirty="0">
                <a:solidFill>
                  <a:srgbClr val="004689"/>
                </a:solidFill>
                <a:latin typeface="Calibri"/>
                <a:cs typeface="Calibri"/>
              </a:rPr>
              <a:t>-</a:t>
            </a:r>
            <a:r>
              <a:rPr sz="800" b="1" spc="-80" dirty="0">
                <a:solidFill>
                  <a:srgbClr val="004689"/>
                </a:solidFill>
                <a:latin typeface="Calibri"/>
                <a:cs typeface="Calibri"/>
              </a:rPr>
              <a:t> </a:t>
            </a:r>
            <a:r>
              <a:rPr sz="800" b="1" spc="15" dirty="0">
                <a:solidFill>
                  <a:srgbClr val="004689"/>
                </a:solidFill>
                <a:latin typeface="Calibri"/>
                <a:cs typeface="Calibri"/>
              </a:rPr>
              <a:t>Pareja</a:t>
            </a:r>
            <a:endParaRPr sz="800">
              <a:latin typeface="Calibri"/>
              <a:cs typeface="Calibri"/>
            </a:endParaRPr>
          </a:p>
        </p:txBody>
      </p:sp>
      <p:sp>
        <p:nvSpPr>
          <p:cNvPr id="51" name="object 51"/>
          <p:cNvSpPr txBox="1"/>
          <p:nvPr/>
        </p:nvSpPr>
        <p:spPr>
          <a:xfrm>
            <a:off x="6283360" y="4688520"/>
            <a:ext cx="137795" cy="147320"/>
          </a:xfrm>
          <a:prstGeom prst="rect">
            <a:avLst/>
          </a:prstGeom>
        </p:spPr>
        <p:txBody>
          <a:bodyPr vert="horz" wrap="square" lIns="0" tIns="12700" rIns="0" bIns="0" rtlCol="0">
            <a:spAutoFit/>
          </a:bodyPr>
          <a:lstStyle/>
          <a:p>
            <a:pPr marL="12700">
              <a:lnSpc>
                <a:spcPct val="100000"/>
              </a:lnSpc>
              <a:spcBef>
                <a:spcPts val="100"/>
              </a:spcBef>
            </a:pPr>
            <a:r>
              <a:rPr sz="800" b="1" spc="20" dirty="0">
                <a:solidFill>
                  <a:srgbClr val="004689"/>
                </a:solidFill>
                <a:latin typeface="Calibri"/>
                <a:cs typeface="Calibri"/>
              </a:rPr>
              <a:t>S</a:t>
            </a:r>
            <a:r>
              <a:rPr sz="800" b="1" spc="-30" dirty="0">
                <a:solidFill>
                  <a:srgbClr val="004689"/>
                </a:solidFill>
                <a:latin typeface="Calibri"/>
                <a:cs typeface="Calibri"/>
              </a:rPr>
              <a:t>r</a:t>
            </a:r>
            <a:r>
              <a:rPr sz="800" b="1" spc="-5" dirty="0">
                <a:solidFill>
                  <a:srgbClr val="004689"/>
                </a:solidFill>
                <a:latin typeface="Calibri"/>
                <a:cs typeface="Calibri"/>
              </a:rPr>
              <a:t>.</a:t>
            </a:r>
            <a:endParaRPr sz="800">
              <a:latin typeface="Calibri"/>
              <a:cs typeface="Calibri"/>
            </a:endParaRPr>
          </a:p>
        </p:txBody>
      </p:sp>
      <p:sp>
        <p:nvSpPr>
          <p:cNvPr id="52" name="object 52"/>
          <p:cNvSpPr txBox="1"/>
          <p:nvPr/>
        </p:nvSpPr>
        <p:spPr>
          <a:xfrm>
            <a:off x="6738183" y="4688520"/>
            <a:ext cx="196215" cy="147320"/>
          </a:xfrm>
          <a:prstGeom prst="rect">
            <a:avLst/>
          </a:prstGeom>
        </p:spPr>
        <p:txBody>
          <a:bodyPr vert="horz" wrap="square" lIns="0" tIns="12700" rIns="0" bIns="0" rtlCol="0">
            <a:spAutoFit/>
          </a:bodyPr>
          <a:lstStyle/>
          <a:p>
            <a:pPr marL="12700">
              <a:lnSpc>
                <a:spcPct val="100000"/>
              </a:lnSpc>
              <a:spcBef>
                <a:spcPts val="100"/>
              </a:spcBef>
            </a:pPr>
            <a:r>
              <a:rPr sz="800" b="1" spc="20" dirty="0">
                <a:solidFill>
                  <a:srgbClr val="004689"/>
                </a:solidFill>
                <a:latin typeface="Calibri"/>
                <a:cs typeface="Calibri"/>
              </a:rPr>
              <a:t>S</a:t>
            </a:r>
            <a:r>
              <a:rPr sz="800" b="1" spc="5" dirty="0">
                <a:solidFill>
                  <a:srgbClr val="004689"/>
                </a:solidFill>
                <a:latin typeface="Calibri"/>
                <a:cs typeface="Calibri"/>
              </a:rPr>
              <a:t>r</a:t>
            </a:r>
            <a:r>
              <a:rPr sz="800" b="1" spc="30" dirty="0">
                <a:solidFill>
                  <a:srgbClr val="004689"/>
                </a:solidFill>
                <a:latin typeface="Calibri"/>
                <a:cs typeface="Calibri"/>
              </a:rPr>
              <a:t>a</a:t>
            </a:r>
            <a:r>
              <a:rPr sz="800" b="1" spc="-5" dirty="0">
                <a:solidFill>
                  <a:srgbClr val="004689"/>
                </a:solidFill>
                <a:latin typeface="Calibri"/>
                <a:cs typeface="Calibri"/>
              </a:rPr>
              <a:t>.</a:t>
            </a:r>
            <a:endParaRPr sz="800">
              <a:latin typeface="Calibri"/>
              <a:cs typeface="Calibri"/>
            </a:endParaRPr>
          </a:p>
        </p:txBody>
      </p:sp>
      <p:sp>
        <p:nvSpPr>
          <p:cNvPr id="53" name="object 53"/>
          <p:cNvSpPr txBox="1"/>
          <p:nvPr/>
        </p:nvSpPr>
        <p:spPr>
          <a:xfrm>
            <a:off x="1060799" y="4905514"/>
            <a:ext cx="1577340" cy="162560"/>
          </a:xfrm>
          <a:prstGeom prst="rect">
            <a:avLst/>
          </a:prstGeom>
        </p:spPr>
        <p:txBody>
          <a:bodyPr vert="horz" wrap="square" lIns="0" tIns="12700" rIns="0" bIns="0" rtlCol="0">
            <a:spAutoFit/>
          </a:bodyPr>
          <a:lstStyle/>
          <a:p>
            <a:pPr marL="12700">
              <a:lnSpc>
                <a:spcPct val="100000"/>
              </a:lnSpc>
              <a:spcBef>
                <a:spcPts val="100"/>
              </a:spcBef>
            </a:pPr>
            <a:r>
              <a:rPr sz="900" spc="-20" dirty="0">
                <a:solidFill>
                  <a:srgbClr val="004689"/>
                </a:solidFill>
                <a:latin typeface="Calibri"/>
                <a:cs typeface="Calibri"/>
              </a:rPr>
              <a:t>Superiores</a:t>
            </a:r>
            <a:r>
              <a:rPr sz="900" spc="-105" dirty="0">
                <a:solidFill>
                  <a:srgbClr val="004689"/>
                </a:solidFill>
                <a:latin typeface="Calibri"/>
                <a:cs typeface="Calibri"/>
              </a:rPr>
              <a:t> </a:t>
            </a:r>
            <a:r>
              <a:rPr sz="900" spc="-20" dirty="0">
                <a:solidFill>
                  <a:srgbClr val="004689"/>
                </a:solidFill>
                <a:latin typeface="Calibri"/>
                <a:cs typeface="Calibri"/>
              </a:rPr>
              <a:t>(Estudios</a:t>
            </a:r>
            <a:r>
              <a:rPr sz="900" spc="-100" dirty="0">
                <a:solidFill>
                  <a:srgbClr val="004689"/>
                </a:solidFill>
                <a:latin typeface="Calibri"/>
                <a:cs typeface="Calibri"/>
              </a:rPr>
              <a:t> </a:t>
            </a:r>
            <a:r>
              <a:rPr sz="900" spc="-25" dirty="0">
                <a:solidFill>
                  <a:srgbClr val="004689"/>
                </a:solidFill>
                <a:latin typeface="Calibri"/>
                <a:cs typeface="Calibri"/>
              </a:rPr>
              <a:t>Universitarios)</a:t>
            </a:r>
            <a:endParaRPr sz="900">
              <a:latin typeface="Calibri"/>
              <a:cs typeface="Calibri"/>
            </a:endParaRPr>
          </a:p>
        </p:txBody>
      </p:sp>
      <p:sp>
        <p:nvSpPr>
          <p:cNvPr id="54" name="object 54"/>
          <p:cNvSpPr txBox="1"/>
          <p:nvPr/>
        </p:nvSpPr>
        <p:spPr>
          <a:xfrm>
            <a:off x="1060799" y="5103825"/>
            <a:ext cx="153797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004689"/>
                </a:solidFill>
                <a:latin typeface="Calibri"/>
                <a:cs typeface="Calibri"/>
              </a:rPr>
              <a:t>Secundarios </a:t>
            </a:r>
            <a:r>
              <a:rPr sz="900" spc="20" dirty="0">
                <a:solidFill>
                  <a:srgbClr val="004689"/>
                </a:solidFill>
                <a:latin typeface="Calibri"/>
                <a:cs typeface="Calibri"/>
              </a:rPr>
              <a:t>(Bachillerato </a:t>
            </a:r>
            <a:r>
              <a:rPr sz="900" spc="15" dirty="0">
                <a:solidFill>
                  <a:srgbClr val="004689"/>
                </a:solidFill>
                <a:latin typeface="Calibri"/>
                <a:cs typeface="Calibri"/>
              </a:rPr>
              <a:t>o</a:t>
            </a:r>
            <a:r>
              <a:rPr sz="900" spc="-120" dirty="0">
                <a:solidFill>
                  <a:srgbClr val="004689"/>
                </a:solidFill>
                <a:latin typeface="Calibri"/>
                <a:cs typeface="Calibri"/>
              </a:rPr>
              <a:t> </a:t>
            </a:r>
            <a:r>
              <a:rPr sz="900" spc="-10" dirty="0">
                <a:solidFill>
                  <a:srgbClr val="004689"/>
                </a:solidFill>
                <a:latin typeface="Calibri"/>
                <a:cs typeface="Calibri"/>
              </a:rPr>
              <a:t>FP)</a:t>
            </a:r>
            <a:endParaRPr sz="900">
              <a:latin typeface="Calibri"/>
              <a:cs typeface="Calibri"/>
            </a:endParaRPr>
          </a:p>
        </p:txBody>
      </p:sp>
      <p:sp>
        <p:nvSpPr>
          <p:cNvPr id="55" name="object 55"/>
          <p:cNvSpPr txBox="1"/>
          <p:nvPr/>
        </p:nvSpPr>
        <p:spPr>
          <a:xfrm>
            <a:off x="1060799" y="5297563"/>
            <a:ext cx="788035" cy="162560"/>
          </a:xfrm>
          <a:prstGeom prst="rect">
            <a:avLst/>
          </a:prstGeom>
        </p:spPr>
        <p:txBody>
          <a:bodyPr vert="horz" wrap="square" lIns="0" tIns="12700" rIns="0" bIns="0" rtlCol="0">
            <a:spAutoFit/>
          </a:bodyPr>
          <a:lstStyle/>
          <a:p>
            <a:pPr marL="12700">
              <a:lnSpc>
                <a:spcPct val="100000"/>
              </a:lnSpc>
              <a:spcBef>
                <a:spcPts val="100"/>
              </a:spcBef>
            </a:pPr>
            <a:r>
              <a:rPr sz="900" spc="20" dirty="0">
                <a:solidFill>
                  <a:srgbClr val="004689"/>
                </a:solidFill>
                <a:latin typeface="Calibri"/>
                <a:cs typeface="Calibri"/>
              </a:rPr>
              <a:t>Primarios</a:t>
            </a:r>
            <a:r>
              <a:rPr sz="900" spc="-40" dirty="0">
                <a:solidFill>
                  <a:srgbClr val="004689"/>
                </a:solidFill>
                <a:latin typeface="Calibri"/>
                <a:cs typeface="Calibri"/>
              </a:rPr>
              <a:t> </a:t>
            </a:r>
            <a:r>
              <a:rPr sz="900" spc="5" dirty="0">
                <a:solidFill>
                  <a:srgbClr val="004689"/>
                </a:solidFill>
                <a:latin typeface="Calibri"/>
                <a:cs typeface="Calibri"/>
              </a:rPr>
              <a:t>(EGB)</a:t>
            </a:r>
            <a:endParaRPr sz="900">
              <a:latin typeface="Calibri"/>
              <a:cs typeface="Calibri"/>
            </a:endParaRPr>
          </a:p>
        </p:txBody>
      </p:sp>
      <p:sp>
        <p:nvSpPr>
          <p:cNvPr id="56" name="object 56"/>
          <p:cNvSpPr txBox="1"/>
          <p:nvPr/>
        </p:nvSpPr>
        <p:spPr>
          <a:xfrm>
            <a:off x="1060799" y="5493931"/>
            <a:ext cx="124587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004689"/>
                </a:solidFill>
                <a:latin typeface="Calibri"/>
                <a:cs typeface="Calibri"/>
              </a:rPr>
              <a:t>Sin estudios</a:t>
            </a:r>
            <a:r>
              <a:rPr sz="900" spc="-75" dirty="0">
                <a:solidFill>
                  <a:srgbClr val="004689"/>
                </a:solidFill>
                <a:latin typeface="Calibri"/>
                <a:cs typeface="Calibri"/>
              </a:rPr>
              <a:t> </a:t>
            </a:r>
            <a:r>
              <a:rPr sz="900" spc="20" dirty="0">
                <a:solidFill>
                  <a:srgbClr val="004689"/>
                </a:solidFill>
                <a:latin typeface="Calibri"/>
                <a:cs typeface="Calibri"/>
              </a:rPr>
              <a:t>reconocidos</a:t>
            </a:r>
            <a:endParaRPr sz="900">
              <a:latin typeface="Calibri"/>
              <a:cs typeface="Calibri"/>
            </a:endParaRPr>
          </a:p>
        </p:txBody>
      </p:sp>
      <p:sp>
        <p:nvSpPr>
          <p:cNvPr id="57" name="object 57"/>
          <p:cNvSpPr txBox="1"/>
          <p:nvPr/>
        </p:nvSpPr>
        <p:spPr>
          <a:xfrm>
            <a:off x="973998" y="796772"/>
            <a:ext cx="4834255" cy="813435"/>
          </a:xfrm>
          <a:prstGeom prst="rect">
            <a:avLst/>
          </a:prstGeom>
        </p:spPr>
        <p:txBody>
          <a:bodyPr vert="horz" wrap="square" lIns="0" tIns="119380" rIns="0" bIns="0" rtlCol="0">
            <a:spAutoFit/>
          </a:bodyPr>
          <a:lstStyle/>
          <a:p>
            <a:pPr marL="12700">
              <a:lnSpc>
                <a:spcPct val="100000"/>
              </a:lnSpc>
              <a:spcBef>
                <a:spcPts val="940"/>
              </a:spcBef>
            </a:pPr>
            <a:r>
              <a:rPr sz="2400" spc="135" dirty="0">
                <a:solidFill>
                  <a:srgbClr val="004689"/>
                </a:solidFill>
                <a:latin typeface="Garamond"/>
                <a:cs typeface="Garamond"/>
              </a:rPr>
              <a:t>¿Qué </a:t>
            </a:r>
            <a:r>
              <a:rPr sz="2400" spc="120" dirty="0">
                <a:solidFill>
                  <a:srgbClr val="004689"/>
                </a:solidFill>
                <a:latin typeface="Garamond"/>
                <a:cs typeface="Garamond"/>
              </a:rPr>
              <a:t>necesitamos </a:t>
            </a:r>
            <a:r>
              <a:rPr sz="2400" spc="75" dirty="0">
                <a:solidFill>
                  <a:srgbClr val="004689"/>
                </a:solidFill>
                <a:latin typeface="Garamond"/>
                <a:cs typeface="Garamond"/>
              </a:rPr>
              <a:t>conocer </a:t>
            </a:r>
            <a:r>
              <a:rPr sz="2400" spc="165" dirty="0">
                <a:solidFill>
                  <a:srgbClr val="004689"/>
                </a:solidFill>
                <a:latin typeface="Garamond"/>
                <a:cs typeface="Garamond"/>
              </a:rPr>
              <a:t>de</a:t>
            </a:r>
            <a:r>
              <a:rPr sz="2400" spc="-345" dirty="0">
                <a:solidFill>
                  <a:srgbClr val="004689"/>
                </a:solidFill>
                <a:latin typeface="Garamond"/>
                <a:cs typeface="Garamond"/>
              </a:rPr>
              <a:t> </a:t>
            </a:r>
            <a:r>
              <a:rPr sz="2400" spc="155" dirty="0">
                <a:solidFill>
                  <a:srgbClr val="004689"/>
                </a:solidFill>
                <a:latin typeface="Garamond"/>
                <a:cs typeface="Garamond"/>
              </a:rPr>
              <a:t>usted?</a:t>
            </a:r>
            <a:endParaRPr sz="2400">
              <a:latin typeface="Garamond"/>
              <a:cs typeface="Garamond"/>
            </a:endParaRPr>
          </a:p>
          <a:p>
            <a:pPr marL="12700">
              <a:lnSpc>
                <a:spcPct val="100000"/>
              </a:lnSpc>
              <a:spcBef>
                <a:spcPts val="560"/>
              </a:spcBef>
            </a:pPr>
            <a:r>
              <a:rPr sz="1600" spc="105" dirty="0">
                <a:solidFill>
                  <a:srgbClr val="004689"/>
                </a:solidFill>
                <a:latin typeface="Garamond"/>
                <a:cs typeface="Garamond"/>
              </a:rPr>
              <a:t>Sus </a:t>
            </a:r>
            <a:r>
              <a:rPr sz="1600" spc="85" dirty="0">
                <a:solidFill>
                  <a:srgbClr val="004689"/>
                </a:solidFill>
                <a:latin typeface="Garamond"/>
                <a:cs typeface="Garamond"/>
              </a:rPr>
              <a:t>datos</a:t>
            </a:r>
            <a:r>
              <a:rPr sz="1600" spc="-110" dirty="0">
                <a:solidFill>
                  <a:srgbClr val="004689"/>
                </a:solidFill>
                <a:latin typeface="Garamond"/>
                <a:cs typeface="Garamond"/>
              </a:rPr>
              <a:t> </a:t>
            </a:r>
            <a:r>
              <a:rPr sz="1600" spc="90" dirty="0">
                <a:solidFill>
                  <a:srgbClr val="004689"/>
                </a:solidFill>
                <a:latin typeface="Garamond"/>
                <a:cs typeface="Garamond"/>
              </a:rPr>
              <a:t>personales</a:t>
            </a:r>
            <a:endParaRPr sz="1600">
              <a:latin typeface="Garamond"/>
              <a:cs typeface="Garamond"/>
            </a:endParaRPr>
          </a:p>
        </p:txBody>
      </p:sp>
      <p:sp>
        <p:nvSpPr>
          <p:cNvPr id="58" name="object 58"/>
          <p:cNvSpPr/>
          <p:nvPr/>
        </p:nvSpPr>
        <p:spPr>
          <a:xfrm>
            <a:off x="3872877" y="1941182"/>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59" name="object 59"/>
          <p:cNvSpPr/>
          <p:nvPr/>
        </p:nvSpPr>
        <p:spPr>
          <a:xfrm>
            <a:off x="3872877" y="1941182"/>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60" name="object 60"/>
          <p:cNvSpPr/>
          <p:nvPr/>
        </p:nvSpPr>
        <p:spPr>
          <a:xfrm>
            <a:off x="3872877" y="3432073"/>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61" name="object 61"/>
          <p:cNvSpPr/>
          <p:nvPr/>
        </p:nvSpPr>
        <p:spPr>
          <a:xfrm>
            <a:off x="3872877" y="3432073"/>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62" name="object 62"/>
          <p:cNvSpPr/>
          <p:nvPr/>
        </p:nvSpPr>
        <p:spPr>
          <a:xfrm>
            <a:off x="3872877" y="4723676"/>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63" name="object 63"/>
          <p:cNvSpPr/>
          <p:nvPr/>
        </p:nvSpPr>
        <p:spPr>
          <a:xfrm>
            <a:off x="3872877" y="4723676"/>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64" name="object 64"/>
          <p:cNvSpPr/>
          <p:nvPr/>
        </p:nvSpPr>
        <p:spPr>
          <a:xfrm>
            <a:off x="4318673" y="1941182"/>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65" name="object 65"/>
          <p:cNvSpPr/>
          <p:nvPr/>
        </p:nvSpPr>
        <p:spPr>
          <a:xfrm>
            <a:off x="4318673" y="1941182"/>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66" name="object 66"/>
          <p:cNvSpPr/>
          <p:nvPr/>
        </p:nvSpPr>
        <p:spPr>
          <a:xfrm>
            <a:off x="4344073" y="3432073"/>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67" name="object 67"/>
          <p:cNvSpPr/>
          <p:nvPr/>
        </p:nvSpPr>
        <p:spPr>
          <a:xfrm>
            <a:off x="4344073" y="3432073"/>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68" name="object 68"/>
          <p:cNvSpPr/>
          <p:nvPr/>
        </p:nvSpPr>
        <p:spPr>
          <a:xfrm>
            <a:off x="4331373" y="4723676"/>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69" name="object 69"/>
          <p:cNvSpPr/>
          <p:nvPr/>
        </p:nvSpPr>
        <p:spPr>
          <a:xfrm>
            <a:off x="4331373" y="4723676"/>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70" name="object 70"/>
          <p:cNvSpPr/>
          <p:nvPr/>
        </p:nvSpPr>
        <p:spPr>
          <a:xfrm>
            <a:off x="6142672" y="1941182"/>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71" name="object 71"/>
          <p:cNvSpPr/>
          <p:nvPr/>
        </p:nvSpPr>
        <p:spPr>
          <a:xfrm>
            <a:off x="6142672" y="1941182"/>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72" name="object 72"/>
          <p:cNvSpPr/>
          <p:nvPr/>
        </p:nvSpPr>
        <p:spPr>
          <a:xfrm>
            <a:off x="6142672" y="3432073"/>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73" name="object 73"/>
          <p:cNvSpPr/>
          <p:nvPr/>
        </p:nvSpPr>
        <p:spPr>
          <a:xfrm>
            <a:off x="6142672" y="3432073"/>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74" name="object 74"/>
          <p:cNvSpPr/>
          <p:nvPr/>
        </p:nvSpPr>
        <p:spPr>
          <a:xfrm>
            <a:off x="6142672" y="4723676"/>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75" name="object 75"/>
          <p:cNvSpPr/>
          <p:nvPr/>
        </p:nvSpPr>
        <p:spPr>
          <a:xfrm>
            <a:off x="6142672" y="4723676"/>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76" name="object 76"/>
          <p:cNvSpPr/>
          <p:nvPr/>
        </p:nvSpPr>
        <p:spPr>
          <a:xfrm>
            <a:off x="6601180" y="1941182"/>
            <a:ext cx="102235" cy="102235"/>
          </a:xfrm>
          <a:custGeom>
            <a:avLst/>
            <a:gdLst/>
            <a:ahLst/>
            <a:cxnLst/>
            <a:rect l="l" t="t" r="r" b="b"/>
            <a:pathLst>
              <a:path w="102234" h="102235">
                <a:moveTo>
                  <a:pt x="0" y="101651"/>
                </a:moveTo>
                <a:lnTo>
                  <a:pt x="101651" y="101651"/>
                </a:lnTo>
                <a:lnTo>
                  <a:pt x="101651" y="0"/>
                </a:lnTo>
                <a:lnTo>
                  <a:pt x="0" y="0"/>
                </a:lnTo>
                <a:lnTo>
                  <a:pt x="0" y="101651"/>
                </a:lnTo>
                <a:close/>
              </a:path>
            </a:pathLst>
          </a:custGeom>
          <a:solidFill>
            <a:srgbClr val="DBE6F2"/>
          </a:solidFill>
        </p:spPr>
        <p:txBody>
          <a:bodyPr wrap="square" lIns="0" tIns="0" rIns="0" bIns="0" rtlCol="0"/>
          <a:lstStyle/>
          <a:p>
            <a:endParaRPr/>
          </a:p>
        </p:txBody>
      </p:sp>
      <p:sp>
        <p:nvSpPr>
          <p:cNvPr id="77" name="object 77"/>
          <p:cNvSpPr/>
          <p:nvPr/>
        </p:nvSpPr>
        <p:spPr>
          <a:xfrm>
            <a:off x="6601180" y="1941182"/>
            <a:ext cx="102235" cy="102235"/>
          </a:xfrm>
          <a:custGeom>
            <a:avLst/>
            <a:gdLst/>
            <a:ahLst/>
            <a:cxnLst/>
            <a:rect l="l" t="t" r="r" b="b"/>
            <a:pathLst>
              <a:path w="102234" h="102235">
                <a:moveTo>
                  <a:pt x="0" y="101651"/>
                </a:moveTo>
                <a:lnTo>
                  <a:pt x="101651" y="101651"/>
                </a:lnTo>
                <a:lnTo>
                  <a:pt x="101651" y="0"/>
                </a:lnTo>
                <a:lnTo>
                  <a:pt x="0" y="0"/>
                </a:lnTo>
                <a:lnTo>
                  <a:pt x="0" y="101651"/>
                </a:lnTo>
                <a:close/>
              </a:path>
            </a:pathLst>
          </a:custGeom>
          <a:ln w="6350">
            <a:solidFill>
              <a:srgbClr val="91A7D1"/>
            </a:solidFill>
          </a:ln>
        </p:spPr>
        <p:txBody>
          <a:bodyPr wrap="square" lIns="0" tIns="0" rIns="0" bIns="0" rtlCol="0"/>
          <a:lstStyle/>
          <a:p>
            <a:endParaRPr/>
          </a:p>
        </p:txBody>
      </p:sp>
      <p:sp>
        <p:nvSpPr>
          <p:cNvPr id="78" name="object 78"/>
          <p:cNvSpPr/>
          <p:nvPr/>
        </p:nvSpPr>
        <p:spPr>
          <a:xfrm>
            <a:off x="6601180" y="3432073"/>
            <a:ext cx="102235" cy="102235"/>
          </a:xfrm>
          <a:custGeom>
            <a:avLst/>
            <a:gdLst/>
            <a:ahLst/>
            <a:cxnLst/>
            <a:rect l="l" t="t" r="r" b="b"/>
            <a:pathLst>
              <a:path w="102234" h="102235">
                <a:moveTo>
                  <a:pt x="0" y="101651"/>
                </a:moveTo>
                <a:lnTo>
                  <a:pt x="101651" y="101651"/>
                </a:lnTo>
                <a:lnTo>
                  <a:pt x="101651" y="0"/>
                </a:lnTo>
                <a:lnTo>
                  <a:pt x="0" y="0"/>
                </a:lnTo>
                <a:lnTo>
                  <a:pt x="0" y="101651"/>
                </a:lnTo>
                <a:close/>
              </a:path>
            </a:pathLst>
          </a:custGeom>
          <a:solidFill>
            <a:srgbClr val="DBE6F2"/>
          </a:solidFill>
        </p:spPr>
        <p:txBody>
          <a:bodyPr wrap="square" lIns="0" tIns="0" rIns="0" bIns="0" rtlCol="0"/>
          <a:lstStyle/>
          <a:p>
            <a:endParaRPr/>
          </a:p>
        </p:txBody>
      </p:sp>
      <p:sp>
        <p:nvSpPr>
          <p:cNvPr id="79" name="object 79"/>
          <p:cNvSpPr/>
          <p:nvPr/>
        </p:nvSpPr>
        <p:spPr>
          <a:xfrm>
            <a:off x="6601180" y="3432073"/>
            <a:ext cx="102235" cy="102235"/>
          </a:xfrm>
          <a:custGeom>
            <a:avLst/>
            <a:gdLst/>
            <a:ahLst/>
            <a:cxnLst/>
            <a:rect l="l" t="t" r="r" b="b"/>
            <a:pathLst>
              <a:path w="102234" h="102235">
                <a:moveTo>
                  <a:pt x="0" y="101651"/>
                </a:moveTo>
                <a:lnTo>
                  <a:pt x="101651" y="101651"/>
                </a:lnTo>
                <a:lnTo>
                  <a:pt x="101651" y="0"/>
                </a:lnTo>
                <a:lnTo>
                  <a:pt x="0" y="0"/>
                </a:lnTo>
                <a:lnTo>
                  <a:pt x="0" y="101651"/>
                </a:lnTo>
                <a:close/>
              </a:path>
            </a:pathLst>
          </a:custGeom>
          <a:ln w="6350">
            <a:solidFill>
              <a:srgbClr val="91A7D1"/>
            </a:solidFill>
          </a:ln>
        </p:spPr>
        <p:txBody>
          <a:bodyPr wrap="square" lIns="0" tIns="0" rIns="0" bIns="0" rtlCol="0"/>
          <a:lstStyle/>
          <a:p>
            <a:endParaRPr/>
          </a:p>
        </p:txBody>
      </p:sp>
      <p:sp>
        <p:nvSpPr>
          <p:cNvPr id="80" name="object 80"/>
          <p:cNvSpPr/>
          <p:nvPr/>
        </p:nvSpPr>
        <p:spPr>
          <a:xfrm>
            <a:off x="6613880" y="4723676"/>
            <a:ext cx="102235" cy="102235"/>
          </a:xfrm>
          <a:custGeom>
            <a:avLst/>
            <a:gdLst/>
            <a:ahLst/>
            <a:cxnLst/>
            <a:rect l="l" t="t" r="r" b="b"/>
            <a:pathLst>
              <a:path w="102234" h="102235">
                <a:moveTo>
                  <a:pt x="0" y="101650"/>
                </a:moveTo>
                <a:lnTo>
                  <a:pt x="101651" y="101650"/>
                </a:lnTo>
                <a:lnTo>
                  <a:pt x="101651" y="0"/>
                </a:lnTo>
                <a:lnTo>
                  <a:pt x="0" y="0"/>
                </a:lnTo>
                <a:lnTo>
                  <a:pt x="0" y="101650"/>
                </a:lnTo>
                <a:close/>
              </a:path>
            </a:pathLst>
          </a:custGeom>
          <a:solidFill>
            <a:srgbClr val="DBE6F2"/>
          </a:solidFill>
        </p:spPr>
        <p:txBody>
          <a:bodyPr wrap="square" lIns="0" tIns="0" rIns="0" bIns="0" rtlCol="0"/>
          <a:lstStyle/>
          <a:p>
            <a:endParaRPr/>
          </a:p>
        </p:txBody>
      </p:sp>
      <p:sp>
        <p:nvSpPr>
          <p:cNvPr id="81" name="object 81"/>
          <p:cNvSpPr/>
          <p:nvPr/>
        </p:nvSpPr>
        <p:spPr>
          <a:xfrm>
            <a:off x="6613880" y="4723676"/>
            <a:ext cx="102235" cy="102235"/>
          </a:xfrm>
          <a:custGeom>
            <a:avLst/>
            <a:gdLst/>
            <a:ahLst/>
            <a:cxnLst/>
            <a:rect l="l" t="t" r="r" b="b"/>
            <a:pathLst>
              <a:path w="102234" h="102235">
                <a:moveTo>
                  <a:pt x="0" y="101650"/>
                </a:moveTo>
                <a:lnTo>
                  <a:pt x="101651" y="101650"/>
                </a:lnTo>
                <a:lnTo>
                  <a:pt x="101651" y="0"/>
                </a:lnTo>
                <a:lnTo>
                  <a:pt x="0" y="0"/>
                </a:lnTo>
                <a:lnTo>
                  <a:pt x="0" y="101650"/>
                </a:lnTo>
                <a:close/>
              </a:path>
            </a:pathLst>
          </a:custGeom>
          <a:ln w="6350">
            <a:solidFill>
              <a:srgbClr val="91A7D1"/>
            </a:solidFill>
          </a:ln>
        </p:spPr>
        <p:txBody>
          <a:bodyPr wrap="square" lIns="0" tIns="0" rIns="0" bIns="0" rtlCol="0"/>
          <a:lstStyle/>
          <a:p>
            <a:endParaRPr/>
          </a:p>
        </p:txBody>
      </p:sp>
      <p:graphicFrame>
        <p:nvGraphicFramePr>
          <p:cNvPr id="82" name="object 82"/>
          <p:cNvGraphicFramePr>
            <a:graphicFrameLocks noGrp="1"/>
          </p:cNvGraphicFramePr>
          <p:nvPr/>
        </p:nvGraphicFramePr>
        <p:xfrm>
          <a:off x="978225" y="5728906"/>
          <a:ext cx="6118859" cy="1589820"/>
        </p:xfrm>
        <a:graphic>
          <a:graphicData uri="http://schemas.openxmlformats.org/drawingml/2006/table">
            <a:tbl>
              <a:tblPr firstRow="1" bandRow="1">
                <a:tableStyleId>{2D5ABB26-0587-4C30-8999-92F81FD0307C}</a:tableStyleId>
              </a:tblPr>
              <a:tblGrid>
                <a:gridCol w="1743075"/>
                <a:gridCol w="2104390"/>
                <a:gridCol w="2271394"/>
              </a:tblGrid>
              <a:tr h="251993">
                <a:tc>
                  <a:txBody>
                    <a:bodyPr/>
                    <a:lstStyle/>
                    <a:p>
                      <a:pPr marL="50165">
                        <a:lnSpc>
                          <a:spcPct val="100000"/>
                        </a:lnSpc>
                        <a:spcBef>
                          <a:spcPts val="300"/>
                        </a:spcBef>
                      </a:pPr>
                      <a:r>
                        <a:rPr sz="1100" b="1" spc="20" dirty="0">
                          <a:solidFill>
                            <a:srgbClr val="004689"/>
                          </a:solidFill>
                          <a:latin typeface="Calibri"/>
                          <a:cs typeface="Calibri"/>
                        </a:rPr>
                        <a:t>Datos</a:t>
                      </a:r>
                      <a:r>
                        <a:rPr sz="1100" b="1" spc="-10" dirty="0">
                          <a:solidFill>
                            <a:srgbClr val="004689"/>
                          </a:solidFill>
                          <a:latin typeface="Calibri"/>
                          <a:cs typeface="Calibri"/>
                        </a:rPr>
                        <a:t> </a:t>
                      </a:r>
                      <a:r>
                        <a:rPr sz="1100" b="1" spc="15" dirty="0">
                          <a:solidFill>
                            <a:srgbClr val="004689"/>
                          </a:solidFill>
                          <a:latin typeface="Calibri"/>
                          <a:cs typeface="Calibri"/>
                        </a:rPr>
                        <a:t>Profesionales</a:t>
                      </a:r>
                      <a:endParaRPr sz="1100">
                        <a:latin typeface="Calibri"/>
                        <a:cs typeface="Calibri"/>
                      </a:endParaRPr>
                    </a:p>
                  </a:txBody>
                  <a:tcPr marL="0" marR="0" marT="3810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60020">
                        <a:lnSpc>
                          <a:spcPct val="100000"/>
                        </a:lnSpc>
                        <a:spcBef>
                          <a:spcPts val="484"/>
                        </a:spcBef>
                        <a:tabLst>
                          <a:tab pos="1318260" algn="l"/>
                          <a:tab pos="1773555" algn="l"/>
                        </a:tabLst>
                      </a:pPr>
                      <a:r>
                        <a:rPr sz="800" b="1" spc="20" dirty="0">
                          <a:solidFill>
                            <a:srgbClr val="004689"/>
                          </a:solidFill>
                          <a:latin typeface="Calibri"/>
                          <a:cs typeface="Calibri"/>
                        </a:rPr>
                        <a:t>Interlocutor	</a:t>
                      </a:r>
                      <a:r>
                        <a:rPr sz="800" b="1" spc="-5" dirty="0">
                          <a:solidFill>
                            <a:srgbClr val="004689"/>
                          </a:solidFill>
                          <a:latin typeface="Calibri"/>
                          <a:cs typeface="Calibri"/>
                        </a:rPr>
                        <a:t>Sr.	</a:t>
                      </a:r>
                      <a:r>
                        <a:rPr sz="800" b="1" spc="15" dirty="0">
                          <a:solidFill>
                            <a:srgbClr val="004689"/>
                          </a:solidFill>
                          <a:latin typeface="Calibri"/>
                          <a:cs typeface="Calibri"/>
                        </a:rPr>
                        <a:t>Sra.</a:t>
                      </a:r>
                      <a:endParaRPr sz="800">
                        <a:latin typeface="Calibri"/>
                        <a:cs typeface="Calibri"/>
                      </a:endParaRPr>
                    </a:p>
                  </a:txBody>
                  <a:tcPr marL="0" marR="0" marT="61594"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171450">
                        <a:lnSpc>
                          <a:spcPct val="100000"/>
                        </a:lnSpc>
                        <a:spcBef>
                          <a:spcPts val="484"/>
                        </a:spcBef>
                        <a:tabLst>
                          <a:tab pos="1473835" algn="l"/>
                          <a:tab pos="1929130" algn="l"/>
                        </a:tabLst>
                      </a:pPr>
                      <a:r>
                        <a:rPr sz="800" b="1" spc="25" dirty="0">
                          <a:solidFill>
                            <a:srgbClr val="004689"/>
                          </a:solidFill>
                          <a:latin typeface="Calibri"/>
                          <a:cs typeface="Calibri"/>
                        </a:rPr>
                        <a:t>Cónyuge</a:t>
                      </a:r>
                      <a:r>
                        <a:rPr sz="800" b="1" dirty="0">
                          <a:solidFill>
                            <a:srgbClr val="004689"/>
                          </a:solidFill>
                          <a:latin typeface="Calibri"/>
                          <a:cs typeface="Calibri"/>
                        </a:rPr>
                        <a:t> </a:t>
                      </a:r>
                      <a:r>
                        <a:rPr sz="800" b="1" spc="20" dirty="0">
                          <a:solidFill>
                            <a:srgbClr val="004689"/>
                          </a:solidFill>
                          <a:latin typeface="Calibri"/>
                          <a:cs typeface="Calibri"/>
                        </a:rPr>
                        <a:t>-</a:t>
                      </a:r>
                      <a:r>
                        <a:rPr sz="800" b="1" spc="5" dirty="0">
                          <a:solidFill>
                            <a:srgbClr val="004689"/>
                          </a:solidFill>
                          <a:latin typeface="Calibri"/>
                          <a:cs typeface="Calibri"/>
                        </a:rPr>
                        <a:t> </a:t>
                      </a:r>
                      <a:r>
                        <a:rPr sz="800" b="1" spc="15" dirty="0">
                          <a:solidFill>
                            <a:srgbClr val="004689"/>
                          </a:solidFill>
                          <a:latin typeface="Calibri"/>
                          <a:cs typeface="Calibri"/>
                        </a:rPr>
                        <a:t>Pareja	</a:t>
                      </a:r>
                      <a:r>
                        <a:rPr sz="800" b="1" spc="-5" dirty="0">
                          <a:solidFill>
                            <a:srgbClr val="004689"/>
                          </a:solidFill>
                          <a:latin typeface="Calibri"/>
                          <a:cs typeface="Calibri"/>
                        </a:rPr>
                        <a:t>Sr.	</a:t>
                      </a:r>
                      <a:r>
                        <a:rPr sz="800" b="1" spc="15" dirty="0">
                          <a:solidFill>
                            <a:srgbClr val="004689"/>
                          </a:solidFill>
                          <a:latin typeface="Calibri"/>
                          <a:cs typeface="Calibri"/>
                        </a:rPr>
                        <a:t>Sra.</a:t>
                      </a:r>
                      <a:endParaRPr sz="800">
                        <a:latin typeface="Calibri"/>
                        <a:cs typeface="Calibri"/>
                      </a:endParaRPr>
                    </a:p>
                  </a:txBody>
                  <a:tcPr marL="0" marR="0" marT="61594"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198005">
                <a:tc>
                  <a:txBody>
                    <a:bodyPr/>
                    <a:lstStyle/>
                    <a:p>
                      <a:pPr marL="86360">
                        <a:lnSpc>
                          <a:spcPct val="100000"/>
                        </a:lnSpc>
                        <a:spcBef>
                          <a:spcPts val="210"/>
                        </a:spcBef>
                      </a:pPr>
                      <a:r>
                        <a:rPr sz="900" spc="15" dirty="0">
                          <a:solidFill>
                            <a:srgbClr val="004689"/>
                          </a:solidFill>
                          <a:latin typeface="Calibri"/>
                          <a:cs typeface="Calibri"/>
                        </a:rPr>
                        <a:t>Trabajo </a:t>
                      </a:r>
                      <a:r>
                        <a:rPr sz="900" spc="20" dirty="0">
                          <a:solidFill>
                            <a:srgbClr val="004689"/>
                          </a:solidFill>
                          <a:latin typeface="Calibri"/>
                          <a:cs typeface="Calibri"/>
                        </a:rPr>
                        <a:t>por </a:t>
                      </a:r>
                      <a:r>
                        <a:rPr sz="900" spc="30" dirty="0">
                          <a:solidFill>
                            <a:srgbClr val="004689"/>
                          </a:solidFill>
                          <a:latin typeface="Calibri"/>
                          <a:cs typeface="Calibri"/>
                        </a:rPr>
                        <a:t>cuenta</a:t>
                      </a:r>
                      <a:r>
                        <a:rPr sz="900" spc="-60" dirty="0">
                          <a:solidFill>
                            <a:srgbClr val="004689"/>
                          </a:solidFill>
                          <a:latin typeface="Calibri"/>
                          <a:cs typeface="Calibri"/>
                        </a:rPr>
                        <a:t> </a:t>
                      </a:r>
                      <a:r>
                        <a:rPr sz="900" spc="20" dirty="0">
                          <a:solidFill>
                            <a:srgbClr val="004689"/>
                          </a:solidFill>
                          <a:latin typeface="Calibri"/>
                          <a:cs typeface="Calibri"/>
                        </a:rPr>
                        <a:t>ajena</a:t>
                      </a:r>
                      <a:endParaRPr sz="900">
                        <a:latin typeface="Calibri"/>
                        <a:cs typeface="Calibri"/>
                      </a:endParaRPr>
                    </a:p>
                  </a:txBody>
                  <a:tcPr marL="0" marR="0" marT="2667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97993">
                <a:tc>
                  <a:txBody>
                    <a:bodyPr/>
                    <a:lstStyle/>
                    <a:p>
                      <a:pPr marL="86360">
                        <a:lnSpc>
                          <a:spcPct val="100000"/>
                        </a:lnSpc>
                        <a:spcBef>
                          <a:spcPts val="210"/>
                        </a:spcBef>
                      </a:pPr>
                      <a:r>
                        <a:rPr sz="900" spc="15" dirty="0">
                          <a:solidFill>
                            <a:srgbClr val="004689"/>
                          </a:solidFill>
                          <a:latin typeface="Calibri"/>
                          <a:cs typeface="Calibri"/>
                        </a:rPr>
                        <a:t>Trabajo </a:t>
                      </a:r>
                      <a:r>
                        <a:rPr sz="900" spc="20" dirty="0">
                          <a:solidFill>
                            <a:srgbClr val="004689"/>
                          </a:solidFill>
                          <a:latin typeface="Calibri"/>
                          <a:cs typeface="Calibri"/>
                        </a:rPr>
                        <a:t>por </a:t>
                      </a:r>
                      <a:r>
                        <a:rPr sz="900" spc="30" dirty="0">
                          <a:solidFill>
                            <a:srgbClr val="004689"/>
                          </a:solidFill>
                          <a:latin typeface="Calibri"/>
                          <a:cs typeface="Calibri"/>
                        </a:rPr>
                        <a:t>cuenta</a:t>
                      </a:r>
                      <a:r>
                        <a:rPr sz="900" spc="-65" dirty="0">
                          <a:solidFill>
                            <a:srgbClr val="004689"/>
                          </a:solidFill>
                          <a:latin typeface="Calibri"/>
                          <a:cs typeface="Calibri"/>
                        </a:rPr>
                        <a:t> </a:t>
                      </a:r>
                      <a:r>
                        <a:rPr sz="900" spc="20" dirty="0">
                          <a:solidFill>
                            <a:srgbClr val="004689"/>
                          </a:solidFill>
                          <a:latin typeface="Calibri"/>
                          <a:cs typeface="Calibri"/>
                        </a:rPr>
                        <a:t>propia</a:t>
                      </a:r>
                      <a:endParaRPr sz="900">
                        <a:latin typeface="Calibri"/>
                        <a:cs typeface="Calibri"/>
                      </a:endParaRPr>
                    </a:p>
                  </a:txBody>
                  <a:tcPr marL="0" marR="0" marT="2667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98005">
                <a:tc>
                  <a:txBody>
                    <a:bodyPr/>
                    <a:lstStyle/>
                    <a:p>
                      <a:pPr marL="86360">
                        <a:lnSpc>
                          <a:spcPct val="100000"/>
                        </a:lnSpc>
                        <a:spcBef>
                          <a:spcPts val="210"/>
                        </a:spcBef>
                      </a:pPr>
                      <a:r>
                        <a:rPr sz="900" spc="30" dirty="0">
                          <a:solidFill>
                            <a:srgbClr val="004689"/>
                          </a:solidFill>
                          <a:latin typeface="Calibri"/>
                          <a:cs typeface="Calibri"/>
                        </a:rPr>
                        <a:t>Actualmente no</a:t>
                      </a:r>
                      <a:r>
                        <a:rPr sz="900" spc="-55" dirty="0">
                          <a:solidFill>
                            <a:srgbClr val="004689"/>
                          </a:solidFill>
                          <a:latin typeface="Calibri"/>
                          <a:cs typeface="Calibri"/>
                        </a:rPr>
                        <a:t> </a:t>
                      </a:r>
                      <a:r>
                        <a:rPr sz="900" spc="25" dirty="0">
                          <a:solidFill>
                            <a:srgbClr val="004689"/>
                          </a:solidFill>
                          <a:latin typeface="Calibri"/>
                          <a:cs typeface="Calibri"/>
                        </a:rPr>
                        <a:t>trabajando</a:t>
                      </a:r>
                      <a:endParaRPr sz="900">
                        <a:latin typeface="Calibri"/>
                        <a:cs typeface="Calibri"/>
                      </a:endParaRPr>
                    </a:p>
                  </a:txBody>
                  <a:tcPr marL="0" marR="0" marT="2667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97992">
                <a:tc>
                  <a:txBody>
                    <a:bodyPr/>
                    <a:lstStyle/>
                    <a:p>
                      <a:pPr marL="86360">
                        <a:lnSpc>
                          <a:spcPct val="100000"/>
                        </a:lnSpc>
                        <a:spcBef>
                          <a:spcPts val="210"/>
                        </a:spcBef>
                      </a:pPr>
                      <a:r>
                        <a:rPr sz="900" spc="20" dirty="0">
                          <a:solidFill>
                            <a:srgbClr val="004689"/>
                          </a:solidFill>
                          <a:latin typeface="Calibri"/>
                          <a:cs typeface="Calibri"/>
                        </a:rPr>
                        <a:t>Estoy</a:t>
                      </a:r>
                      <a:r>
                        <a:rPr sz="900" spc="-10" dirty="0">
                          <a:solidFill>
                            <a:srgbClr val="004689"/>
                          </a:solidFill>
                          <a:latin typeface="Calibri"/>
                          <a:cs typeface="Calibri"/>
                        </a:rPr>
                        <a:t> </a:t>
                      </a:r>
                      <a:r>
                        <a:rPr sz="900" spc="20" dirty="0">
                          <a:solidFill>
                            <a:srgbClr val="004689"/>
                          </a:solidFill>
                          <a:latin typeface="Calibri"/>
                          <a:cs typeface="Calibri"/>
                        </a:rPr>
                        <a:t>jubilado</a:t>
                      </a:r>
                      <a:endParaRPr sz="900">
                        <a:latin typeface="Calibri"/>
                        <a:cs typeface="Calibri"/>
                      </a:endParaRPr>
                    </a:p>
                  </a:txBody>
                  <a:tcPr marL="0" marR="0" marT="2667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347827">
                <a:tc>
                  <a:txBody>
                    <a:bodyPr/>
                    <a:lstStyle/>
                    <a:p>
                      <a:pPr marL="86360" marR="136525">
                        <a:lnSpc>
                          <a:spcPts val="900"/>
                        </a:lnSpc>
                        <a:spcBef>
                          <a:spcPts val="530"/>
                        </a:spcBef>
                      </a:pPr>
                      <a:r>
                        <a:rPr sz="900" spc="20" dirty="0">
                          <a:solidFill>
                            <a:srgbClr val="004689"/>
                          </a:solidFill>
                          <a:latin typeface="Calibri"/>
                          <a:cs typeface="Calibri"/>
                        </a:rPr>
                        <a:t>En </a:t>
                      </a:r>
                      <a:r>
                        <a:rPr sz="900" spc="30" dirty="0">
                          <a:solidFill>
                            <a:srgbClr val="004689"/>
                          </a:solidFill>
                          <a:latin typeface="Calibri"/>
                          <a:cs typeface="Calibri"/>
                        </a:rPr>
                        <a:t>su</a:t>
                      </a:r>
                      <a:r>
                        <a:rPr sz="900" spc="-145" dirty="0">
                          <a:solidFill>
                            <a:srgbClr val="004689"/>
                          </a:solidFill>
                          <a:latin typeface="Calibri"/>
                          <a:cs typeface="Calibri"/>
                        </a:rPr>
                        <a:t> </a:t>
                      </a:r>
                      <a:r>
                        <a:rPr sz="900" spc="10" dirty="0">
                          <a:solidFill>
                            <a:srgbClr val="004689"/>
                          </a:solidFill>
                          <a:latin typeface="Calibri"/>
                          <a:cs typeface="Calibri"/>
                        </a:rPr>
                        <a:t>caso, </a:t>
                      </a:r>
                      <a:r>
                        <a:rPr sz="900" spc="15" dirty="0">
                          <a:solidFill>
                            <a:srgbClr val="004689"/>
                          </a:solidFill>
                          <a:latin typeface="Calibri"/>
                          <a:cs typeface="Calibri"/>
                        </a:rPr>
                        <a:t>¿empresa </a:t>
                      </a:r>
                      <a:r>
                        <a:rPr sz="900" spc="20" dirty="0">
                          <a:solidFill>
                            <a:srgbClr val="004689"/>
                          </a:solidFill>
                          <a:latin typeface="Calibri"/>
                          <a:cs typeface="Calibri"/>
                        </a:rPr>
                        <a:t>en </a:t>
                      </a:r>
                      <a:r>
                        <a:rPr sz="900" spc="25" dirty="0">
                          <a:solidFill>
                            <a:srgbClr val="004689"/>
                          </a:solidFill>
                          <a:latin typeface="Calibri"/>
                          <a:cs typeface="Calibri"/>
                        </a:rPr>
                        <a:t>la </a:t>
                      </a:r>
                      <a:r>
                        <a:rPr sz="900" spc="20" dirty="0">
                          <a:solidFill>
                            <a:srgbClr val="004689"/>
                          </a:solidFill>
                          <a:latin typeface="Calibri"/>
                          <a:cs typeface="Calibri"/>
                        </a:rPr>
                        <a:t>que  </a:t>
                      </a:r>
                      <a:r>
                        <a:rPr sz="900" spc="10" dirty="0">
                          <a:solidFill>
                            <a:srgbClr val="004689"/>
                          </a:solidFill>
                          <a:latin typeface="Calibri"/>
                          <a:cs typeface="Calibri"/>
                        </a:rPr>
                        <a:t>trabaja?</a:t>
                      </a:r>
                      <a:endParaRPr sz="900">
                        <a:latin typeface="Calibri"/>
                        <a:cs typeface="Calibri"/>
                      </a:endParaRPr>
                    </a:p>
                  </a:txBody>
                  <a:tcPr marL="0" marR="0" marT="6731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98005">
                <a:tc>
                  <a:txBody>
                    <a:bodyPr/>
                    <a:lstStyle/>
                    <a:p>
                      <a:pPr marL="86360">
                        <a:lnSpc>
                          <a:spcPct val="100000"/>
                        </a:lnSpc>
                        <a:spcBef>
                          <a:spcPts val="150"/>
                        </a:spcBef>
                      </a:pPr>
                      <a:r>
                        <a:rPr sz="1000" spc="15" dirty="0">
                          <a:solidFill>
                            <a:srgbClr val="004689"/>
                          </a:solidFill>
                          <a:latin typeface="Calibri"/>
                          <a:cs typeface="Calibri"/>
                        </a:rPr>
                        <a:t>En </a:t>
                      </a:r>
                      <a:r>
                        <a:rPr sz="1000" spc="30" dirty="0">
                          <a:solidFill>
                            <a:srgbClr val="004689"/>
                          </a:solidFill>
                          <a:latin typeface="Calibri"/>
                          <a:cs typeface="Calibri"/>
                        </a:rPr>
                        <a:t>su </a:t>
                      </a:r>
                      <a:r>
                        <a:rPr sz="1000" spc="10" dirty="0">
                          <a:solidFill>
                            <a:srgbClr val="004689"/>
                          </a:solidFill>
                          <a:latin typeface="Calibri"/>
                          <a:cs typeface="Calibri"/>
                        </a:rPr>
                        <a:t>caso, </a:t>
                      </a:r>
                      <a:r>
                        <a:rPr sz="1000" spc="20" dirty="0">
                          <a:solidFill>
                            <a:srgbClr val="004689"/>
                          </a:solidFill>
                          <a:latin typeface="Calibri"/>
                          <a:cs typeface="Calibri"/>
                        </a:rPr>
                        <a:t>¿función </a:t>
                      </a:r>
                      <a:r>
                        <a:rPr sz="1000" spc="15" dirty="0">
                          <a:solidFill>
                            <a:srgbClr val="004689"/>
                          </a:solidFill>
                          <a:latin typeface="Calibri"/>
                          <a:cs typeface="Calibri"/>
                        </a:rPr>
                        <a:t>o</a:t>
                      </a:r>
                      <a:r>
                        <a:rPr sz="1000" spc="-120" dirty="0">
                          <a:solidFill>
                            <a:srgbClr val="004689"/>
                          </a:solidFill>
                          <a:latin typeface="Calibri"/>
                          <a:cs typeface="Calibri"/>
                        </a:rPr>
                        <a:t> </a:t>
                      </a:r>
                      <a:r>
                        <a:rPr sz="1000" spc="10" dirty="0">
                          <a:solidFill>
                            <a:srgbClr val="004689"/>
                          </a:solidFill>
                          <a:latin typeface="Calibri"/>
                          <a:cs typeface="Calibri"/>
                        </a:rPr>
                        <a:t>cargo?</a:t>
                      </a:r>
                      <a:endParaRPr sz="1000">
                        <a:latin typeface="Calibri"/>
                        <a:cs typeface="Calibri"/>
                      </a:endParaRPr>
                    </a:p>
                  </a:txBody>
                  <a:tcPr marL="0" marR="0" marT="1905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sp>
        <p:nvSpPr>
          <p:cNvPr id="83" name="object 83"/>
          <p:cNvSpPr/>
          <p:nvPr/>
        </p:nvSpPr>
        <p:spPr>
          <a:xfrm>
            <a:off x="3867568" y="5816524"/>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84" name="object 84"/>
          <p:cNvSpPr/>
          <p:nvPr/>
        </p:nvSpPr>
        <p:spPr>
          <a:xfrm>
            <a:off x="3867568" y="5816524"/>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85" name="object 85"/>
          <p:cNvSpPr/>
          <p:nvPr/>
        </p:nvSpPr>
        <p:spPr>
          <a:xfrm>
            <a:off x="4338777" y="5816524"/>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86" name="object 86"/>
          <p:cNvSpPr/>
          <p:nvPr/>
        </p:nvSpPr>
        <p:spPr>
          <a:xfrm>
            <a:off x="4338777" y="5816524"/>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87" name="object 87"/>
          <p:cNvSpPr/>
          <p:nvPr/>
        </p:nvSpPr>
        <p:spPr>
          <a:xfrm>
            <a:off x="6137376" y="5816524"/>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88" name="object 88"/>
          <p:cNvSpPr/>
          <p:nvPr/>
        </p:nvSpPr>
        <p:spPr>
          <a:xfrm>
            <a:off x="6137376" y="5816524"/>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89" name="object 89"/>
          <p:cNvSpPr/>
          <p:nvPr/>
        </p:nvSpPr>
        <p:spPr>
          <a:xfrm>
            <a:off x="6595871" y="5816524"/>
            <a:ext cx="102235" cy="102235"/>
          </a:xfrm>
          <a:custGeom>
            <a:avLst/>
            <a:gdLst/>
            <a:ahLst/>
            <a:cxnLst/>
            <a:rect l="l" t="t" r="r" b="b"/>
            <a:pathLst>
              <a:path w="102234" h="102235">
                <a:moveTo>
                  <a:pt x="0" y="101650"/>
                </a:moveTo>
                <a:lnTo>
                  <a:pt x="101651" y="101650"/>
                </a:lnTo>
                <a:lnTo>
                  <a:pt x="101651" y="0"/>
                </a:lnTo>
                <a:lnTo>
                  <a:pt x="0" y="0"/>
                </a:lnTo>
                <a:lnTo>
                  <a:pt x="0" y="101650"/>
                </a:lnTo>
                <a:close/>
              </a:path>
            </a:pathLst>
          </a:custGeom>
          <a:solidFill>
            <a:srgbClr val="DBE6F2"/>
          </a:solidFill>
        </p:spPr>
        <p:txBody>
          <a:bodyPr wrap="square" lIns="0" tIns="0" rIns="0" bIns="0" rtlCol="0"/>
          <a:lstStyle/>
          <a:p>
            <a:endParaRPr/>
          </a:p>
        </p:txBody>
      </p:sp>
      <p:sp>
        <p:nvSpPr>
          <p:cNvPr id="90" name="object 90"/>
          <p:cNvSpPr/>
          <p:nvPr/>
        </p:nvSpPr>
        <p:spPr>
          <a:xfrm>
            <a:off x="6595871" y="5816524"/>
            <a:ext cx="102235" cy="102235"/>
          </a:xfrm>
          <a:custGeom>
            <a:avLst/>
            <a:gdLst/>
            <a:ahLst/>
            <a:cxnLst/>
            <a:rect l="l" t="t" r="r" b="b"/>
            <a:pathLst>
              <a:path w="102234" h="102235">
                <a:moveTo>
                  <a:pt x="0" y="101650"/>
                </a:moveTo>
                <a:lnTo>
                  <a:pt x="101651" y="101650"/>
                </a:lnTo>
                <a:lnTo>
                  <a:pt x="101651" y="0"/>
                </a:lnTo>
                <a:lnTo>
                  <a:pt x="0" y="0"/>
                </a:lnTo>
                <a:lnTo>
                  <a:pt x="0" y="101650"/>
                </a:lnTo>
                <a:close/>
              </a:path>
            </a:pathLst>
          </a:custGeom>
          <a:ln w="6350">
            <a:solidFill>
              <a:srgbClr val="91A7D1"/>
            </a:solidFill>
          </a:ln>
        </p:spPr>
        <p:txBody>
          <a:bodyPr wrap="square" lIns="0" tIns="0" rIns="0" bIns="0" rtlCol="0"/>
          <a:lstStyle/>
          <a:p>
            <a:endParaRPr/>
          </a:p>
        </p:txBody>
      </p:sp>
      <p:graphicFrame>
        <p:nvGraphicFramePr>
          <p:cNvPr id="91" name="object 91"/>
          <p:cNvGraphicFramePr>
            <a:graphicFrameLocks noGrp="1"/>
          </p:cNvGraphicFramePr>
          <p:nvPr/>
        </p:nvGraphicFramePr>
        <p:xfrm>
          <a:off x="983524" y="7356602"/>
          <a:ext cx="6115681" cy="1364828"/>
        </p:xfrm>
        <a:graphic>
          <a:graphicData uri="http://schemas.openxmlformats.org/drawingml/2006/table">
            <a:tbl>
              <a:tblPr firstRow="1" bandRow="1">
                <a:tableStyleId>{2D5ABB26-0587-4C30-8999-92F81FD0307C}</a:tableStyleId>
              </a:tblPr>
              <a:tblGrid>
                <a:gridCol w="1736725"/>
                <a:gridCol w="1094739"/>
                <a:gridCol w="1094739"/>
                <a:gridCol w="1094739"/>
                <a:gridCol w="1094739"/>
              </a:tblGrid>
              <a:tr h="252006">
                <a:tc>
                  <a:txBody>
                    <a:bodyPr/>
                    <a:lstStyle/>
                    <a:p>
                      <a:pPr marL="50800">
                        <a:lnSpc>
                          <a:spcPct val="100000"/>
                        </a:lnSpc>
                        <a:spcBef>
                          <a:spcPts val="300"/>
                        </a:spcBef>
                      </a:pPr>
                      <a:r>
                        <a:rPr sz="1100" b="1" spc="20" dirty="0">
                          <a:solidFill>
                            <a:srgbClr val="004689"/>
                          </a:solidFill>
                          <a:latin typeface="Calibri"/>
                          <a:cs typeface="Calibri"/>
                        </a:rPr>
                        <a:t>Hijos </a:t>
                      </a:r>
                      <a:r>
                        <a:rPr sz="1100" b="1" spc="-5" dirty="0">
                          <a:solidFill>
                            <a:srgbClr val="004689"/>
                          </a:solidFill>
                          <a:latin typeface="Calibri"/>
                          <a:cs typeface="Calibri"/>
                        </a:rPr>
                        <a:t>/</a:t>
                      </a:r>
                      <a:r>
                        <a:rPr sz="1100" b="1" spc="-35" dirty="0">
                          <a:solidFill>
                            <a:srgbClr val="004689"/>
                          </a:solidFill>
                          <a:latin typeface="Calibri"/>
                          <a:cs typeface="Calibri"/>
                        </a:rPr>
                        <a:t> </a:t>
                      </a:r>
                      <a:r>
                        <a:rPr sz="1100" b="1" spc="20" dirty="0">
                          <a:solidFill>
                            <a:srgbClr val="004689"/>
                          </a:solidFill>
                          <a:latin typeface="Calibri"/>
                          <a:cs typeface="Calibri"/>
                        </a:rPr>
                        <a:t>as</a:t>
                      </a:r>
                      <a:endParaRPr sz="1100">
                        <a:latin typeface="Calibri"/>
                        <a:cs typeface="Calibri"/>
                      </a:endParaRPr>
                    </a:p>
                  </a:txBody>
                  <a:tcPr marL="0" marR="0" marT="3810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50800">
                        <a:lnSpc>
                          <a:spcPct val="100000"/>
                        </a:lnSpc>
                        <a:spcBef>
                          <a:spcPts val="300"/>
                        </a:spcBef>
                      </a:pPr>
                      <a:r>
                        <a:rPr sz="1100" b="1" spc="10" dirty="0">
                          <a:solidFill>
                            <a:srgbClr val="004689"/>
                          </a:solidFill>
                          <a:latin typeface="Calibri"/>
                          <a:cs typeface="Calibri"/>
                        </a:rPr>
                        <a:t>Primer</a:t>
                      </a:r>
                      <a:r>
                        <a:rPr sz="1100" b="1" spc="-10" dirty="0">
                          <a:solidFill>
                            <a:srgbClr val="004689"/>
                          </a:solidFill>
                          <a:latin typeface="Calibri"/>
                          <a:cs typeface="Calibri"/>
                        </a:rPr>
                        <a:t> </a:t>
                      </a:r>
                      <a:r>
                        <a:rPr sz="1100" b="1" dirty="0">
                          <a:solidFill>
                            <a:srgbClr val="004689"/>
                          </a:solidFill>
                          <a:latin typeface="Calibri"/>
                          <a:cs typeface="Calibri"/>
                        </a:rPr>
                        <a:t>hijo/a</a:t>
                      </a:r>
                      <a:endParaRPr sz="1100">
                        <a:latin typeface="Calibri"/>
                        <a:cs typeface="Calibri"/>
                      </a:endParaRPr>
                    </a:p>
                  </a:txBody>
                  <a:tcPr marL="0" marR="0" marT="3810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50800">
                        <a:lnSpc>
                          <a:spcPct val="100000"/>
                        </a:lnSpc>
                        <a:spcBef>
                          <a:spcPts val="300"/>
                        </a:spcBef>
                      </a:pPr>
                      <a:r>
                        <a:rPr sz="1100" b="1" spc="30" dirty="0">
                          <a:solidFill>
                            <a:srgbClr val="004689"/>
                          </a:solidFill>
                          <a:latin typeface="Calibri"/>
                          <a:cs typeface="Calibri"/>
                        </a:rPr>
                        <a:t>Segundo</a:t>
                      </a:r>
                      <a:r>
                        <a:rPr sz="1100" b="1" spc="-20" dirty="0">
                          <a:solidFill>
                            <a:srgbClr val="004689"/>
                          </a:solidFill>
                          <a:latin typeface="Calibri"/>
                          <a:cs typeface="Calibri"/>
                        </a:rPr>
                        <a:t> </a:t>
                      </a:r>
                      <a:r>
                        <a:rPr sz="1100" b="1" dirty="0">
                          <a:solidFill>
                            <a:srgbClr val="004689"/>
                          </a:solidFill>
                          <a:latin typeface="Calibri"/>
                          <a:cs typeface="Calibri"/>
                        </a:rPr>
                        <a:t>hijo/a</a:t>
                      </a:r>
                      <a:endParaRPr sz="1100">
                        <a:latin typeface="Calibri"/>
                        <a:cs typeface="Calibri"/>
                      </a:endParaRPr>
                    </a:p>
                  </a:txBody>
                  <a:tcPr marL="0" marR="0" marT="3810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50800">
                        <a:lnSpc>
                          <a:spcPct val="100000"/>
                        </a:lnSpc>
                        <a:spcBef>
                          <a:spcPts val="300"/>
                        </a:spcBef>
                      </a:pPr>
                      <a:r>
                        <a:rPr sz="1100" b="1" spc="-5" dirty="0">
                          <a:solidFill>
                            <a:srgbClr val="004689"/>
                          </a:solidFill>
                          <a:latin typeface="Calibri"/>
                          <a:cs typeface="Calibri"/>
                        </a:rPr>
                        <a:t>Tercer</a:t>
                      </a:r>
                      <a:r>
                        <a:rPr sz="1100" b="1" spc="-15" dirty="0">
                          <a:solidFill>
                            <a:srgbClr val="004689"/>
                          </a:solidFill>
                          <a:latin typeface="Calibri"/>
                          <a:cs typeface="Calibri"/>
                        </a:rPr>
                        <a:t> </a:t>
                      </a:r>
                      <a:r>
                        <a:rPr sz="1100" b="1" dirty="0">
                          <a:solidFill>
                            <a:srgbClr val="004689"/>
                          </a:solidFill>
                          <a:latin typeface="Calibri"/>
                          <a:cs typeface="Calibri"/>
                        </a:rPr>
                        <a:t>hijo/a</a:t>
                      </a:r>
                      <a:endParaRPr sz="1100">
                        <a:latin typeface="Calibri"/>
                        <a:cs typeface="Calibri"/>
                      </a:endParaRPr>
                    </a:p>
                  </a:txBody>
                  <a:tcPr marL="0" marR="0" marT="3810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50800">
                        <a:lnSpc>
                          <a:spcPct val="100000"/>
                        </a:lnSpc>
                        <a:spcBef>
                          <a:spcPts val="300"/>
                        </a:spcBef>
                      </a:pPr>
                      <a:r>
                        <a:rPr sz="1100" b="1" spc="20" dirty="0">
                          <a:solidFill>
                            <a:srgbClr val="004689"/>
                          </a:solidFill>
                          <a:latin typeface="Calibri"/>
                          <a:cs typeface="Calibri"/>
                        </a:rPr>
                        <a:t>Cuarto</a:t>
                      </a:r>
                      <a:r>
                        <a:rPr sz="1100" b="1" spc="-15" dirty="0">
                          <a:solidFill>
                            <a:srgbClr val="004689"/>
                          </a:solidFill>
                          <a:latin typeface="Calibri"/>
                          <a:cs typeface="Calibri"/>
                        </a:rPr>
                        <a:t> </a:t>
                      </a:r>
                      <a:r>
                        <a:rPr sz="1100" b="1" dirty="0">
                          <a:solidFill>
                            <a:srgbClr val="004689"/>
                          </a:solidFill>
                          <a:latin typeface="Calibri"/>
                          <a:cs typeface="Calibri"/>
                        </a:rPr>
                        <a:t>hijo/a</a:t>
                      </a:r>
                      <a:endParaRPr sz="1100">
                        <a:latin typeface="Calibri"/>
                        <a:cs typeface="Calibri"/>
                      </a:endParaRPr>
                    </a:p>
                  </a:txBody>
                  <a:tcPr marL="0" marR="0" marT="3810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197992">
                <a:tc>
                  <a:txBody>
                    <a:bodyPr/>
                    <a:lstStyle/>
                    <a:p>
                      <a:pPr marL="86360">
                        <a:lnSpc>
                          <a:spcPct val="100000"/>
                        </a:lnSpc>
                        <a:spcBef>
                          <a:spcPts val="210"/>
                        </a:spcBef>
                      </a:pPr>
                      <a:r>
                        <a:rPr sz="900" spc="30" dirty="0">
                          <a:solidFill>
                            <a:srgbClr val="004689"/>
                          </a:solidFill>
                          <a:latin typeface="Calibri"/>
                          <a:cs typeface="Calibri"/>
                        </a:rPr>
                        <a:t>Nombre</a:t>
                      </a:r>
                      <a:endParaRPr sz="900">
                        <a:latin typeface="Calibri"/>
                        <a:cs typeface="Calibri"/>
                      </a:endParaRPr>
                    </a:p>
                  </a:txBody>
                  <a:tcPr marL="0" marR="0" marT="2667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98005">
                <a:tc>
                  <a:txBody>
                    <a:bodyPr/>
                    <a:lstStyle/>
                    <a:p>
                      <a:pPr marL="86360">
                        <a:lnSpc>
                          <a:spcPct val="100000"/>
                        </a:lnSpc>
                        <a:spcBef>
                          <a:spcPts val="210"/>
                        </a:spcBef>
                      </a:pPr>
                      <a:r>
                        <a:rPr sz="900" spc="20" dirty="0">
                          <a:solidFill>
                            <a:srgbClr val="004689"/>
                          </a:solidFill>
                          <a:latin typeface="Calibri"/>
                          <a:cs typeface="Calibri"/>
                        </a:rPr>
                        <a:t>Fecha </a:t>
                      </a:r>
                      <a:r>
                        <a:rPr sz="900" spc="15" dirty="0">
                          <a:solidFill>
                            <a:srgbClr val="004689"/>
                          </a:solidFill>
                          <a:latin typeface="Calibri"/>
                          <a:cs typeface="Calibri"/>
                        </a:rPr>
                        <a:t>de</a:t>
                      </a:r>
                      <a:r>
                        <a:rPr sz="900" spc="-35" dirty="0">
                          <a:solidFill>
                            <a:srgbClr val="004689"/>
                          </a:solidFill>
                          <a:latin typeface="Calibri"/>
                          <a:cs typeface="Calibri"/>
                        </a:rPr>
                        <a:t> </a:t>
                      </a:r>
                      <a:r>
                        <a:rPr sz="900" spc="25" dirty="0">
                          <a:solidFill>
                            <a:srgbClr val="004689"/>
                          </a:solidFill>
                          <a:latin typeface="Calibri"/>
                          <a:cs typeface="Calibri"/>
                        </a:rPr>
                        <a:t>nacimiento</a:t>
                      </a:r>
                      <a:endParaRPr sz="900">
                        <a:latin typeface="Calibri"/>
                        <a:cs typeface="Calibri"/>
                      </a:endParaRPr>
                    </a:p>
                  </a:txBody>
                  <a:tcPr marL="0" marR="0" marT="2667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97993">
                <a:tc>
                  <a:txBody>
                    <a:bodyPr/>
                    <a:lstStyle/>
                    <a:p>
                      <a:pPr marL="86360">
                        <a:lnSpc>
                          <a:spcPct val="100000"/>
                        </a:lnSpc>
                        <a:spcBef>
                          <a:spcPts val="210"/>
                        </a:spcBef>
                      </a:pPr>
                      <a:r>
                        <a:rPr sz="900" spc="10" dirty="0">
                          <a:solidFill>
                            <a:srgbClr val="004689"/>
                          </a:solidFill>
                          <a:latin typeface="Calibri"/>
                          <a:cs typeface="Calibri"/>
                        </a:rPr>
                        <a:t>¿Viven </a:t>
                      </a:r>
                      <a:r>
                        <a:rPr sz="900" spc="35" dirty="0">
                          <a:solidFill>
                            <a:srgbClr val="004689"/>
                          </a:solidFill>
                          <a:latin typeface="Calibri"/>
                          <a:cs typeface="Calibri"/>
                        </a:rPr>
                        <a:t>a </a:t>
                      </a:r>
                      <a:r>
                        <a:rPr sz="900" spc="30" dirty="0">
                          <a:solidFill>
                            <a:srgbClr val="004689"/>
                          </a:solidFill>
                          <a:latin typeface="Calibri"/>
                          <a:cs typeface="Calibri"/>
                        </a:rPr>
                        <a:t>su</a:t>
                      </a:r>
                      <a:r>
                        <a:rPr sz="900" spc="-70" dirty="0">
                          <a:solidFill>
                            <a:srgbClr val="004689"/>
                          </a:solidFill>
                          <a:latin typeface="Calibri"/>
                          <a:cs typeface="Calibri"/>
                        </a:rPr>
                        <a:t> </a:t>
                      </a:r>
                      <a:r>
                        <a:rPr sz="900" spc="15" dirty="0">
                          <a:solidFill>
                            <a:srgbClr val="004689"/>
                          </a:solidFill>
                          <a:latin typeface="Calibri"/>
                          <a:cs typeface="Calibri"/>
                        </a:rPr>
                        <a:t>cargo?</a:t>
                      </a:r>
                      <a:endParaRPr sz="900">
                        <a:latin typeface="Calibri"/>
                        <a:cs typeface="Calibri"/>
                      </a:endParaRPr>
                    </a:p>
                  </a:txBody>
                  <a:tcPr marL="0" marR="0" marT="2667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320827">
                <a:tc>
                  <a:txBody>
                    <a:bodyPr/>
                    <a:lstStyle/>
                    <a:p>
                      <a:pPr marL="86360" marR="214629">
                        <a:lnSpc>
                          <a:spcPts val="900"/>
                        </a:lnSpc>
                        <a:spcBef>
                          <a:spcPts val="425"/>
                        </a:spcBef>
                      </a:pPr>
                      <a:r>
                        <a:rPr sz="900" dirty="0">
                          <a:solidFill>
                            <a:srgbClr val="004689"/>
                          </a:solidFill>
                          <a:latin typeface="Calibri"/>
                          <a:cs typeface="Calibri"/>
                        </a:rPr>
                        <a:t>¿Recibe </a:t>
                      </a:r>
                      <a:r>
                        <a:rPr sz="900" spc="35" dirty="0">
                          <a:solidFill>
                            <a:srgbClr val="004689"/>
                          </a:solidFill>
                          <a:latin typeface="Calibri"/>
                          <a:cs typeface="Calibri"/>
                        </a:rPr>
                        <a:t>alguna </a:t>
                      </a:r>
                      <a:r>
                        <a:rPr sz="900" spc="25" dirty="0">
                          <a:solidFill>
                            <a:srgbClr val="004689"/>
                          </a:solidFill>
                          <a:latin typeface="Calibri"/>
                          <a:cs typeface="Calibri"/>
                        </a:rPr>
                        <a:t>ayuda</a:t>
                      </a:r>
                      <a:r>
                        <a:rPr sz="900" spc="-70" dirty="0">
                          <a:solidFill>
                            <a:srgbClr val="004689"/>
                          </a:solidFill>
                          <a:latin typeface="Calibri"/>
                          <a:cs typeface="Calibri"/>
                        </a:rPr>
                        <a:t> </a:t>
                      </a:r>
                      <a:r>
                        <a:rPr sz="900" spc="20" dirty="0">
                          <a:solidFill>
                            <a:srgbClr val="004689"/>
                          </a:solidFill>
                          <a:latin typeface="Calibri"/>
                          <a:cs typeface="Calibri"/>
                        </a:rPr>
                        <a:t>econó-  </a:t>
                      </a:r>
                      <a:r>
                        <a:rPr sz="900" spc="15" dirty="0">
                          <a:solidFill>
                            <a:srgbClr val="004689"/>
                          </a:solidFill>
                          <a:latin typeface="Calibri"/>
                          <a:cs typeface="Calibri"/>
                        </a:rPr>
                        <a:t>mica?</a:t>
                      </a:r>
                      <a:endParaRPr sz="900">
                        <a:latin typeface="Calibri"/>
                        <a:cs typeface="Calibri"/>
                      </a:endParaRPr>
                    </a:p>
                  </a:txBody>
                  <a:tcPr marL="0" marR="0" marT="53975"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98005">
                <a:tc gridSpan="3">
                  <a:txBody>
                    <a:bodyPr/>
                    <a:lstStyle/>
                    <a:p>
                      <a:pPr marL="86360">
                        <a:lnSpc>
                          <a:spcPct val="100000"/>
                        </a:lnSpc>
                        <a:spcBef>
                          <a:spcPts val="210"/>
                        </a:spcBef>
                      </a:pPr>
                      <a:r>
                        <a:rPr sz="900" spc="20" dirty="0">
                          <a:solidFill>
                            <a:srgbClr val="004689"/>
                          </a:solidFill>
                          <a:latin typeface="Calibri"/>
                          <a:cs typeface="Calibri"/>
                        </a:rPr>
                        <a:t>Incluyendo</a:t>
                      </a:r>
                      <a:r>
                        <a:rPr sz="900" spc="-5" dirty="0">
                          <a:solidFill>
                            <a:srgbClr val="004689"/>
                          </a:solidFill>
                          <a:latin typeface="Calibri"/>
                          <a:cs typeface="Calibri"/>
                        </a:rPr>
                        <a:t> </a:t>
                      </a:r>
                      <a:r>
                        <a:rPr sz="900" spc="35" dirty="0">
                          <a:solidFill>
                            <a:srgbClr val="004689"/>
                          </a:solidFill>
                          <a:latin typeface="Calibri"/>
                          <a:cs typeface="Calibri"/>
                        </a:rPr>
                        <a:t>a</a:t>
                      </a:r>
                      <a:r>
                        <a:rPr sz="900" spc="-5" dirty="0">
                          <a:solidFill>
                            <a:srgbClr val="004689"/>
                          </a:solidFill>
                          <a:latin typeface="Calibri"/>
                          <a:cs typeface="Calibri"/>
                        </a:rPr>
                        <a:t> </a:t>
                      </a:r>
                      <a:r>
                        <a:rPr sz="900" spc="25" dirty="0">
                          <a:solidFill>
                            <a:srgbClr val="004689"/>
                          </a:solidFill>
                          <a:latin typeface="Calibri"/>
                          <a:cs typeface="Calibri"/>
                        </a:rPr>
                        <a:t>sus</a:t>
                      </a:r>
                      <a:r>
                        <a:rPr sz="900" spc="-5" dirty="0">
                          <a:solidFill>
                            <a:srgbClr val="004689"/>
                          </a:solidFill>
                          <a:latin typeface="Calibri"/>
                          <a:cs typeface="Calibri"/>
                        </a:rPr>
                        <a:t> </a:t>
                      </a:r>
                      <a:r>
                        <a:rPr sz="900" spc="15" dirty="0">
                          <a:solidFill>
                            <a:srgbClr val="004689"/>
                          </a:solidFill>
                          <a:latin typeface="Calibri"/>
                          <a:cs typeface="Calibri"/>
                        </a:rPr>
                        <a:t>hijos,</a:t>
                      </a:r>
                      <a:r>
                        <a:rPr sz="900" dirty="0">
                          <a:solidFill>
                            <a:srgbClr val="004689"/>
                          </a:solidFill>
                          <a:latin typeface="Calibri"/>
                          <a:cs typeface="Calibri"/>
                        </a:rPr>
                        <a:t> </a:t>
                      </a:r>
                      <a:r>
                        <a:rPr sz="900" spc="10" dirty="0">
                          <a:solidFill>
                            <a:srgbClr val="004689"/>
                          </a:solidFill>
                          <a:latin typeface="Calibri"/>
                          <a:cs typeface="Calibri"/>
                        </a:rPr>
                        <a:t>¿cuál</a:t>
                      </a:r>
                      <a:r>
                        <a:rPr sz="900" spc="-5" dirty="0">
                          <a:solidFill>
                            <a:srgbClr val="004689"/>
                          </a:solidFill>
                          <a:latin typeface="Calibri"/>
                          <a:cs typeface="Calibri"/>
                        </a:rPr>
                        <a:t> </a:t>
                      </a:r>
                      <a:r>
                        <a:rPr sz="900" spc="15" dirty="0">
                          <a:solidFill>
                            <a:srgbClr val="004689"/>
                          </a:solidFill>
                          <a:latin typeface="Calibri"/>
                          <a:cs typeface="Calibri"/>
                        </a:rPr>
                        <a:t>es</a:t>
                      </a:r>
                      <a:r>
                        <a:rPr sz="900" spc="-5" dirty="0">
                          <a:solidFill>
                            <a:srgbClr val="004689"/>
                          </a:solidFill>
                          <a:latin typeface="Calibri"/>
                          <a:cs typeface="Calibri"/>
                        </a:rPr>
                        <a:t> </a:t>
                      </a:r>
                      <a:r>
                        <a:rPr sz="900" spc="15" dirty="0">
                          <a:solidFill>
                            <a:srgbClr val="004689"/>
                          </a:solidFill>
                          <a:latin typeface="Calibri"/>
                          <a:cs typeface="Calibri"/>
                        </a:rPr>
                        <a:t>el</a:t>
                      </a:r>
                      <a:r>
                        <a:rPr sz="900" dirty="0">
                          <a:solidFill>
                            <a:srgbClr val="004689"/>
                          </a:solidFill>
                          <a:latin typeface="Calibri"/>
                          <a:cs typeface="Calibri"/>
                        </a:rPr>
                        <a:t> </a:t>
                      </a:r>
                      <a:r>
                        <a:rPr sz="900" spc="25" dirty="0">
                          <a:solidFill>
                            <a:srgbClr val="004689"/>
                          </a:solidFill>
                          <a:latin typeface="Calibri"/>
                          <a:cs typeface="Calibri"/>
                        </a:rPr>
                        <a:t>número</a:t>
                      </a:r>
                      <a:r>
                        <a:rPr sz="900" spc="-5" dirty="0">
                          <a:solidFill>
                            <a:srgbClr val="004689"/>
                          </a:solidFill>
                          <a:latin typeface="Calibri"/>
                          <a:cs typeface="Calibri"/>
                        </a:rPr>
                        <a:t> </a:t>
                      </a:r>
                      <a:r>
                        <a:rPr sz="900" spc="25" dirty="0">
                          <a:solidFill>
                            <a:srgbClr val="004689"/>
                          </a:solidFill>
                          <a:latin typeface="Calibri"/>
                          <a:cs typeface="Calibri"/>
                        </a:rPr>
                        <a:t>total</a:t>
                      </a:r>
                      <a:r>
                        <a:rPr sz="900" spc="-5" dirty="0">
                          <a:solidFill>
                            <a:srgbClr val="004689"/>
                          </a:solidFill>
                          <a:latin typeface="Calibri"/>
                          <a:cs typeface="Calibri"/>
                        </a:rPr>
                        <a:t> </a:t>
                      </a:r>
                      <a:r>
                        <a:rPr sz="900" spc="15" dirty="0">
                          <a:solidFill>
                            <a:srgbClr val="004689"/>
                          </a:solidFill>
                          <a:latin typeface="Calibri"/>
                          <a:cs typeface="Calibri"/>
                        </a:rPr>
                        <a:t>de</a:t>
                      </a:r>
                      <a:r>
                        <a:rPr sz="900" dirty="0">
                          <a:solidFill>
                            <a:srgbClr val="004689"/>
                          </a:solidFill>
                          <a:latin typeface="Calibri"/>
                          <a:cs typeface="Calibri"/>
                        </a:rPr>
                        <a:t> </a:t>
                      </a:r>
                      <a:r>
                        <a:rPr sz="900" spc="25" dirty="0">
                          <a:solidFill>
                            <a:srgbClr val="004689"/>
                          </a:solidFill>
                          <a:latin typeface="Calibri"/>
                          <a:cs typeface="Calibri"/>
                        </a:rPr>
                        <a:t>personas</a:t>
                      </a:r>
                      <a:r>
                        <a:rPr sz="900" spc="-5" dirty="0">
                          <a:solidFill>
                            <a:srgbClr val="004689"/>
                          </a:solidFill>
                          <a:latin typeface="Calibri"/>
                          <a:cs typeface="Calibri"/>
                        </a:rPr>
                        <a:t> </a:t>
                      </a:r>
                      <a:r>
                        <a:rPr sz="900" spc="35" dirty="0">
                          <a:solidFill>
                            <a:srgbClr val="004689"/>
                          </a:solidFill>
                          <a:latin typeface="Calibri"/>
                          <a:cs typeface="Calibri"/>
                        </a:rPr>
                        <a:t>a</a:t>
                      </a:r>
                      <a:r>
                        <a:rPr sz="900" spc="-5" dirty="0">
                          <a:solidFill>
                            <a:srgbClr val="004689"/>
                          </a:solidFill>
                          <a:latin typeface="Calibri"/>
                          <a:cs typeface="Calibri"/>
                        </a:rPr>
                        <a:t> </a:t>
                      </a:r>
                      <a:r>
                        <a:rPr sz="900" spc="30" dirty="0">
                          <a:solidFill>
                            <a:srgbClr val="004689"/>
                          </a:solidFill>
                          <a:latin typeface="Calibri"/>
                          <a:cs typeface="Calibri"/>
                        </a:rPr>
                        <a:t>su</a:t>
                      </a:r>
                      <a:r>
                        <a:rPr sz="900" spc="-5" dirty="0">
                          <a:solidFill>
                            <a:srgbClr val="004689"/>
                          </a:solidFill>
                          <a:latin typeface="Calibri"/>
                          <a:cs typeface="Calibri"/>
                        </a:rPr>
                        <a:t> </a:t>
                      </a:r>
                      <a:r>
                        <a:rPr sz="900" spc="15" dirty="0">
                          <a:solidFill>
                            <a:srgbClr val="004689"/>
                          </a:solidFill>
                          <a:latin typeface="Calibri"/>
                          <a:cs typeface="Calibri"/>
                        </a:rPr>
                        <a:t>cargo?</a:t>
                      </a:r>
                      <a:endParaRPr sz="900">
                        <a:latin typeface="Calibri"/>
                        <a:cs typeface="Calibri"/>
                      </a:endParaRPr>
                    </a:p>
                  </a:txBody>
                  <a:tcPr marL="0" marR="0" marT="26670" marB="0">
                    <a:lnR w="6350">
                      <a:solidFill>
                        <a:srgbClr val="004689"/>
                      </a:solidFill>
                      <a:prstDash val="solid"/>
                    </a:lnR>
                    <a:lnT w="6350">
                      <a:solidFill>
                        <a:srgbClr val="004689"/>
                      </a:solidFill>
                      <a:prstDash val="solid"/>
                    </a:lnT>
                    <a:lnB w="6350">
                      <a:solidFill>
                        <a:srgbClr val="004689"/>
                      </a:solidFill>
                      <a:prstDash val="solid"/>
                    </a:lnB>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6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bl>
          </a:graphicData>
        </a:graphic>
      </p:graphicFrame>
      <p:sp>
        <p:nvSpPr>
          <p:cNvPr id="92" name="object 92"/>
          <p:cNvSpPr txBox="1"/>
          <p:nvPr/>
        </p:nvSpPr>
        <p:spPr>
          <a:xfrm>
            <a:off x="3184804" y="4913289"/>
            <a:ext cx="101600" cy="147320"/>
          </a:xfrm>
          <a:prstGeom prst="rect">
            <a:avLst/>
          </a:prstGeom>
        </p:spPr>
        <p:txBody>
          <a:bodyPr vert="horz" wrap="square" lIns="0" tIns="12700" rIns="0" bIns="0" rtlCol="0">
            <a:spAutoFit/>
          </a:bodyPr>
          <a:lstStyle/>
          <a:p>
            <a:pPr marL="12700">
              <a:lnSpc>
                <a:spcPct val="100000"/>
              </a:lnSpc>
              <a:spcBef>
                <a:spcPts val="100"/>
              </a:spcBef>
            </a:pPr>
            <a:r>
              <a:rPr sz="800" spc="15" dirty="0">
                <a:solidFill>
                  <a:srgbClr val="004689"/>
                </a:solidFill>
                <a:latin typeface="Calibri"/>
                <a:cs typeface="Calibri"/>
              </a:rPr>
              <a:t>Si</a:t>
            </a:r>
            <a:endParaRPr sz="800">
              <a:latin typeface="Calibri"/>
              <a:cs typeface="Calibri"/>
            </a:endParaRPr>
          </a:p>
        </p:txBody>
      </p:sp>
      <p:sp>
        <p:nvSpPr>
          <p:cNvPr id="93" name="object 93"/>
          <p:cNvSpPr txBox="1"/>
          <p:nvPr/>
        </p:nvSpPr>
        <p:spPr>
          <a:xfrm>
            <a:off x="4039565" y="4913289"/>
            <a:ext cx="155575" cy="147320"/>
          </a:xfrm>
          <a:prstGeom prst="rect">
            <a:avLst/>
          </a:prstGeom>
        </p:spPr>
        <p:txBody>
          <a:bodyPr vert="horz" wrap="square" lIns="0" tIns="12700" rIns="0" bIns="0" rtlCol="0">
            <a:spAutoFit/>
          </a:bodyPr>
          <a:lstStyle/>
          <a:p>
            <a:pPr marL="12700">
              <a:lnSpc>
                <a:spcPct val="100000"/>
              </a:lnSpc>
              <a:spcBef>
                <a:spcPts val="100"/>
              </a:spcBef>
            </a:pPr>
            <a:r>
              <a:rPr sz="800" spc="40" dirty="0">
                <a:solidFill>
                  <a:srgbClr val="004689"/>
                </a:solidFill>
                <a:latin typeface="Calibri"/>
                <a:cs typeface="Calibri"/>
              </a:rPr>
              <a:t>No</a:t>
            </a:r>
            <a:endParaRPr sz="800">
              <a:latin typeface="Calibri"/>
              <a:cs typeface="Calibri"/>
            </a:endParaRPr>
          </a:p>
        </p:txBody>
      </p:sp>
      <p:sp>
        <p:nvSpPr>
          <p:cNvPr id="94" name="object 94"/>
          <p:cNvSpPr/>
          <p:nvPr/>
        </p:nvSpPr>
        <p:spPr>
          <a:xfrm>
            <a:off x="3014878" y="4940884"/>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95" name="object 95"/>
          <p:cNvSpPr/>
          <p:nvPr/>
        </p:nvSpPr>
        <p:spPr>
          <a:xfrm>
            <a:off x="3014878" y="4940884"/>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96" name="object 96"/>
          <p:cNvSpPr/>
          <p:nvPr/>
        </p:nvSpPr>
        <p:spPr>
          <a:xfrm>
            <a:off x="3869880" y="4935474"/>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97" name="object 97"/>
          <p:cNvSpPr/>
          <p:nvPr/>
        </p:nvSpPr>
        <p:spPr>
          <a:xfrm>
            <a:off x="3869880" y="4935474"/>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98" name="object 98"/>
          <p:cNvSpPr txBox="1"/>
          <p:nvPr/>
        </p:nvSpPr>
        <p:spPr>
          <a:xfrm>
            <a:off x="3184804" y="5113187"/>
            <a:ext cx="101600" cy="147320"/>
          </a:xfrm>
          <a:prstGeom prst="rect">
            <a:avLst/>
          </a:prstGeom>
        </p:spPr>
        <p:txBody>
          <a:bodyPr vert="horz" wrap="square" lIns="0" tIns="12700" rIns="0" bIns="0" rtlCol="0">
            <a:spAutoFit/>
          </a:bodyPr>
          <a:lstStyle/>
          <a:p>
            <a:pPr marL="12700">
              <a:lnSpc>
                <a:spcPct val="100000"/>
              </a:lnSpc>
              <a:spcBef>
                <a:spcPts val="100"/>
              </a:spcBef>
            </a:pPr>
            <a:r>
              <a:rPr sz="800" spc="15" dirty="0">
                <a:solidFill>
                  <a:srgbClr val="004689"/>
                </a:solidFill>
                <a:latin typeface="Calibri"/>
                <a:cs typeface="Calibri"/>
              </a:rPr>
              <a:t>Si</a:t>
            </a:r>
            <a:endParaRPr sz="800">
              <a:latin typeface="Calibri"/>
              <a:cs typeface="Calibri"/>
            </a:endParaRPr>
          </a:p>
        </p:txBody>
      </p:sp>
      <p:sp>
        <p:nvSpPr>
          <p:cNvPr id="99" name="object 99"/>
          <p:cNvSpPr txBox="1"/>
          <p:nvPr/>
        </p:nvSpPr>
        <p:spPr>
          <a:xfrm>
            <a:off x="4039565" y="5113187"/>
            <a:ext cx="155575" cy="147320"/>
          </a:xfrm>
          <a:prstGeom prst="rect">
            <a:avLst/>
          </a:prstGeom>
        </p:spPr>
        <p:txBody>
          <a:bodyPr vert="horz" wrap="square" lIns="0" tIns="12700" rIns="0" bIns="0" rtlCol="0">
            <a:spAutoFit/>
          </a:bodyPr>
          <a:lstStyle/>
          <a:p>
            <a:pPr marL="12700">
              <a:lnSpc>
                <a:spcPct val="100000"/>
              </a:lnSpc>
              <a:spcBef>
                <a:spcPts val="100"/>
              </a:spcBef>
            </a:pPr>
            <a:r>
              <a:rPr sz="800" spc="40" dirty="0">
                <a:solidFill>
                  <a:srgbClr val="004689"/>
                </a:solidFill>
                <a:latin typeface="Calibri"/>
                <a:cs typeface="Calibri"/>
              </a:rPr>
              <a:t>No</a:t>
            </a:r>
            <a:endParaRPr sz="800">
              <a:latin typeface="Calibri"/>
              <a:cs typeface="Calibri"/>
            </a:endParaRPr>
          </a:p>
        </p:txBody>
      </p:sp>
      <p:sp>
        <p:nvSpPr>
          <p:cNvPr id="100" name="object 100"/>
          <p:cNvSpPr/>
          <p:nvPr/>
        </p:nvSpPr>
        <p:spPr>
          <a:xfrm>
            <a:off x="3014878" y="514078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01" name="object 101"/>
          <p:cNvSpPr/>
          <p:nvPr/>
        </p:nvSpPr>
        <p:spPr>
          <a:xfrm>
            <a:off x="3014878" y="514078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02" name="object 102"/>
          <p:cNvSpPr/>
          <p:nvPr/>
        </p:nvSpPr>
        <p:spPr>
          <a:xfrm>
            <a:off x="3869880" y="513537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03" name="object 103"/>
          <p:cNvSpPr/>
          <p:nvPr/>
        </p:nvSpPr>
        <p:spPr>
          <a:xfrm>
            <a:off x="3869880" y="513537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04" name="object 104"/>
          <p:cNvSpPr txBox="1"/>
          <p:nvPr/>
        </p:nvSpPr>
        <p:spPr>
          <a:xfrm>
            <a:off x="3184804" y="5501980"/>
            <a:ext cx="101600" cy="147320"/>
          </a:xfrm>
          <a:prstGeom prst="rect">
            <a:avLst/>
          </a:prstGeom>
        </p:spPr>
        <p:txBody>
          <a:bodyPr vert="horz" wrap="square" lIns="0" tIns="12700" rIns="0" bIns="0" rtlCol="0">
            <a:spAutoFit/>
          </a:bodyPr>
          <a:lstStyle/>
          <a:p>
            <a:pPr marL="12700">
              <a:lnSpc>
                <a:spcPct val="100000"/>
              </a:lnSpc>
              <a:spcBef>
                <a:spcPts val="100"/>
              </a:spcBef>
            </a:pPr>
            <a:r>
              <a:rPr sz="800" spc="15" dirty="0">
                <a:solidFill>
                  <a:srgbClr val="004689"/>
                </a:solidFill>
                <a:latin typeface="Calibri"/>
                <a:cs typeface="Calibri"/>
              </a:rPr>
              <a:t>Si</a:t>
            </a:r>
            <a:endParaRPr sz="800">
              <a:latin typeface="Calibri"/>
              <a:cs typeface="Calibri"/>
            </a:endParaRPr>
          </a:p>
        </p:txBody>
      </p:sp>
      <p:sp>
        <p:nvSpPr>
          <p:cNvPr id="105" name="object 105"/>
          <p:cNvSpPr txBox="1"/>
          <p:nvPr/>
        </p:nvSpPr>
        <p:spPr>
          <a:xfrm>
            <a:off x="4039565" y="5501980"/>
            <a:ext cx="155575" cy="147320"/>
          </a:xfrm>
          <a:prstGeom prst="rect">
            <a:avLst/>
          </a:prstGeom>
        </p:spPr>
        <p:txBody>
          <a:bodyPr vert="horz" wrap="square" lIns="0" tIns="12700" rIns="0" bIns="0" rtlCol="0">
            <a:spAutoFit/>
          </a:bodyPr>
          <a:lstStyle/>
          <a:p>
            <a:pPr marL="12700">
              <a:lnSpc>
                <a:spcPct val="100000"/>
              </a:lnSpc>
              <a:spcBef>
                <a:spcPts val="100"/>
              </a:spcBef>
            </a:pPr>
            <a:r>
              <a:rPr sz="800" spc="40" dirty="0">
                <a:solidFill>
                  <a:srgbClr val="004689"/>
                </a:solidFill>
                <a:latin typeface="Calibri"/>
                <a:cs typeface="Calibri"/>
              </a:rPr>
              <a:t>No</a:t>
            </a:r>
            <a:endParaRPr sz="800">
              <a:latin typeface="Calibri"/>
              <a:cs typeface="Calibri"/>
            </a:endParaRPr>
          </a:p>
        </p:txBody>
      </p:sp>
      <p:sp>
        <p:nvSpPr>
          <p:cNvPr id="106" name="object 106"/>
          <p:cNvSpPr/>
          <p:nvPr/>
        </p:nvSpPr>
        <p:spPr>
          <a:xfrm>
            <a:off x="3014878" y="5529580"/>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07" name="object 107"/>
          <p:cNvSpPr/>
          <p:nvPr/>
        </p:nvSpPr>
        <p:spPr>
          <a:xfrm>
            <a:off x="3014878" y="5529580"/>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08" name="object 108"/>
          <p:cNvSpPr/>
          <p:nvPr/>
        </p:nvSpPr>
        <p:spPr>
          <a:xfrm>
            <a:off x="3869880" y="552418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09" name="object 109"/>
          <p:cNvSpPr/>
          <p:nvPr/>
        </p:nvSpPr>
        <p:spPr>
          <a:xfrm>
            <a:off x="3869880" y="552418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10" name="object 110"/>
          <p:cNvSpPr txBox="1"/>
          <p:nvPr/>
        </p:nvSpPr>
        <p:spPr>
          <a:xfrm>
            <a:off x="3184804" y="5302082"/>
            <a:ext cx="101600" cy="147320"/>
          </a:xfrm>
          <a:prstGeom prst="rect">
            <a:avLst/>
          </a:prstGeom>
        </p:spPr>
        <p:txBody>
          <a:bodyPr vert="horz" wrap="square" lIns="0" tIns="12700" rIns="0" bIns="0" rtlCol="0">
            <a:spAutoFit/>
          </a:bodyPr>
          <a:lstStyle/>
          <a:p>
            <a:pPr marL="12700">
              <a:lnSpc>
                <a:spcPct val="100000"/>
              </a:lnSpc>
              <a:spcBef>
                <a:spcPts val="100"/>
              </a:spcBef>
            </a:pPr>
            <a:r>
              <a:rPr sz="800" spc="15" dirty="0">
                <a:solidFill>
                  <a:srgbClr val="004689"/>
                </a:solidFill>
                <a:latin typeface="Calibri"/>
                <a:cs typeface="Calibri"/>
              </a:rPr>
              <a:t>Si</a:t>
            </a:r>
            <a:endParaRPr sz="800">
              <a:latin typeface="Calibri"/>
              <a:cs typeface="Calibri"/>
            </a:endParaRPr>
          </a:p>
        </p:txBody>
      </p:sp>
      <p:sp>
        <p:nvSpPr>
          <p:cNvPr id="111" name="object 111"/>
          <p:cNvSpPr txBox="1"/>
          <p:nvPr/>
        </p:nvSpPr>
        <p:spPr>
          <a:xfrm>
            <a:off x="4039565" y="5302082"/>
            <a:ext cx="155575" cy="147320"/>
          </a:xfrm>
          <a:prstGeom prst="rect">
            <a:avLst/>
          </a:prstGeom>
        </p:spPr>
        <p:txBody>
          <a:bodyPr vert="horz" wrap="square" lIns="0" tIns="12700" rIns="0" bIns="0" rtlCol="0">
            <a:spAutoFit/>
          </a:bodyPr>
          <a:lstStyle/>
          <a:p>
            <a:pPr marL="12700">
              <a:lnSpc>
                <a:spcPct val="100000"/>
              </a:lnSpc>
              <a:spcBef>
                <a:spcPts val="100"/>
              </a:spcBef>
            </a:pPr>
            <a:r>
              <a:rPr sz="800" spc="40" dirty="0">
                <a:solidFill>
                  <a:srgbClr val="004689"/>
                </a:solidFill>
                <a:latin typeface="Calibri"/>
                <a:cs typeface="Calibri"/>
              </a:rPr>
              <a:t>No</a:t>
            </a:r>
            <a:endParaRPr sz="800">
              <a:latin typeface="Calibri"/>
              <a:cs typeface="Calibri"/>
            </a:endParaRPr>
          </a:p>
        </p:txBody>
      </p:sp>
      <p:sp>
        <p:nvSpPr>
          <p:cNvPr id="112" name="object 112"/>
          <p:cNvSpPr/>
          <p:nvPr/>
        </p:nvSpPr>
        <p:spPr>
          <a:xfrm>
            <a:off x="3014878" y="532968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13" name="object 113"/>
          <p:cNvSpPr/>
          <p:nvPr/>
        </p:nvSpPr>
        <p:spPr>
          <a:xfrm>
            <a:off x="3014878" y="532968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14" name="object 114"/>
          <p:cNvSpPr/>
          <p:nvPr/>
        </p:nvSpPr>
        <p:spPr>
          <a:xfrm>
            <a:off x="3869880" y="5324271"/>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15" name="object 115"/>
          <p:cNvSpPr/>
          <p:nvPr/>
        </p:nvSpPr>
        <p:spPr>
          <a:xfrm>
            <a:off x="3869880" y="5324271"/>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16" name="object 116"/>
          <p:cNvSpPr txBox="1"/>
          <p:nvPr/>
        </p:nvSpPr>
        <p:spPr>
          <a:xfrm>
            <a:off x="5458104" y="4913289"/>
            <a:ext cx="101600" cy="147320"/>
          </a:xfrm>
          <a:prstGeom prst="rect">
            <a:avLst/>
          </a:prstGeom>
        </p:spPr>
        <p:txBody>
          <a:bodyPr vert="horz" wrap="square" lIns="0" tIns="12700" rIns="0" bIns="0" rtlCol="0">
            <a:spAutoFit/>
          </a:bodyPr>
          <a:lstStyle/>
          <a:p>
            <a:pPr marL="12700">
              <a:lnSpc>
                <a:spcPct val="100000"/>
              </a:lnSpc>
              <a:spcBef>
                <a:spcPts val="100"/>
              </a:spcBef>
            </a:pPr>
            <a:r>
              <a:rPr sz="800" spc="15" dirty="0">
                <a:solidFill>
                  <a:srgbClr val="004689"/>
                </a:solidFill>
                <a:latin typeface="Calibri"/>
                <a:cs typeface="Calibri"/>
              </a:rPr>
              <a:t>Si</a:t>
            </a:r>
            <a:endParaRPr sz="800">
              <a:latin typeface="Calibri"/>
              <a:cs typeface="Calibri"/>
            </a:endParaRPr>
          </a:p>
        </p:txBody>
      </p:sp>
      <p:sp>
        <p:nvSpPr>
          <p:cNvPr id="117" name="object 117"/>
          <p:cNvSpPr txBox="1"/>
          <p:nvPr/>
        </p:nvSpPr>
        <p:spPr>
          <a:xfrm>
            <a:off x="6312865" y="4913289"/>
            <a:ext cx="155575" cy="147320"/>
          </a:xfrm>
          <a:prstGeom prst="rect">
            <a:avLst/>
          </a:prstGeom>
        </p:spPr>
        <p:txBody>
          <a:bodyPr vert="horz" wrap="square" lIns="0" tIns="12700" rIns="0" bIns="0" rtlCol="0">
            <a:spAutoFit/>
          </a:bodyPr>
          <a:lstStyle/>
          <a:p>
            <a:pPr marL="12700">
              <a:lnSpc>
                <a:spcPct val="100000"/>
              </a:lnSpc>
              <a:spcBef>
                <a:spcPts val="100"/>
              </a:spcBef>
            </a:pPr>
            <a:r>
              <a:rPr sz="800" spc="40" dirty="0">
                <a:solidFill>
                  <a:srgbClr val="004689"/>
                </a:solidFill>
                <a:latin typeface="Calibri"/>
                <a:cs typeface="Calibri"/>
              </a:rPr>
              <a:t>No</a:t>
            </a:r>
            <a:endParaRPr sz="800">
              <a:latin typeface="Calibri"/>
              <a:cs typeface="Calibri"/>
            </a:endParaRPr>
          </a:p>
        </p:txBody>
      </p:sp>
      <p:sp>
        <p:nvSpPr>
          <p:cNvPr id="118" name="object 118"/>
          <p:cNvSpPr/>
          <p:nvPr/>
        </p:nvSpPr>
        <p:spPr>
          <a:xfrm>
            <a:off x="5288178" y="4940884"/>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19" name="object 119"/>
          <p:cNvSpPr/>
          <p:nvPr/>
        </p:nvSpPr>
        <p:spPr>
          <a:xfrm>
            <a:off x="5288178" y="4940884"/>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20" name="object 120"/>
          <p:cNvSpPr/>
          <p:nvPr/>
        </p:nvSpPr>
        <p:spPr>
          <a:xfrm>
            <a:off x="6143180" y="4935474"/>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21" name="object 121"/>
          <p:cNvSpPr/>
          <p:nvPr/>
        </p:nvSpPr>
        <p:spPr>
          <a:xfrm>
            <a:off x="6143180" y="4935474"/>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22" name="object 122"/>
          <p:cNvSpPr txBox="1"/>
          <p:nvPr/>
        </p:nvSpPr>
        <p:spPr>
          <a:xfrm>
            <a:off x="5458104" y="5113187"/>
            <a:ext cx="101600" cy="147320"/>
          </a:xfrm>
          <a:prstGeom prst="rect">
            <a:avLst/>
          </a:prstGeom>
        </p:spPr>
        <p:txBody>
          <a:bodyPr vert="horz" wrap="square" lIns="0" tIns="12700" rIns="0" bIns="0" rtlCol="0">
            <a:spAutoFit/>
          </a:bodyPr>
          <a:lstStyle/>
          <a:p>
            <a:pPr marL="12700">
              <a:lnSpc>
                <a:spcPct val="100000"/>
              </a:lnSpc>
              <a:spcBef>
                <a:spcPts val="100"/>
              </a:spcBef>
            </a:pPr>
            <a:r>
              <a:rPr sz="800" spc="15" dirty="0">
                <a:solidFill>
                  <a:srgbClr val="004689"/>
                </a:solidFill>
                <a:latin typeface="Calibri"/>
                <a:cs typeface="Calibri"/>
              </a:rPr>
              <a:t>Si</a:t>
            </a:r>
            <a:endParaRPr sz="800">
              <a:latin typeface="Calibri"/>
              <a:cs typeface="Calibri"/>
            </a:endParaRPr>
          </a:p>
        </p:txBody>
      </p:sp>
      <p:sp>
        <p:nvSpPr>
          <p:cNvPr id="123" name="object 123"/>
          <p:cNvSpPr txBox="1"/>
          <p:nvPr/>
        </p:nvSpPr>
        <p:spPr>
          <a:xfrm>
            <a:off x="6312865" y="5113187"/>
            <a:ext cx="155575" cy="147320"/>
          </a:xfrm>
          <a:prstGeom prst="rect">
            <a:avLst/>
          </a:prstGeom>
        </p:spPr>
        <p:txBody>
          <a:bodyPr vert="horz" wrap="square" lIns="0" tIns="12700" rIns="0" bIns="0" rtlCol="0">
            <a:spAutoFit/>
          </a:bodyPr>
          <a:lstStyle/>
          <a:p>
            <a:pPr marL="12700">
              <a:lnSpc>
                <a:spcPct val="100000"/>
              </a:lnSpc>
              <a:spcBef>
                <a:spcPts val="100"/>
              </a:spcBef>
            </a:pPr>
            <a:r>
              <a:rPr sz="800" spc="40" dirty="0">
                <a:solidFill>
                  <a:srgbClr val="004689"/>
                </a:solidFill>
                <a:latin typeface="Calibri"/>
                <a:cs typeface="Calibri"/>
              </a:rPr>
              <a:t>No</a:t>
            </a:r>
            <a:endParaRPr sz="800">
              <a:latin typeface="Calibri"/>
              <a:cs typeface="Calibri"/>
            </a:endParaRPr>
          </a:p>
        </p:txBody>
      </p:sp>
      <p:sp>
        <p:nvSpPr>
          <p:cNvPr id="124" name="object 124"/>
          <p:cNvSpPr/>
          <p:nvPr/>
        </p:nvSpPr>
        <p:spPr>
          <a:xfrm>
            <a:off x="5288178" y="514078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25" name="object 125"/>
          <p:cNvSpPr/>
          <p:nvPr/>
        </p:nvSpPr>
        <p:spPr>
          <a:xfrm>
            <a:off x="5288178" y="514078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26" name="object 126"/>
          <p:cNvSpPr/>
          <p:nvPr/>
        </p:nvSpPr>
        <p:spPr>
          <a:xfrm>
            <a:off x="6143180" y="513537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27" name="object 127"/>
          <p:cNvSpPr/>
          <p:nvPr/>
        </p:nvSpPr>
        <p:spPr>
          <a:xfrm>
            <a:off x="6143180" y="513537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28" name="object 128"/>
          <p:cNvSpPr txBox="1"/>
          <p:nvPr/>
        </p:nvSpPr>
        <p:spPr>
          <a:xfrm>
            <a:off x="5458104" y="5501980"/>
            <a:ext cx="101600" cy="147320"/>
          </a:xfrm>
          <a:prstGeom prst="rect">
            <a:avLst/>
          </a:prstGeom>
        </p:spPr>
        <p:txBody>
          <a:bodyPr vert="horz" wrap="square" lIns="0" tIns="12700" rIns="0" bIns="0" rtlCol="0">
            <a:spAutoFit/>
          </a:bodyPr>
          <a:lstStyle/>
          <a:p>
            <a:pPr marL="12700">
              <a:lnSpc>
                <a:spcPct val="100000"/>
              </a:lnSpc>
              <a:spcBef>
                <a:spcPts val="100"/>
              </a:spcBef>
            </a:pPr>
            <a:r>
              <a:rPr sz="800" spc="15" dirty="0">
                <a:solidFill>
                  <a:srgbClr val="004689"/>
                </a:solidFill>
                <a:latin typeface="Calibri"/>
                <a:cs typeface="Calibri"/>
              </a:rPr>
              <a:t>Si</a:t>
            </a:r>
            <a:endParaRPr sz="800">
              <a:latin typeface="Calibri"/>
              <a:cs typeface="Calibri"/>
            </a:endParaRPr>
          </a:p>
        </p:txBody>
      </p:sp>
      <p:sp>
        <p:nvSpPr>
          <p:cNvPr id="129" name="object 129"/>
          <p:cNvSpPr txBox="1"/>
          <p:nvPr/>
        </p:nvSpPr>
        <p:spPr>
          <a:xfrm>
            <a:off x="6312865" y="5501980"/>
            <a:ext cx="155575" cy="147320"/>
          </a:xfrm>
          <a:prstGeom prst="rect">
            <a:avLst/>
          </a:prstGeom>
        </p:spPr>
        <p:txBody>
          <a:bodyPr vert="horz" wrap="square" lIns="0" tIns="12700" rIns="0" bIns="0" rtlCol="0">
            <a:spAutoFit/>
          </a:bodyPr>
          <a:lstStyle/>
          <a:p>
            <a:pPr marL="12700">
              <a:lnSpc>
                <a:spcPct val="100000"/>
              </a:lnSpc>
              <a:spcBef>
                <a:spcPts val="100"/>
              </a:spcBef>
            </a:pPr>
            <a:r>
              <a:rPr sz="800" spc="40" dirty="0">
                <a:solidFill>
                  <a:srgbClr val="004689"/>
                </a:solidFill>
                <a:latin typeface="Calibri"/>
                <a:cs typeface="Calibri"/>
              </a:rPr>
              <a:t>No</a:t>
            </a:r>
            <a:endParaRPr sz="800">
              <a:latin typeface="Calibri"/>
              <a:cs typeface="Calibri"/>
            </a:endParaRPr>
          </a:p>
        </p:txBody>
      </p:sp>
      <p:sp>
        <p:nvSpPr>
          <p:cNvPr id="130" name="object 130"/>
          <p:cNvSpPr/>
          <p:nvPr/>
        </p:nvSpPr>
        <p:spPr>
          <a:xfrm>
            <a:off x="5288178" y="5529580"/>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31" name="object 131"/>
          <p:cNvSpPr/>
          <p:nvPr/>
        </p:nvSpPr>
        <p:spPr>
          <a:xfrm>
            <a:off x="5288178" y="5529580"/>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32" name="object 132"/>
          <p:cNvSpPr/>
          <p:nvPr/>
        </p:nvSpPr>
        <p:spPr>
          <a:xfrm>
            <a:off x="6143180" y="552418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33" name="object 133"/>
          <p:cNvSpPr/>
          <p:nvPr/>
        </p:nvSpPr>
        <p:spPr>
          <a:xfrm>
            <a:off x="6143180" y="552418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34" name="object 134"/>
          <p:cNvSpPr txBox="1"/>
          <p:nvPr/>
        </p:nvSpPr>
        <p:spPr>
          <a:xfrm>
            <a:off x="5458104" y="5302082"/>
            <a:ext cx="101600" cy="147320"/>
          </a:xfrm>
          <a:prstGeom prst="rect">
            <a:avLst/>
          </a:prstGeom>
        </p:spPr>
        <p:txBody>
          <a:bodyPr vert="horz" wrap="square" lIns="0" tIns="12700" rIns="0" bIns="0" rtlCol="0">
            <a:spAutoFit/>
          </a:bodyPr>
          <a:lstStyle/>
          <a:p>
            <a:pPr marL="12700">
              <a:lnSpc>
                <a:spcPct val="100000"/>
              </a:lnSpc>
              <a:spcBef>
                <a:spcPts val="100"/>
              </a:spcBef>
            </a:pPr>
            <a:r>
              <a:rPr sz="800" spc="15" dirty="0">
                <a:solidFill>
                  <a:srgbClr val="004689"/>
                </a:solidFill>
                <a:latin typeface="Calibri"/>
                <a:cs typeface="Calibri"/>
              </a:rPr>
              <a:t>Si</a:t>
            </a:r>
            <a:endParaRPr sz="800">
              <a:latin typeface="Calibri"/>
              <a:cs typeface="Calibri"/>
            </a:endParaRPr>
          </a:p>
        </p:txBody>
      </p:sp>
      <p:sp>
        <p:nvSpPr>
          <p:cNvPr id="135" name="object 135"/>
          <p:cNvSpPr txBox="1"/>
          <p:nvPr/>
        </p:nvSpPr>
        <p:spPr>
          <a:xfrm>
            <a:off x="6312865" y="5302082"/>
            <a:ext cx="155575" cy="147320"/>
          </a:xfrm>
          <a:prstGeom prst="rect">
            <a:avLst/>
          </a:prstGeom>
        </p:spPr>
        <p:txBody>
          <a:bodyPr vert="horz" wrap="square" lIns="0" tIns="12700" rIns="0" bIns="0" rtlCol="0">
            <a:spAutoFit/>
          </a:bodyPr>
          <a:lstStyle/>
          <a:p>
            <a:pPr marL="12700">
              <a:lnSpc>
                <a:spcPct val="100000"/>
              </a:lnSpc>
              <a:spcBef>
                <a:spcPts val="100"/>
              </a:spcBef>
            </a:pPr>
            <a:r>
              <a:rPr sz="800" spc="40" dirty="0">
                <a:solidFill>
                  <a:srgbClr val="004689"/>
                </a:solidFill>
                <a:latin typeface="Calibri"/>
                <a:cs typeface="Calibri"/>
              </a:rPr>
              <a:t>No</a:t>
            </a:r>
            <a:endParaRPr sz="800">
              <a:latin typeface="Calibri"/>
              <a:cs typeface="Calibri"/>
            </a:endParaRPr>
          </a:p>
        </p:txBody>
      </p:sp>
      <p:sp>
        <p:nvSpPr>
          <p:cNvPr id="136" name="object 136"/>
          <p:cNvSpPr/>
          <p:nvPr/>
        </p:nvSpPr>
        <p:spPr>
          <a:xfrm>
            <a:off x="5288178" y="532968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37" name="object 137"/>
          <p:cNvSpPr/>
          <p:nvPr/>
        </p:nvSpPr>
        <p:spPr>
          <a:xfrm>
            <a:off x="5288178" y="5329682"/>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38" name="object 138"/>
          <p:cNvSpPr/>
          <p:nvPr/>
        </p:nvSpPr>
        <p:spPr>
          <a:xfrm>
            <a:off x="6143180" y="5324271"/>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139" name="object 139"/>
          <p:cNvSpPr/>
          <p:nvPr/>
        </p:nvSpPr>
        <p:spPr>
          <a:xfrm>
            <a:off x="6143180" y="5324271"/>
            <a:ext cx="102235" cy="102235"/>
          </a:xfrm>
          <a:custGeom>
            <a:avLst/>
            <a:gdLst/>
            <a:ahLst/>
            <a:cxnLst/>
            <a:rect l="l" t="t" r="r" b="b"/>
            <a:pathLst>
              <a:path w="102235" h="102235">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140" name="object 140"/>
          <p:cNvSpPr txBox="1"/>
          <p:nvPr/>
        </p:nvSpPr>
        <p:spPr>
          <a:xfrm>
            <a:off x="964923" y="8769388"/>
            <a:ext cx="6155690" cy="1488440"/>
          </a:xfrm>
          <a:prstGeom prst="rect">
            <a:avLst/>
          </a:prstGeom>
        </p:spPr>
        <p:txBody>
          <a:bodyPr vert="horz" wrap="square" lIns="0" tIns="12700" rIns="0" bIns="0" rtlCol="0">
            <a:spAutoFit/>
          </a:bodyPr>
          <a:lstStyle/>
          <a:p>
            <a:pPr marL="12700">
              <a:lnSpc>
                <a:spcPts val="660"/>
              </a:lnSpc>
              <a:spcBef>
                <a:spcPts val="100"/>
              </a:spcBef>
            </a:pPr>
            <a:r>
              <a:rPr sz="600" spc="15" dirty="0">
                <a:solidFill>
                  <a:srgbClr val="004689"/>
                </a:solidFill>
                <a:latin typeface="Calibri"/>
                <a:cs typeface="Calibri"/>
              </a:rPr>
              <a:t>Protección de </a:t>
            </a:r>
            <a:r>
              <a:rPr sz="600" spc="25" dirty="0">
                <a:solidFill>
                  <a:srgbClr val="004689"/>
                </a:solidFill>
                <a:latin typeface="Calibri"/>
                <a:cs typeface="Calibri"/>
              </a:rPr>
              <a:t>Datos</a:t>
            </a:r>
            <a:r>
              <a:rPr sz="600" spc="-50" dirty="0">
                <a:solidFill>
                  <a:srgbClr val="004689"/>
                </a:solidFill>
                <a:latin typeface="Calibri"/>
                <a:cs typeface="Calibri"/>
              </a:rPr>
              <a:t> </a:t>
            </a:r>
            <a:r>
              <a:rPr sz="600" spc="10" dirty="0">
                <a:solidFill>
                  <a:srgbClr val="004689"/>
                </a:solidFill>
                <a:latin typeface="Calibri"/>
                <a:cs typeface="Calibri"/>
              </a:rPr>
              <a:t>(RGPD)</a:t>
            </a:r>
            <a:endParaRPr sz="600">
              <a:latin typeface="Calibri"/>
              <a:cs typeface="Calibri"/>
            </a:endParaRPr>
          </a:p>
          <a:p>
            <a:pPr marL="12700" marR="5080" algn="just">
              <a:lnSpc>
                <a:spcPts val="600"/>
              </a:lnSpc>
              <a:spcBef>
                <a:spcPts val="60"/>
              </a:spcBef>
            </a:pPr>
            <a:r>
              <a:rPr sz="600" spc="15" dirty="0">
                <a:solidFill>
                  <a:srgbClr val="004689"/>
                </a:solidFill>
                <a:latin typeface="Calibri"/>
                <a:cs typeface="Calibri"/>
              </a:rPr>
              <a:t>En</a:t>
            </a:r>
            <a:r>
              <a:rPr sz="600" spc="-10" dirty="0">
                <a:solidFill>
                  <a:srgbClr val="004689"/>
                </a:solidFill>
                <a:latin typeface="Calibri"/>
                <a:cs typeface="Calibri"/>
              </a:rPr>
              <a:t> </a:t>
            </a:r>
            <a:r>
              <a:rPr sz="600" spc="25" dirty="0">
                <a:solidFill>
                  <a:srgbClr val="004689"/>
                </a:solidFill>
                <a:latin typeface="Calibri"/>
                <a:cs typeface="Calibri"/>
              </a:rPr>
              <a:t>cumplimiento</a:t>
            </a:r>
            <a:r>
              <a:rPr sz="600" spc="-5" dirty="0">
                <a:solidFill>
                  <a:srgbClr val="004689"/>
                </a:solidFill>
                <a:latin typeface="Calibri"/>
                <a:cs typeface="Calibri"/>
              </a:rPr>
              <a:t> </a:t>
            </a:r>
            <a:r>
              <a:rPr sz="600" spc="15" dirty="0">
                <a:solidFill>
                  <a:srgbClr val="004689"/>
                </a:solidFill>
                <a:latin typeface="Calibri"/>
                <a:cs typeface="Calibri"/>
              </a:rPr>
              <a:t>de</a:t>
            </a:r>
            <a:r>
              <a:rPr sz="600" spc="-5" dirty="0">
                <a:solidFill>
                  <a:srgbClr val="004689"/>
                </a:solidFill>
                <a:latin typeface="Calibri"/>
                <a:cs typeface="Calibri"/>
              </a:rPr>
              <a:t> </a:t>
            </a:r>
            <a:r>
              <a:rPr sz="600" spc="15" dirty="0">
                <a:solidFill>
                  <a:srgbClr val="004689"/>
                </a:solidFill>
                <a:latin typeface="Calibri"/>
                <a:cs typeface="Calibri"/>
              </a:rPr>
              <a:t>lo</a:t>
            </a:r>
            <a:r>
              <a:rPr sz="600" spc="-10" dirty="0">
                <a:solidFill>
                  <a:srgbClr val="004689"/>
                </a:solidFill>
                <a:latin typeface="Calibri"/>
                <a:cs typeface="Calibri"/>
              </a:rPr>
              <a:t> </a:t>
            </a:r>
            <a:r>
              <a:rPr sz="600" spc="20" dirty="0">
                <a:solidFill>
                  <a:srgbClr val="004689"/>
                </a:solidFill>
                <a:latin typeface="Calibri"/>
                <a:cs typeface="Calibri"/>
              </a:rPr>
              <a:t>previsto</a:t>
            </a:r>
            <a:r>
              <a:rPr sz="600" spc="-5" dirty="0">
                <a:solidFill>
                  <a:srgbClr val="004689"/>
                </a:solidFill>
                <a:latin typeface="Calibri"/>
                <a:cs typeface="Calibri"/>
              </a:rPr>
              <a:t> </a:t>
            </a:r>
            <a:r>
              <a:rPr sz="600" spc="20" dirty="0">
                <a:solidFill>
                  <a:srgbClr val="004689"/>
                </a:solidFill>
                <a:latin typeface="Calibri"/>
                <a:cs typeface="Calibri"/>
              </a:rPr>
              <a:t>en</a:t>
            </a:r>
            <a:r>
              <a:rPr sz="600" spc="-5" dirty="0">
                <a:solidFill>
                  <a:srgbClr val="004689"/>
                </a:solidFill>
                <a:latin typeface="Calibri"/>
                <a:cs typeface="Calibri"/>
              </a:rPr>
              <a:t> </a:t>
            </a:r>
            <a:r>
              <a:rPr sz="600" spc="10" dirty="0">
                <a:solidFill>
                  <a:srgbClr val="004689"/>
                </a:solidFill>
                <a:latin typeface="Calibri"/>
                <a:cs typeface="Calibri"/>
              </a:rPr>
              <a:t>el</a:t>
            </a:r>
            <a:r>
              <a:rPr sz="600" spc="-10" dirty="0">
                <a:solidFill>
                  <a:srgbClr val="004689"/>
                </a:solidFill>
                <a:latin typeface="Calibri"/>
                <a:cs typeface="Calibri"/>
              </a:rPr>
              <a:t> </a:t>
            </a:r>
            <a:r>
              <a:rPr sz="600" spc="20" dirty="0">
                <a:solidFill>
                  <a:srgbClr val="004689"/>
                </a:solidFill>
                <a:latin typeface="Calibri"/>
                <a:cs typeface="Calibri"/>
              </a:rPr>
              <a:t>Reglamento</a:t>
            </a:r>
            <a:r>
              <a:rPr sz="600" spc="-5" dirty="0">
                <a:solidFill>
                  <a:srgbClr val="004689"/>
                </a:solidFill>
                <a:latin typeface="Calibri"/>
                <a:cs typeface="Calibri"/>
              </a:rPr>
              <a:t> </a:t>
            </a:r>
            <a:r>
              <a:rPr sz="600" spc="10" dirty="0">
                <a:solidFill>
                  <a:srgbClr val="004689"/>
                </a:solidFill>
                <a:latin typeface="Calibri"/>
                <a:cs typeface="Calibri"/>
              </a:rPr>
              <a:t>(UE)</a:t>
            </a:r>
            <a:r>
              <a:rPr sz="600" spc="-5" dirty="0">
                <a:solidFill>
                  <a:srgbClr val="004689"/>
                </a:solidFill>
                <a:latin typeface="Calibri"/>
                <a:cs typeface="Calibri"/>
              </a:rPr>
              <a:t> </a:t>
            </a:r>
            <a:r>
              <a:rPr sz="600" spc="15" dirty="0">
                <a:solidFill>
                  <a:srgbClr val="004689"/>
                </a:solidFill>
                <a:latin typeface="Calibri"/>
                <a:cs typeface="Calibri"/>
              </a:rPr>
              <a:t>2016/679</a:t>
            </a:r>
            <a:r>
              <a:rPr sz="600" spc="-10" dirty="0">
                <a:solidFill>
                  <a:srgbClr val="004689"/>
                </a:solidFill>
                <a:latin typeface="Calibri"/>
                <a:cs typeface="Calibri"/>
              </a:rPr>
              <a:t> </a:t>
            </a:r>
            <a:r>
              <a:rPr sz="600" spc="20" dirty="0">
                <a:solidFill>
                  <a:srgbClr val="004689"/>
                </a:solidFill>
                <a:latin typeface="Calibri"/>
                <a:cs typeface="Calibri"/>
              </a:rPr>
              <a:t>General</a:t>
            </a:r>
            <a:r>
              <a:rPr sz="600" spc="-5" dirty="0">
                <a:solidFill>
                  <a:srgbClr val="004689"/>
                </a:solidFill>
                <a:latin typeface="Calibri"/>
                <a:cs typeface="Calibri"/>
              </a:rPr>
              <a:t> </a:t>
            </a:r>
            <a:r>
              <a:rPr sz="600" spc="15" dirty="0">
                <a:solidFill>
                  <a:srgbClr val="004689"/>
                </a:solidFill>
                <a:latin typeface="Calibri"/>
                <a:cs typeface="Calibri"/>
              </a:rPr>
              <a:t>de</a:t>
            </a:r>
            <a:r>
              <a:rPr sz="600" spc="-5" dirty="0">
                <a:solidFill>
                  <a:srgbClr val="004689"/>
                </a:solidFill>
                <a:latin typeface="Calibri"/>
                <a:cs typeface="Calibri"/>
              </a:rPr>
              <a:t> </a:t>
            </a:r>
            <a:r>
              <a:rPr sz="600" spc="15" dirty="0">
                <a:solidFill>
                  <a:srgbClr val="004689"/>
                </a:solidFill>
                <a:latin typeface="Calibri"/>
                <a:cs typeface="Calibri"/>
              </a:rPr>
              <a:t>Protección</a:t>
            </a:r>
            <a:r>
              <a:rPr sz="600" spc="-10" dirty="0">
                <a:solidFill>
                  <a:srgbClr val="004689"/>
                </a:solidFill>
                <a:latin typeface="Calibri"/>
                <a:cs typeface="Calibri"/>
              </a:rPr>
              <a:t> </a:t>
            </a:r>
            <a:r>
              <a:rPr sz="600" spc="15" dirty="0">
                <a:solidFill>
                  <a:srgbClr val="004689"/>
                </a:solidFill>
                <a:latin typeface="Calibri"/>
                <a:cs typeface="Calibri"/>
              </a:rPr>
              <a:t>de</a:t>
            </a:r>
            <a:r>
              <a:rPr sz="600" spc="-5" dirty="0">
                <a:solidFill>
                  <a:srgbClr val="004689"/>
                </a:solidFill>
                <a:latin typeface="Calibri"/>
                <a:cs typeface="Calibri"/>
              </a:rPr>
              <a:t> </a:t>
            </a:r>
            <a:r>
              <a:rPr sz="600" spc="20" dirty="0">
                <a:solidFill>
                  <a:srgbClr val="004689"/>
                </a:solidFill>
                <a:latin typeface="Calibri"/>
                <a:cs typeface="Calibri"/>
              </a:rPr>
              <a:t>Datos,</a:t>
            </a:r>
            <a:r>
              <a:rPr sz="600" spc="-5" dirty="0">
                <a:solidFill>
                  <a:srgbClr val="004689"/>
                </a:solidFill>
                <a:latin typeface="Calibri"/>
                <a:cs typeface="Calibri"/>
              </a:rPr>
              <a:t> </a:t>
            </a:r>
            <a:r>
              <a:rPr sz="600" spc="10" dirty="0">
                <a:solidFill>
                  <a:srgbClr val="004689"/>
                </a:solidFill>
                <a:latin typeface="Calibri"/>
                <a:cs typeface="Calibri"/>
              </a:rPr>
              <a:t>le</a:t>
            </a:r>
            <a:r>
              <a:rPr sz="600" spc="-5" dirty="0">
                <a:solidFill>
                  <a:srgbClr val="004689"/>
                </a:solidFill>
                <a:latin typeface="Calibri"/>
                <a:cs typeface="Calibri"/>
              </a:rPr>
              <a:t> </a:t>
            </a:r>
            <a:r>
              <a:rPr sz="600" spc="25" dirty="0">
                <a:solidFill>
                  <a:srgbClr val="004689"/>
                </a:solidFill>
                <a:latin typeface="Calibri"/>
                <a:cs typeface="Calibri"/>
              </a:rPr>
              <a:t>informamos</a:t>
            </a:r>
            <a:r>
              <a:rPr sz="600" spc="-10" dirty="0">
                <a:solidFill>
                  <a:srgbClr val="004689"/>
                </a:solidFill>
                <a:latin typeface="Calibri"/>
                <a:cs typeface="Calibri"/>
              </a:rPr>
              <a:t> </a:t>
            </a:r>
            <a:r>
              <a:rPr sz="600" spc="20" dirty="0">
                <a:solidFill>
                  <a:srgbClr val="004689"/>
                </a:solidFill>
                <a:latin typeface="Calibri"/>
                <a:cs typeface="Calibri"/>
              </a:rPr>
              <a:t>que</a:t>
            </a:r>
            <a:r>
              <a:rPr sz="600" spc="-5" dirty="0">
                <a:solidFill>
                  <a:srgbClr val="004689"/>
                </a:solidFill>
                <a:latin typeface="Calibri"/>
                <a:cs typeface="Calibri"/>
              </a:rPr>
              <a:t> </a:t>
            </a:r>
            <a:r>
              <a:rPr sz="600" spc="20" dirty="0">
                <a:solidFill>
                  <a:srgbClr val="004689"/>
                </a:solidFill>
                <a:latin typeface="Calibri"/>
                <a:cs typeface="Calibri"/>
              </a:rPr>
              <a:t>los</a:t>
            </a:r>
            <a:r>
              <a:rPr sz="600" spc="-5" dirty="0">
                <a:solidFill>
                  <a:srgbClr val="004689"/>
                </a:solidFill>
                <a:latin typeface="Calibri"/>
                <a:cs typeface="Calibri"/>
              </a:rPr>
              <a:t> </a:t>
            </a:r>
            <a:r>
              <a:rPr sz="600" spc="20" dirty="0">
                <a:solidFill>
                  <a:srgbClr val="004689"/>
                </a:solidFill>
                <a:latin typeface="Calibri"/>
                <a:cs typeface="Calibri"/>
              </a:rPr>
              <a:t>datos</a:t>
            </a:r>
            <a:r>
              <a:rPr sz="600" spc="-10" dirty="0">
                <a:solidFill>
                  <a:srgbClr val="004689"/>
                </a:solidFill>
                <a:latin typeface="Calibri"/>
                <a:cs typeface="Calibri"/>
              </a:rPr>
              <a:t> </a:t>
            </a:r>
            <a:r>
              <a:rPr sz="600" spc="20" dirty="0">
                <a:solidFill>
                  <a:srgbClr val="004689"/>
                </a:solidFill>
                <a:latin typeface="Calibri"/>
                <a:cs typeface="Calibri"/>
              </a:rPr>
              <a:t>proporcionados</a:t>
            </a:r>
            <a:r>
              <a:rPr sz="600" spc="-5" dirty="0">
                <a:solidFill>
                  <a:srgbClr val="004689"/>
                </a:solidFill>
                <a:latin typeface="Calibri"/>
                <a:cs typeface="Calibri"/>
              </a:rPr>
              <a:t> </a:t>
            </a:r>
            <a:r>
              <a:rPr sz="600" spc="25" dirty="0">
                <a:solidFill>
                  <a:srgbClr val="004689"/>
                </a:solidFill>
                <a:latin typeface="Calibri"/>
                <a:cs typeface="Calibri"/>
              </a:rPr>
              <a:t>a</a:t>
            </a:r>
            <a:r>
              <a:rPr sz="600" spc="-5" dirty="0">
                <a:solidFill>
                  <a:srgbClr val="004689"/>
                </a:solidFill>
                <a:latin typeface="Calibri"/>
                <a:cs typeface="Calibri"/>
              </a:rPr>
              <a:t> </a:t>
            </a:r>
            <a:r>
              <a:rPr sz="600" spc="20" dirty="0">
                <a:solidFill>
                  <a:srgbClr val="004689"/>
                </a:solidFill>
                <a:latin typeface="Calibri"/>
                <a:cs typeface="Calibri"/>
              </a:rPr>
              <a:t>través</a:t>
            </a:r>
            <a:r>
              <a:rPr sz="600" spc="-10" dirty="0">
                <a:solidFill>
                  <a:srgbClr val="004689"/>
                </a:solidFill>
                <a:latin typeface="Calibri"/>
                <a:cs typeface="Calibri"/>
              </a:rPr>
              <a:t> </a:t>
            </a:r>
            <a:r>
              <a:rPr sz="600" spc="15" dirty="0">
                <a:solidFill>
                  <a:srgbClr val="004689"/>
                </a:solidFill>
                <a:latin typeface="Calibri"/>
                <a:cs typeface="Calibri"/>
              </a:rPr>
              <a:t>del</a:t>
            </a:r>
            <a:r>
              <a:rPr sz="600" spc="-5" dirty="0">
                <a:solidFill>
                  <a:srgbClr val="004689"/>
                </a:solidFill>
                <a:latin typeface="Calibri"/>
                <a:cs typeface="Calibri"/>
              </a:rPr>
              <a:t> </a:t>
            </a:r>
            <a:r>
              <a:rPr sz="600" spc="20" dirty="0">
                <a:solidFill>
                  <a:srgbClr val="004689"/>
                </a:solidFill>
                <a:latin typeface="Calibri"/>
                <a:cs typeface="Calibri"/>
              </a:rPr>
              <a:t>presente</a:t>
            </a:r>
            <a:r>
              <a:rPr sz="600" spc="-5" dirty="0">
                <a:solidFill>
                  <a:srgbClr val="004689"/>
                </a:solidFill>
                <a:latin typeface="Calibri"/>
                <a:cs typeface="Calibri"/>
              </a:rPr>
              <a:t> </a:t>
            </a:r>
            <a:r>
              <a:rPr sz="600" spc="20" dirty="0">
                <a:solidFill>
                  <a:srgbClr val="004689"/>
                </a:solidFill>
                <a:latin typeface="Calibri"/>
                <a:cs typeface="Calibri"/>
              </a:rPr>
              <a:t>formulario</a:t>
            </a:r>
            <a:r>
              <a:rPr sz="600" spc="-10" dirty="0">
                <a:solidFill>
                  <a:srgbClr val="004689"/>
                </a:solidFill>
                <a:latin typeface="Calibri"/>
                <a:cs typeface="Calibri"/>
              </a:rPr>
              <a:t> </a:t>
            </a:r>
            <a:r>
              <a:rPr sz="600" spc="10" dirty="0">
                <a:solidFill>
                  <a:srgbClr val="004689"/>
                </a:solidFill>
                <a:latin typeface="Calibri"/>
                <a:cs typeface="Calibri"/>
              </a:rPr>
              <a:t>y</a:t>
            </a:r>
            <a:r>
              <a:rPr sz="600" spc="-5" dirty="0">
                <a:solidFill>
                  <a:srgbClr val="004689"/>
                </a:solidFill>
                <a:latin typeface="Calibri"/>
                <a:cs typeface="Calibri"/>
              </a:rPr>
              <a:t> </a:t>
            </a:r>
            <a:r>
              <a:rPr sz="600" spc="20" dirty="0">
                <a:solidFill>
                  <a:srgbClr val="004689"/>
                </a:solidFill>
                <a:latin typeface="Calibri"/>
                <a:cs typeface="Calibri"/>
              </a:rPr>
              <a:t>los</a:t>
            </a:r>
            <a:r>
              <a:rPr sz="600" spc="-5" dirty="0">
                <a:solidFill>
                  <a:srgbClr val="004689"/>
                </a:solidFill>
                <a:latin typeface="Calibri"/>
                <a:cs typeface="Calibri"/>
              </a:rPr>
              <a:t> </a:t>
            </a:r>
            <a:r>
              <a:rPr sz="600" spc="20" dirty="0">
                <a:solidFill>
                  <a:srgbClr val="004689"/>
                </a:solidFill>
                <a:latin typeface="Calibri"/>
                <a:cs typeface="Calibri"/>
              </a:rPr>
              <a:t>que  </a:t>
            </a:r>
            <a:r>
              <a:rPr sz="600" spc="25" dirty="0">
                <a:solidFill>
                  <a:srgbClr val="004689"/>
                </a:solidFill>
                <a:latin typeface="Calibri"/>
                <a:cs typeface="Calibri"/>
              </a:rPr>
              <a:t>pueda </a:t>
            </a:r>
            <a:r>
              <a:rPr sz="600" spc="20" dirty="0">
                <a:solidFill>
                  <a:srgbClr val="004689"/>
                </a:solidFill>
                <a:latin typeface="Calibri"/>
                <a:cs typeface="Calibri"/>
              </a:rPr>
              <a:t>llegar </a:t>
            </a:r>
            <a:r>
              <a:rPr sz="600" spc="25" dirty="0">
                <a:solidFill>
                  <a:srgbClr val="004689"/>
                </a:solidFill>
                <a:latin typeface="Calibri"/>
                <a:cs typeface="Calibri"/>
              </a:rPr>
              <a:t>a aportarnos </a:t>
            </a:r>
            <a:r>
              <a:rPr sz="600" spc="20" dirty="0">
                <a:solidFill>
                  <a:srgbClr val="004689"/>
                </a:solidFill>
                <a:latin typeface="Calibri"/>
                <a:cs typeface="Calibri"/>
              </a:rPr>
              <a:t>en formularios </a:t>
            </a:r>
            <a:r>
              <a:rPr sz="600" spc="10" dirty="0">
                <a:solidFill>
                  <a:srgbClr val="004689"/>
                </a:solidFill>
                <a:latin typeface="Calibri"/>
                <a:cs typeface="Calibri"/>
              </a:rPr>
              <a:t>o </a:t>
            </a:r>
            <a:r>
              <a:rPr sz="600" spc="25" dirty="0">
                <a:solidFill>
                  <a:srgbClr val="004689"/>
                </a:solidFill>
                <a:latin typeface="Calibri"/>
                <a:cs typeface="Calibri"/>
              </a:rPr>
              <a:t>documentos </a:t>
            </a:r>
            <a:r>
              <a:rPr sz="600" spc="20" dirty="0">
                <a:solidFill>
                  <a:srgbClr val="004689"/>
                </a:solidFill>
                <a:latin typeface="Calibri"/>
                <a:cs typeface="Calibri"/>
              </a:rPr>
              <a:t>complementarios, </a:t>
            </a:r>
            <a:r>
              <a:rPr sz="600" spc="25" dirty="0">
                <a:solidFill>
                  <a:srgbClr val="004689"/>
                </a:solidFill>
                <a:latin typeface="Calibri"/>
                <a:cs typeface="Calibri"/>
              </a:rPr>
              <a:t>pasarán a </a:t>
            </a:r>
            <a:r>
              <a:rPr sz="600" spc="20" dirty="0">
                <a:solidFill>
                  <a:srgbClr val="004689"/>
                </a:solidFill>
                <a:latin typeface="Calibri"/>
                <a:cs typeface="Calibri"/>
              </a:rPr>
              <a:t>formar parte </a:t>
            </a:r>
            <a:r>
              <a:rPr sz="600" spc="15" dirty="0">
                <a:solidFill>
                  <a:srgbClr val="004689"/>
                </a:solidFill>
                <a:latin typeface="Calibri"/>
                <a:cs typeface="Calibri"/>
              </a:rPr>
              <a:t>de </a:t>
            </a:r>
            <a:r>
              <a:rPr sz="600" spc="25" dirty="0">
                <a:solidFill>
                  <a:srgbClr val="004689"/>
                </a:solidFill>
                <a:latin typeface="Calibri"/>
                <a:cs typeface="Calibri"/>
              </a:rPr>
              <a:t>OVB ALLFINANZ </a:t>
            </a:r>
            <a:r>
              <a:rPr sz="600" spc="20" dirty="0">
                <a:solidFill>
                  <a:srgbClr val="004689"/>
                </a:solidFill>
                <a:latin typeface="Calibri"/>
                <a:cs typeface="Calibri"/>
              </a:rPr>
              <a:t>España </a:t>
            </a:r>
            <a:r>
              <a:rPr sz="600" spc="15" dirty="0">
                <a:solidFill>
                  <a:srgbClr val="004689"/>
                </a:solidFill>
                <a:latin typeface="Calibri"/>
                <a:cs typeface="Calibri"/>
              </a:rPr>
              <a:t>S.A. </a:t>
            </a:r>
            <a:r>
              <a:rPr sz="600" spc="10" dirty="0">
                <a:solidFill>
                  <a:srgbClr val="004689"/>
                </a:solidFill>
                <a:latin typeface="Calibri"/>
                <a:cs typeface="Calibri"/>
              </a:rPr>
              <a:t>(en </a:t>
            </a:r>
            <a:r>
              <a:rPr sz="600" spc="15" dirty="0">
                <a:solidFill>
                  <a:srgbClr val="004689"/>
                </a:solidFill>
                <a:latin typeface="Calibri"/>
                <a:cs typeface="Calibri"/>
              </a:rPr>
              <a:t>adelante, “OVB”) </a:t>
            </a:r>
            <a:r>
              <a:rPr sz="600" spc="20" dirty="0">
                <a:solidFill>
                  <a:srgbClr val="004689"/>
                </a:solidFill>
                <a:latin typeface="Calibri"/>
                <a:cs typeface="Calibri"/>
              </a:rPr>
              <a:t>como Responsable </a:t>
            </a:r>
            <a:r>
              <a:rPr sz="600" spc="15" dirty="0">
                <a:solidFill>
                  <a:srgbClr val="004689"/>
                </a:solidFill>
                <a:latin typeface="Calibri"/>
                <a:cs typeface="Calibri"/>
              </a:rPr>
              <a:t>del Trata-  </a:t>
            </a:r>
            <a:r>
              <a:rPr sz="600" spc="25" dirty="0">
                <a:solidFill>
                  <a:srgbClr val="004689"/>
                </a:solidFill>
                <a:latin typeface="Calibri"/>
                <a:cs typeface="Calibri"/>
              </a:rPr>
              <a:t>miento </a:t>
            </a:r>
            <a:r>
              <a:rPr sz="600" spc="10" dirty="0">
                <a:solidFill>
                  <a:srgbClr val="004689"/>
                </a:solidFill>
                <a:latin typeface="Calibri"/>
                <a:cs typeface="Calibri"/>
              </a:rPr>
              <a:t>y </a:t>
            </a:r>
            <a:r>
              <a:rPr sz="600" spc="20" dirty="0">
                <a:solidFill>
                  <a:srgbClr val="004689"/>
                </a:solidFill>
                <a:latin typeface="Calibri"/>
                <a:cs typeface="Calibri"/>
              </a:rPr>
              <a:t>serán </a:t>
            </a:r>
            <a:r>
              <a:rPr sz="600" spc="25" dirty="0">
                <a:solidFill>
                  <a:srgbClr val="004689"/>
                </a:solidFill>
                <a:latin typeface="Calibri"/>
                <a:cs typeface="Calibri"/>
              </a:rPr>
              <a:t>tratados </a:t>
            </a:r>
            <a:r>
              <a:rPr sz="600" spc="20" dirty="0">
                <a:solidFill>
                  <a:srgbClr val="004689"/>
                </a:solidFill>
                <a:latin typeface="Calibri"/>
                <a:cs typeface="Calibri"/>
              </a:rPr>
              <a:t>con la finalidad </a:t>
            </a:r>
            <a:r>
              <a:rPr sz="600" spc="10" dirty="0">
                <a:solidFill>
                  <a:srgbClr val="004689"/>
                </a:solidFill>
                <a:latin typeface="Calibri"/>
                <a:cs typeface="Calibri"/>
              </a:rPr>
              <a:t>de: </a:t>
            </a:r>
            <a:r>
              <a:rPr sz="600" spc="5" dirty="0">
                <a:solidFill>
                  <a:srgbClr val="004689"/>
                </a:solidFill>
                <a:latin typeface="Calibri"/>
                <a:cs typeface="Calibri"/>
              </a:rPr>
              <a:t>(i) </a:t>
            </a:r>
            <a:r>
              <a:rPr sz="600" spc="15" dirty="0">
                <a:solidFill>
                  <a:srgbClr val="004689"/>
                </a:solidFill>
                <a:latin typeface="Calibri"/>
                <a:cs typeface="Calibri"/>
              </a:rPr>
              <a:t>llevar </a:t>
            </a:r>
            <a:r>
              <a:rPr sz="600" spc="25" dirty="0">
                <a:solidFill>
                  <a:srgbClr val="004689"/>
                </a:solidFill>
                <a:latin typeface="Calibri"/>
                <a:cs typeface="Calibri"/>
              </a:rPr>
              <a:t>a </a:t>
            </a:r>
            <a:r>
              <a:rPr sz="600" spc="20" dirty="0">
                <a:solidFill>
                  <a:srgbClr val="004689"/>
                </a:solidFill>
                <a:latin typeface="Calibri"/>
                <a:cs typeface="Calibri"/>
              </a:rPr>
              <a:t>cabo </a:t>
            </a:r>
            <a:r>
              <a:rPr sz="600" spc="10" dirty="0">
                <a:solidFill>
                  <a:srgbClr val="004689"/>
                </a:solidFill>
                <a:latin typeface="Calibri"/>
                <a:cs typeface="Calibri"/>
              </a:rPr>
              <a:t>el </a:t>
            </a:r>
            <a:r>
              <a:rPr sz="600" spc="20" dirty="0">
                <a:solidFill>
                  <a:srgbClr val="004689"/>
                </a:solidFill>
                <a:latin typeface="Calibri"/>
                <a:cs typeface="Calibri"/>
              </a:rPr>
              <a:t>asesoramiento financiero </a:t>
            </a:r>
            <a:r>
              <a:rPr sz="600" spc="15" dirty="0">
                <a:solidFill>
                  <a:srgbClr val="004689"/>
                </a:solidFill>
                <a:latin typeface="Calibri"/>
                <a:cs typeface="Calibri"/>
              </a:rPr>
              <a:t>de </a:t>
            </a:r>
            <a:r>
              <a:rPr sz="600" spc="20" dirty="0">
                <a:solidFill>
                  <a:srgbClr val="004689"/>
                </a:solidFill>
                <a:latin typeface="Calibri"/>
                <a:cs typeface="Calibri"/>
              </a:rPr>
              <a:t>acuerdo </a:t>
            </a:r>
            <a:r>
              <a:rPr sz="600" spc="25" dirty="0">
                <a:solidFill>
                  <a:srgbClr val="004689"/>
                </a:solidFill>
                <a:latin typeface="Calibri"/>
                <a:cs typeface="Calibri"/>
              </a:rPr>
              <a:t>a </a:t>
            </a:r>
            <a:r>
              <a:rPr sz="600" spc="20" dirty="0">
                <a:solidFill>
                  <a:srgbClr val="004689"/>
                </a:solidFill>
                <a:latin typeface="Calibri"/>
                <a:cs typeface="Calibri"/>
              </a:rPr>
              <a:t>la situación económica </a:t>
            </a:r>
            <a:r>
              <a:rPr sz="600" spc="10" dirty="0">
                <a:solidFill>
                  <a:srgbClr val="004689"/>
                </a:solidFill>
                <a:latin typeface="Calibri"/>
                <a:cs typeface="Calibri"/>
              </a:rPr>
              <a:t>y </a:t>
            </a:r>
            <a:r>
              <a:rPr sz="600" spc="15" dirty="0">
                <a:solidFill>
                  <a:srgbClr val="004689"/>
                </a:solidFill>
                <a:latin typeface="Calibri"/>
                <a:cs typeface="Calibri"/>
              </a:rPr>
              <a:t>profesional, </a:t>
            </a:r>
            <a:r>
              <a:rPr sz="600" spc="10" dirty="0">
                <a:solidFill>
                  <a:srgbClr val="004689"/>
                </a:solidFill>
                <a:latin typeface="Calibri"/>
                <a:cs typeface="Calibri"/>
              </a:rPr>
              <a:t>y </a:t>
            </a:r>
            <a:r>
              <a:rPr sz="600" spc="25" dirty="0">
                <a:solidFill>
                  <a:srgbClr val="004689"/>
                </a:solidFill>
                <a:latin typeface="Calibri"/>
                <a:cs typeface="Calibri"/>
              </a:rPr>
              <a:t>sus </a:t>
            </a:r>
            <a:r>
              <a:rPr sz="600" spc="20" dirty="0">
                <a:solidFill>
                  <a:srgbClr val="004689"/>
                </a:solidFill>
                <a:latin typeface="Calibri"/>
                <a:cs typeface="Calibri"/>
              </a:rPr>
              <a:t>preferencias </a:t>
            </a:r>
            <a:r>
              <a:rPr sz="600" spc="10" dirty="0">
                <a:solidFill>
                  <a:srgbClr val="004689"/>
                </a:solidFill>
                <a:latin typeface="Calibri"/>
                <a:cs typeface="Calibri"/>
              </a:rPr>
              <a:t>y </a:t>
            </a:r>
            <a:r>
              <a:rPr sz="600" spc="5" dirty="0">
                <a:solidFill>
                  <a:srgbClr val="004689"/>
                </a:solidFill>
                <a:latin typeface="Calibri"/>
                <a:cs typeface="Calibri"/>
              </a:rPr>
              <a:t>(ii) </a:t>
            </a:r>
            <a:r>
              <a:rPr sz="600" spc="20" dirty="0">
                <a:solidFill>
                  <a:srgbClr val="004689"/>
                </a:solidFill>
                <a:latin typeface="Calibri"/>
                <a:cs typeface="Calibri"/>
              </a:rPr>
              <a:t>remitirle </a:t>
            </a:r>
            <a:r>
              <a:rPr sz="600" spc="25" dirty="0">
                <a:solidFill>
                  <a:srgbClr val="004689"/>
                </a:solidFill>
                <a:latin typeface="Calibri"/>
                <a:cs typeface="Calibri"/>
              </a:rPr>
              <a:t>comunica-  </a:t>
            </a:r>
            <a:r>
              <a:rPr sz="600" spc="20" dirty="0">
                <a:solidFill>
                  <a:srgbClr val="004689"/>
                </a:solidFill>
                <a:latin typeface="Calibri"/>
                <a:cs typeface="Calibri"/>
              </a:rPr>
              <a:t>ciones</a:t>
            </a:r>
            <a:r>
              <a:rPr sz="600" spc="-10" dirty="0">
                <a:solidFill>
                  <a:srgbClr val="004689"/>
                </a:solidFill>
                <a:latin typeface="Calibri"/>
                <a:cs typeface="Calibri"/>
              </a:rPr>
              <a:t> </a:t>
            </a:r>
            <a:r>
              <a:rPr sz="600" spc="20" dirty="0">
                <a:solidFill>
                  <a:srgbClr val="004689"/>
                </a:solidFill>
                <a:latin typeface="Calibri"/>
                <a:cs typeface="Calibri"/>
              </a:rPr>
              <a:t>comerciales</a:t>
            </a:r>
            <a:r>
              <a:rPr sz="600" spc="-5" dirty="0">
                <a:solidFill>
                  <a:srgbClr val="004689"/>
                </a:solidFill>
                <a:latin typeface="Calibri"/>
                <a:cs typeface="Calibri"/>
              </a:rPr>
              <a:t> </a:t>
            </a:r>
            <a:r>
              <a:rPr sz="600" spc="15" dirty="0">
                <a:solidFill>
                  <a:srgbClr val="004689"/>
                </a:solidFill>
                <a:latin typeface="Calibri"/>
                <a:cs typeface="Calibri"/>
              </a:rPr>
              <a:t>sobre</a:t>
            </a:r>
            <a:r>
              <a:rPr sz="600" spc="-5" dirty="0">
                <a:solidFill>
                  <a:srgbClr val="004689"/>
                </a:solidFill>
                <a:latin typeface="Calibri"/>
                <a:cs typeface="Calibri"/>
              </a:rPr>
              <a:t> </a:t>
            </a:r>
            <a:r>
              <a:rPr sz="600" spc="20" dirty="0">
                <a:solidFill>
                  <a:srgbClr val="004689"/>
                </a:solidFill>
                <a:latin typeface="Calibri"/>
                <a:cs typeface="Calibri"/>
              </a:rPr>
              <a:t>productos</a:t>
            </a:r>
            <a:r>
              <a:rPr sz="600" spc="-5" dirty="0">
                <a:solidFill>
                  <a:srgbClr val="004689"/>
                </a:solidFill>
                <a:latin typeface="Calibri"/>
                <a:cs typeface="Calibri"/>
              </a:rPr>
              <a:t> </a:t>
            </a:r>
            <a:r>
              <a:rPr sz="600" spc="10" dirty="0">
                <a:solidFill>
                  <a:srgbClr val="004689"/>
                </a:solidFill>
                <a:latin typeface="Calibri"/>
                <a:cs typeface="Calibri"/>
              </a:rPr>
              <a:t>o</a:t>
            </a:r>
            <a:r>
              <a:rPr sz="600" spc="-5" dirty="0">
                <a:solidFill>
                  <a:srgbClr val="004689"/>
                </a:solidFill>
                <a:latin typeface="Calibri"/>
                <a:cs typeface="Calibri"/>
              </a:rPr>
              <a:t> </a:t>
            </a:r>
            <a:r>
              <a:rPr sz="600" spc="20" dirty="0">
                <a:solidFill>
                  <a:srgbClr val="004689"/>
                </a:solidFill>
                <a:latin typeface="Calibri"/>
                <a:cs typeface="Calibri"/>
              </a:rPr>
              <a:t>servicios</a:t>
            </a:r>
            <a:r>
              <a:rPr sz="600" spc="-5" dirty="0">
                <a:solidFill>
                  <a:srgbClr val="004689"/>
                </a:solidFill>
                <a:latin typeface="Calibri"/>
                <a:cs typeface="Calibri"/>
              </a:rPr>
              <a:t> </a:t>
            </a:r>
            <a:r>
              <a:rPr sz="600" spc="20" dirty="0">
                <a:solidFill>
                  <a:srgbClr val="004689"/>
                </a:solidFill>
                <a:latin typeface="Calibri"/>
                <a:cs typeface="Calibri"/>
              </a:rPr>
              <a:t>relacionados</a:t>
            </a:r>
            <a:r>
              <a:rPr sz="600" spc="-5" dirty="0">
                <a:solidFill>
                  <a:srgbClr val="004689"/>
                </a:solidFill>
                <a:latin typeface="Calibri"/>
                <a:cs typeface="Calibri"/>
              </a:rPr>
              <a:t> </a:t>
            </a:r>
            <a:r>
              <a:rPr sz="600" spc="20" dirty="0">
                <a:solidFill>
                  <a:srgbClr val="004689"/>
                </a:solidFill>
                <a:latin typeface="Calibri"/>
                <a:cs typeface="Calibri"/>
              </a:rPr>
              <a:t>con</a:t>
            </a:r>
            <a:r>
              <a:rPr sz="600" spc="-5" dirty="0">
                <a:solidFill>
                  <a:srgbClr val="004689"/>
                </a:solidFill>
                <a:latin typeface="Calibri"/>
                <a:cs typeface="Calibri"/>
              </a:rPr>
              <a:t> </a:t>
            </a:r>
            <a:r>
              <a:rPr sz="600" spc="10" dirty="0">
                <a:solidFill>
                  <a:srgbClr val="004689"/>
                </a:solidFill>
                <a:latin typeface="Calibri"/>
                <a:cs typeface="Calibri"/>
              </a:rPr>
              <a:t>el</a:t>
            </a:r>
            <a:r>
              <a:rPr sz="600" spc="-5" dirty="0">
                <a:solidFill>
                  <a:srgbClr val="004689"/>
                </a:solidFill>
                <a:latin typeface="Calibri"/>
                <a:cs typeface="Calibri"/>
              </a:rPr>
              <a:t> </a:t>
            </a:r>
            <a:r>
              <a:rPr sz="600" spc="20" dirty="0">
                <a:solidFill>
                  <a:srgbClr val="004689"/>
                </a:solidFill>
                <a:latin typeface="Calibri"/>
                <a:cs typeface="Calibri"/>
              </a:rPr>
              <a:t>asesoramiento</a:t>
            </a:r>
            <a:r>
              <a:rPr sz="600" spc="-5" dirty="0">
                <a:solidFill>
                  <a:srgbClr val="004689"/>
                </a:solidFill>
                <a:latin typeface="Calibri"/>
                <a:cs typeface="Calibri"/>
              </a:rPr>
              <a:t> </a:t>
            </a:r>
            <a:r>
              <a:rPr sz="600" spc="20" dirty="0">
                <a:solidFill>
                  <a:srgbClr val="004689"/>
                </a:solidFill>
                <a:latin typeface="Calibri"/>
                <a:cs typeface="Calibri"/>
              </a:rPr>
              <a:t>financiero</a:t>
            </a:r>
            <a:r>
              <a:rPr sz="600" spc="-5" dirty="0">
                <a:solidFill>
                  <a:srgbClr val="004689"/>
                </a:solidFill>
                <a:latin typeface="Calibri"/>
                <a:cs typeface="Calibri"/>
              </a:rPr>
              <a:t> </a:t>
            </a:r>
            <a:r>
              <a:rPr sz="600" spc="15" dirty="0">
                <a:solidFill>
                  <a:srgbClr val="004689"/>
                </a:solidFill>
                <a:latin typeface="Calibri"/>
                <a:cs typeface="Calibri"/>
              </a:rPr>
              <a:t>de</a:t>
            </a:r>
            <a:r>
              <a:rPr sz="600" spc="-5" dirty="0">
                <a:solidFill>
                  <a:srgbClr val="004689"/>
                </a:solidFill>
                <a:latin typeface="Calibri"/>
                <a:cs typeface="Calibri"/>
              </a:rPr>
              <a:t> </a:t>
            </a:r>
            <a:r>
              <a:rPr sz="600" spc="25" dirty="0">
                <a:solidFill>
                  <a:srgbClr val="004689"/>
                </a:solidFill>
                <a:latin typeface="Calibri"/>
                <a:cs typeface="Calibri"/>
              </a:rPr>
              <a:t>OVB</a:t>
            </a:r>
            <a:r>
              <a:rPr sz="600" spc="-5" dirty="0">
                <a:solidFill>
                  <a:srgbClr val="004689"/>
                </a:solidFill>
                <a:latin typeface="Calibri"/>
                <a:cs typeface="Calibri"/>
              </a:rPr>
              <a:t> </a:t>
            </a:r>
            <a:r>
              <a:rPr sz="600" spc="20" dirty="0">
                <a:solidFill>
                  <a:srgbClr val="004689"/>
                </a:solidFill>
                <a:latin typeface="Calibri"/>
                <a:cs typeface="Calibri"/>
              </a:rPr>
              <a:t>por</a:t>
            </a:r>
            <a:r>
              <a:rPr sz="600" spc="-5" dirty="0">
                <a:solidFill>
                  <a:srgbClr val="004689"/>
                </a:solidFill>
                <a:latin typeface="Calibri"/>
                <a:cs typeface="Calibri"/>
              </a:rPr>
              <a:t> </a:t>
            </a:r>
            <a:r>
              <a:rPr sz="600" spc="15" dirty="0">
                <a:solidFill>
                  <a:srgbClr val="004689"/>
                </a:solidFill>
                <a:latin typeface="Calibri"/>
                <a:cs typeface="Calibri"/>
              </a:rPr>
              <a:t>correo</a:t>
            </a:r>
            <a:r>
              <a:rPr sz="600" spc="-5" dirty="0">
                <a:solidFill>
                  <a:srgbClr val="004689"/>
                </a:solidFill>
                <a:latin typeface="Calibri"/>
                <a:cs typeface="Calibri"/>
              </a:rPr>
              <a:t> </a:t>
            </a:r>
            <a:r>
              <a:rPr sz="600" spc="20" dirty="0">
                <a:solidFill>
                  <a:srgbClr val="004689"/>
                </a:solidFill>
                <a:latin typeface="Calibri"/>
                <a:cs typeface="Calibri"/>
              </a:rPr>
              <a:t>electrónico</a:t>
            </a:r>
            <a:r>
              <a:rPr sz="600" spc="-5" dirty="0">
                <a:solidFill>
                  <a:srgbClr val="004689"/>
                </a:solidFill>
                <a:latin typeface="Calibri"/>
                <a:cs typeface="Calibri"/>
              </a:rPr>
              <a:t> </a:t>
            </a:r>
            <a:r>
              <a:rPr sz="600" spc="10" dirty="0">
                <a:solidFill>
                  <a:srgbClr val="004689"/>
                </a:solidFill>
                <a:latin typeface="Calibri"/>
                <a:cs typeface="Calibri"/>
              </a:rPr>
              <a:t>o</a:t>
            </a:r>
            <a:r>
              <a:rPr sz="600" spc="-5" dirty="0">
                <a:solidFill>
                  <a:srgbClr val="004689"/>
                </a:solidFill>
                <a:latin typeface="Calibri"/>
                <a:cs typeface="Calibri"/>
              </a:rPr>
              <a:t> </a:t>
            </a:r>
            <a:r>
              <a:rPr sz="600" spc="20" dirty="0">
                <a:solidFill>
                  <a:srgbClr val="004689"/>
                </a:solidFill>
                <a:latin typeface="Calibri"/>
                <a:cs typeface="Calibri"/>
              </a:rPr>
              <a:t>medios</a:t>
            </a:r>
            <a:r>
              <a:rPr sz="600" spc="-5" dirty="0">
                <a:solidFill>
                  <a:srgbClr val="004689"/>
                </a:solidFill>
                <a:latin typeface="Calibri"/>
                <a:cs typeface="Calibri"/>
              </a:rPr>
              <a:t> </a:t>
            </a:r>
            <a:r>
              <a:rPr sz="600" spc="20" dirty="0">
                <a:solidFill>
                  <a:srgbClr val="004689"/>
                </a:solidFill>
                <a:latin typeface="Calibri"/>
                <a:cs typeface="Calibri"/>
              </a:rPr>
              <a:t>electrónicos</a:t>
            </a:r>
            <a:r>
              <a:rPr sz="600" spc="-5" dirty="0">
                <a:solidFill>
                  <a:srgbClr val="004689"/>
                </a:solidFill>
                <a:latin typeface="Calibri"/>
                <a:cs typeface="Calibri"/>
              </a:rPr>
              <a:t> </a:t>
            </a:r>
            <a:r>
              <a:rPr sz="600" spc="20" dirty="0">
                <a:solidFill>
                  <a:srgbClr val="004689"/>
                </a:solidFill>
                <a:latin typeface="Calibri"/>
                <a:cs typeface="Calibri"/>
              </a:rPr>
              <a:t>equivalentes.</a:t>
            </a:r>
            <a:r>
              <a:rPr sz="600" spc="-5" dirty="0">
                <a:solidFill>
                  <a:srgbClr val="004689"/>
                </a:solidFill>
                <a:latin typeface="Calibri"/>
                <a:cs typeface="Calibri"/>
              </a:rPr>
              <a:t> </a:t>
            </a:r>
            <a:r>
              <a:rPr sz="600" spc="20" dirty="0">
                <a:solidFill>
                  <a:srgbClr val="004689"/>
                </a:solidFill>
                <a:latin typeface="Calibri"/>
                <a:cs typeface="Calibri"/>
              </a:rPr>
              <a:t>Usted</a:t>
            </a:r>
            <a:r>
              <a:rPr sz="600" spc="-10" dirty="0">
                <a:solidFill>
                  <a:srgbClr val="004689"/>
                </a:solidFill>
                <a:latin typeface="Calibri"/>
                <a:cs typeface="Calibri"/>
              </a:rPr>
              <a:t> </a:t>
            </a:r>
            <a:r>
              <a:rPr sz="600" spc="20" dirty="0">
                <a:solidFill>
                  <a:srgbClr val="004689"/>
                </a:solidFill>
                <a:latin typeface="Calibri"/>
                <a:cs typeface="Calibri"/>
              </a:rPr>
              <a:t>no</a:t>
            </a:r>
            <a:r>
              <a:rPr sz="600" spc="-5" dirty="0">
                <a:solidFill>
                  <a:srgbClr val="004689"/>
                </a:solidFill>
                <a:latin typeface="Calibri"/>
                <a:cs typeface="Calibri"/>
              </a:rPr>
              <a:t> </a:t>
            </a:r>
            <a:r>
              <a:rPr sz="600" spc="20" dirty="0">
                <a:solidFill>
                  <a:srgbClr val="004689"/>
                </a:solidFill>
                <a:latin typeface="Calibri"/>
                <a:cs typeface="Calibri"/>
              </a:rPr>
              <a:t>está</a:t>
            </a:r>
            <a:r>
              <a:rPr sz="600" spc="-5" dirty="0">
                <a:solidFill>
                  <a:srgbClr val="004689"/>
                </a:solidFill>
                <a:latin typeface="Calibri"/>
                <a:cs typeface="Calibri"/>
              </a:rPr>
              <a:t> </a:t>
            </a:r>
            <a:r>
              <a:rPr sz="600" spc="20" dirty="0">
                <a:solidFill>
                  <a:srgbClr val="004689"/>
                </a:solidFill>
                <a:latin typeface="Calibri"/>
                <a:cs typeface="Calibri"/>
              </a:rPr>
              <a:t>obligado  </a:t>
            </a:r>
            <a:r>
              <a:rPr sz="600" spc="25" dirty="0">
                <a:solidFill>
                  <a:srgbClr val="004689"/>
                </a:solidFill>
                <a:latin typeface="Calibri"/>
                <a:cs typeface="Calibri"/>
              </a:rPr>
              <a:t>a aportarnos sus </a:t>
            </a:r>
            <a:r>
              <a:rPr sz="600" spc="15" dirty="0">
                <a:solidFill>
                  <a:srgbClr val="004689"/>
                </a:solidFill>
                <a:latin typeface="Calibri"/>
                <a:cs typeface="Calibri"/>
              </a:rPr>
              <a:t>datos, pero </a:t>
            </a:r>
            <a:r>
              <a:rPr sz="600" spc="20" dirty="0">
                <a:solidFill>
                  <a:srgbClr val="004689"/>
                </a:solidFill>
                <a:latin typeface="Calibri"/>
                <a:cs typeface="Calibri"/>
              </a:rPr>
              <a:t>la no facilitación conllevará la imposibilidad </a:t>
            </a:r>
            <a:r>
              <a:rPr sz="600" spc="15" dirty="0">
                <a:solidFill>
                  <a:srgbClr val="004689"/>
                </a:solidFill>
                <a:latin typeface="Calibri"/>
                <a:cs typeface="Calibri"/>
              </a:rPr>
              <a:t>de </a:t>
            </a:r>
            <a:r>
              <a:rPr sz="600" spc="20" dirty="0">
                <a:solidFill>
                  <a:srgbClr val="004689"/>
                </a:solidFill>
                <a:latin typeface="Calibri"/>
                <a:cs typeface="Calibri"/>
              </a:rPr>
              <a:t>contratar con </a:t>
            </a:r>
            <a:r>
              <a:rPr sz="600" spc="15" dirty="0">
                <a:solidFill>
                  <a:srgbClr val="004689"/>
                </a:solidFill>
                <a:latin typeface="Calibri"/>
                <a:cs typeface="Calibri"/>
              </a:rPr>
              <a:t>OVB. En </a:t>
            </a:r>
            <a:r>
              <a:rPr sz="600" spc="20" dirty="0">
                <a:solidFill>
                  <a:srgbClr val="004689"/>
                </a:solidFill>
                <a:latin typeface="Calibri"/>
                <a:cs typeface="Calibri"/>
              </a:rPr>
              <a:t>caso </a:t>
            </a:r>
            <a:r>
              <a:rPr sz="600" spc="15" dirty="0">
                <a:solidFill>
                  <a:srgbClr val="004689"/>
                </a:solidFill>
                <a:latin typeface="Calibri"/>
                <a:cs typeface="Calibri"/>
              </a:rPr>
              <a:t>de </a:t>
            </a:r>
            <a:r>
              <a:rPr sz="600" spc="20" dirty="0">
                <a:solidFill>
                  <a:srgbClr val="004689"/>
                </a:solidFill>
                <a:latin typeface="Calibri"/>
                <a:cs typeface="Calibri"/>
              </a:rPr>
              <a:t>facilitarnos </a:t>
            </a:r>
            <a:r>
              <a:rPr sz="600" spc="25" dirty="0">
                <a:solidFill>
                  <a:srgbClr val="004689"/>
                </a:solidFill>
                <a:latin typeface="Calibri"/>
                <a:cs typeface="Calibri"/>
              </a:rPr>
              <a:t>sus </a:t>
            </a:r>
            <a:r>
              <a:rPr sz="600" spc="15" dirty="0">
                <a:solidFill>
                  <a:srgbClr val="004689"/>
                </a:solidFill>
                <a:latin typeface="Calibri"/>
                <a:cs typeface="Calibri"/>
              </a:rPr>
              <a:t>datos, </a:t>
            </a:r>
            <a:r>
              <a:rPr sz="600" spc="10" dirty="0">
                <a:solidFill>
                  <a:srgbClr val="004689"/>
                </a:solidFill>
                <a:latin typeface="Calibri"/>
                <a:cs typeface="Calibri"/>
              </a:rPr>
              <a:t>le </a:t>
            </a:r>
            <a:r>
              <a:rPr sz="600" spc="25" dirty="0">
                <a:solidFill>
                  <a:srgbClr val="004689"/>
                </a:solidFill>
                <a:latin typeface="Calibri"/>
                <a:cs typeface="Calibri"/>
              </a:rPr>
              <a:t>informamos </a:t>
            </a:r>
            <a:r>
              <a:rPr sz="600" spc="20" dirty="0">
                <a:solidFill>
                  <a:srgbClr val="004689"/>
                </a:solidFill>
                <a:latin typeface="Calibri"/>
                <a:cs typeface="Calibri"/>
              </a:rPr>
              <a:t>que la base </a:t>
            </a:r>
            <a:r>
              <a:rPr sz="600" spc="15" dirty="0">
                <a:solidFill>
                  <a:srgbClr val="004689"/>
                </a:solidFill>
                <a:latin typeface="Calibri"/>
                <a:cs typeface="Calibri"/>
              </a:rPr>
              <a:t>de </a:t>
            </a:r>
            <a:r>
              <a:rPr sz="600" spc="25" dirty="0">
                <a:solidFill>
                  <a:srgbClr val="004689"/>
                </a:solidFill>
                <a:latin typeface="Calibri"/>
                <a:cs typeface="Calibri"/>
              </a:rPr>
              <a:t>legitimación </a:t>
            </a:r>
            <a:r>
              <a:rPr sz="600" spc="20" dirty="0">
                <a:solidFill>
                  <a:srgbClr val="004689"/>
                </a:solidFill>
                <a:latin typeface="Calibri"/>
                <a:cs typeface="Calibri"/>
              </a:rPr>
              <a:t>para </a:t>
            </a:r>
            <a:r>
              <a:rPr sz="600" spc="10" dirty="0">
                <a:solidFill>
                  <a:srgbClr val="004689"/>
                </a:solidFill>
                <a:latin typeface="Calibri"/>
                <a:cs typeface="Calibri"/>
              </a:rPr>
              <a:t>el  </a:t>
            </a:r>
            <a:r>
              <a:rPr sz="600" spc="25" dirty="0">
                <a:solidFill>
                  <a:srgbClr val="004689"/>
                </a:solidFill>
                <a:latin typeface="Calibri"/>
                <a:cs typeface="Calibri"/>
              </a:rPr>
              <a:t>tratamiento</a:t>
            </a:r>
            <a:r>
              <a:rPr sz="600" dirty="0">
                <a:solidFill>
                  <a:srgbClr val="004689"/>
                </a:solidFill>
                <a:latin typeface="Calibri"/>
                <a:cs typeface="Calibri"/>
              </a:rPr>
              <a:t> </a:t>
            </a:r>
            <a:r>
              <a:rPr sz="600" spc="15" dirty="0">
                <a:solidFill>
                  <a:srgbClr val="004689"/>
                </a:solidFill>
                <a:latin typeface="Calibri"/>
                <a:cs typeface="Calibri"/>
              </a:rPr>
              <a:t>de</a:t>
            </a:r>
            <a:r>
              <a:rPr sz="600" dirty="0">
                <a:solidFill>
                  <a:srgbClr val="004689"/>
                </a:solidFill>
                <a:latin typeface="Calibri"/>
                <a:cs typeface="Calibri"/>
              </a:rPr>
              <a:t> </a:t>
            </a:r>
            <a:r>
              <a:rPr sz="600" spc="20" dirty="0">
                <a:solidFill>
                  <a:srgbClr val="004689"/>
                </a:solidFill>
                <a:latin typeface="Calibri"/>
                <a:cs typeface="Calibri"/>
              </a:rPr>
              <a:t>los</a:t>
            </a:r>
            <a:r>
              <a:rPr sz="600" dirty="0">
                <a:solidFill>
                  <a:srgbClr val="004689"/>
                </a:solidFill>
                <a:latin typeface="Calibri"/>
                <a:cs typeface="Calibri"/>
              </a:rPr>
              <a:t> </a:t>
            </a:r>
            <a:r>
              <a:rPr sz="600" spc="25" dirty="0">
                <a:solidFill>
                  <a:srgbClr val="004689"/>
                </a:solidFill>
                <a:latin typeface="Calibri"/>
                <a:cs typeface="Calibri"/>
              </a:rPr>
              <a:t>mismos</a:t>
            </a:r>
            <a:r>
              <a:rPr sz="600" dirty="0">
                <a:solidFill>
                  <a:srgbClr val="004689"/>
                </a:solidFill>
                <a:latin typeface="Calibri"/>
                <a:cs typeface="Calibri"/>
              </a:rPr>
              <a:t> </a:t>
            </a:r>
            <a:r>
              <a:rPr sz="600" spc="15" dirty="0">
                <a:solidFill>
                  <a:srgbClr val="004689"/>
                </a:solidFill>
                <a:latin typeface="Calibri"/>
                <a:cs typeface="Calibri"/>
              </a:rPr>
              <a:t>es</a:t>
            </a:r>
            <a:r>
              <a:rPr sz="600" dirty="0">
                <a:solidFill>
                  <a:srgbClr val="004689"/>
                </a:solidFill>
                <a:latin typeface="Calibri"/>
                <a:cs typeface="Calibri"/>
              </a:rPr>
              <a:t> </a:t>
            </a:r>
            <a:r>
              <a:rPr sz="600" spc="10" dirty="0">
                <a:solidFill>
                  <a:srgbClr val="004689"/>
                </a:solidFill>
                <a:latin typeface="Calibri"/>
                <a:cs typeface="Calibri"/>
              </a:rPr>
              <a:t>el</a:t>
            </a:r>
            <a:r>
              <a:rPr sz="600" dirty="0">
                <a:solidFill>
                  <a:srgbClr val="004689"/>
                </a:solidFill>
                <a:latin typeface="Calibri"/>
                <a:cs typeface="Calibri"/>
              </a:rPr>
              <a:t> </a:t>
            </a:r>
            <a:r>
              <a:rPr sz="600" spc="20" dirty="0">
                <a:solidFill>
                  <a:srgbClr val="004689"/>
                </a:solidFill>
                <a:latin typeface="Calibri"/>
                <a:cs typeface="Calibri"/>
              </a:rPr>
              <a:t>interés</a:t>
            </a:r>
            <a:r>
              <a:rPr sz="600" spc="5" dirty="0">
                <a:solidFill>
                  <a:srgbClr val="004689"/>
                </a:solidFill>
                <a:latin typeface="Calibri"/>
                <a:cs typeface="Calibri"/>
              </a:rPr>
              <a:t> </a:t>
            </a:r>
            <a:r>
              <a:rPr sz="600" spc="25" dirty="0">
                <a:solidFill>
                  <a:srgbClr val="004689"/>
                </a:solidFill>
                <a:latin typeface="Calibri"/>
                <a:cs typeface="Calibri"/>
              </a:rPr>
              <a:t>legítimo</a:t>
            </a:r>
            <a:r>
              <a:rPr sz="600" dirty="0">
                <a:solidFill>
                  <a:srgbClr val="004689"/>
                </a:solidFill>
                <a:latin typeface="Calibri"/>
                <a:cs typeface="Calibri"/>
              </a:rPr>
              <a:t> </a:t>
            </a:r>
            <a:r>
              <a:rPr sz="600" spc="15" dirty="0">
                <a:solidFill>
                  <a:srgbClr val="004689"/>
                </a:solidFill>
                <a:latin typeface="Calibri"/>
                <a:cs typeface="Calibri"/>
              </a:rPr>
              <a:t>de</a:t>
            </a:r>
            <a:r>
              <a:rPr sz="600" dirty="0">
                <a:solidFill>
                  <a:srgbClr val="004689"/>
                </a:solidFill>
                <a:latin typeface="Calibri"/>
                <a:cs typeface="Calibri"/>
              </a:rPr>
              <a:t> </a:t>
            </a:r>
            <a:r>
              <a:rPr sz="600" spc="15" dirty="0">
                <a:solidFill>
                  <a:srgbClr val="004689"/>
                </a:solidFill>
                <a:latin typeface="Calibri"/>
                <a:cs typeface="Calibri"/>
              </a:rPr>
              <a:t>OVB,</a:t>
            </a:r>
            <a:r>
              <a:rPr sz="600" dirty="0">
                <a:solidFill>
                  <a:srgbClr val="004689"/>
                </a:solidFill>
                <a:latin typeface="Calibri"/>
                <a:cs typeface="Calibri"/>
              </a:rPr>
              <a:t> </a:t>
            </a:r>
            <a:r>
              <a:rPr sz="600" spc="20" dirty="0">
                <a:solidFill>
                  <a:srgbClr val="004689"/>
                </a:solidFill>
                <a:latin typeface="Calibri"/>
                <a:cs typeface="Calibri"/>
              </a:rPr>
              <a:t>así</a:t>
            </a:r>
            <a:r>
              <a:rPr sz="600" dirty="0">
                <a:solidFill>
                  <a:srgbClr val="004689"/>
                </a:solidFill>
                <a:latin typeface="Calibri"/>
                <a:cs typeface="Calibri"/>
              </a:rPr>
              <a:t> </a:t>
            </a:r>
            <a:r>
              <a:rPr sz="600" spc="20" dirty="0">
                <a:solidFill>
                  <a:srgbClr val="004689"/>
                </a:solidFill>
                <a:latin typeface="Calibri"/>
                <a:cs typeface="Calibri"/>
              </a:rPr>
              <a:t>como</a:t>
            </a:r>
            <a:r>
              <a:rPr sz="600" dirty="0">
                <a:solidFill>
                  <a:srgbClr val="004689"/>
                </a:solidFill>
                <a:latin typeface="Calibri"/>
                <a:cs typeface="Calibri"/>
              </a:rPr>
              <a:t> </a:t>
            </a:r>
            <a:r>
              <a:rPr sz="600" spc="25" dirty="0">
                <a:solidFill>
                  <a:srgbClr val="004689"/>
                </a:solidFill>
                <a:latin typeface="Calibri"/>
                <a:cs typeface="Calibri"/>
              </a:rPr>
              <a:t>su</a:t>
            </a:r>
            <a:r>
              <a:rPr sz="600" spc="5" dirty="0">
                <a:solidFill>
                  <a:srgbClr val="004689"/>
                </a:solidFill>
                <a:latin typeface="Calibri"/>
                <a:cs typeface="Calibri"/>
              </a:rPr>
              <a:t> </a:t>
            </a:r>
            <a:r>
              <a:rPr sz="600" spc="25" dirty="0">
                <a:solidFill>
                  <a:srgbClr val="004689"/>
                </a:solidFill>
                <a:latin typeface="Calibri"/>
                <a:cs typeface="Calibri"/>
              </a:rPr>
              <a:t>consentimiento</a:t>
            </a:r>
            <a:r>
              <a:rPr sz="600" dirty="0">
                <a:solidFill>
                  <a:srgbClr val="004689"/>
                </a:solidFill>
                <a:latin typeface="Calibri"/>
                <a:cs typeface="Calibri"/>
              </a:rPr>
              <a:t> </a:t>
            </a:r>
            <a:r>
              <a:rPr sz="600" spc="15" dirty="0">
                <a:solidFill>
                  <a:srgbClr val="004689"/>
                </a:solidFill>
                <a:latin typeface="Calibri"/>
                <a:cs typeface="Calibri"/>
              </a:rPr>
              <a:t>expreso.</a:t>
            </a:r>
            <a:r>
              <a:rPr sz="600" dirty="0">
                <a:solidFill>
                  <a:srgbClr val="004689"/>
                </a:solidFill>
                <a:latin typeface="Calibri"/>
                <a:cs typeface="Calibri"/>
              </a:rPr>
              <a:t> </a:t>
            </a:r>
            <a:r>
              <a:rPr sz="600" spc="20" dirty="0">
                <a:solidFill>
                  <a:srgbClr val="004689"/>
                </a:solidFill>
                <a:latin typeface="Calibri"/>
                <a:cs typeface="Calibri"/>
              </a:rPr>
              <a:t>Si</a:t>
            </a:r>
            <a:r>
              <a:rPr sz="600" dirty="0">
                <a:solidFill>
                  <a:srgbClr val="004689"/>
                </a:solidFill>
                <a:latin typeface="Calibri"/>
                <a:cs typeface="Calibri"/>
              </a:rPr>
              <a:t> </a:t>
            </a:r>
            <a:r>
              <a:rPr sz="600" spc="20" dirty="0">
                <a:solidFill>
                  <a:srgbClr val="004689"/>
                </a:solidFill>
                <a:latin typeface="Calibri"/>
                <a:cs typeface="Calibri"/>
              </a:rPr>
              <a:t>llegase</a:t>
            </a:r>
            <a:r>
              <a:rPr sz="600" dirty="0">
                <a:solidFill>
                  <a:srgbClr val="004689"/>
                </a:solidFill>
                <a:latin typeface="Calibri"/>
                <a:cs typeface="Calibri"/>
              </a:rPr>
              <a:t> </a:t>
            </a:r>
            <a:r>
              <a:rPr sz="600" spc="25" dirty="0">
                <a:solidFill>
                  <a:srgbClr val="004689"/>
                </a:solidFill>
                <a:latin typeface="Calibri"/>
                <a:cs typeface="Calibri"/>
              </a:rPr>
              <a:t>a</a:t>
            </a:r>
            <a:r>
              <a:rPr sz="600" dirty="0">
                <a:solidFill>
                  <a:srgbClr val="004689"/>
                </a:solidFill>
                <a:latin typeface="Calibri"/>
                <a:cs typeface="Calibri"/>
              </a:rPr>
              <a:t> </a:t>
            </a:r>
            <a:r>
              <a:rPr sz="600" spc="20" dirty="0">
                <a:solidFill>
                  <a:srgbClr val="004689"/>
                </a:solidFill>
                <a:latin typeface="Calibri"/>
                <a:cs typeface="Calibri"/>
              </a:rPr>
              <a:t>contratar</a:t>
            </a:r>
            <a:r>
              <a:rPr sz="600" dirty="0">
                <a:solidFill>
                  <a:srgbClr val="004689"/>
                </a:solidFill>
                <a:latin typeface="Calibri"/>
                <a:cs typeface="Calibri"/>
              </a:rPr>
              <a:t> </a:t>
            </a:r>
            <a:r>
              <a:rPr sz="600" spc="20" dirty="0">
                <a:solidFill>
                  <a:srgbClr val="004689"/>
                </a:solidFill>
                <a:latin typeface="Calibri"/>
                <a:cs typeface="Calibri"/>
              </a:rPr>
              <a:t>con</a:t>
            </a:r>
            <a:r>
              <a:rPr sz="600" spc="5" dirty="0">
                <a:solidFill>
                  <a:srgbClr val="004689"/>
                </a:solidFill>
                <a:latin typeface="Calibri"/>
                <a:cs typeface="Calibri"/>
              </a:rPr>
              <a:t> </a:t>
            </a:r>
            <a:r>
              <a:rPr sz="600" spc="15" dirty="0">
                <a:solidFill>
                  <a:srgbClr val="004689"/>
                </a:solidFill>
                <a:latin typeface="Calibri"/>
                <a:cs typeface="Calibri"/>
              </a:rPr>
              <a:t>nosotros,</a:t>
            </a:r>
            <a:r>
              <a:rPr sz="600" dirty="0">
                <a:solidFill>
                  <a:srgbClr val="004689"/>
                </a:solidFill>
                <a:latin typeface="Calibri"/>
                <a:cs typeface="Calibri"/>
              </a:rPr>
              <a:t> </a:t>
            </a:r>
            <a:r>
              <a:rPr sz="600" spc="25" dirty="0">
                <a:solidFill>
                  <a:srgbClr val="004689"/>
                </a:solidFill>
                <a:latin typeface="Calibri"/>
                <a:cs typeface="Calibri"/>
              </a:rPr>
              <a:t>también</a:t>
            </a:r>
            <a:r>
              <a:rPr sz="600" dirty="0">
                <a:solidFill>
                  <a:srgbClr val="004689"/>
                </a:solidFill>
                <a:latin typeface="Calibri"/>
                <a:cs typeface="Calibri"/>
              </a:rPr>
              <a:t> </a:t>
            </a:r>
            <a:r>
              <a:rPr sz="600" spc="20" dirty="0">
                <a:solidFill>
                  <a:srgbClr val="004689"/>
                </a:solidFill>
                <a:latin typeface="Calibri"/>
                <a:cs typeface="Calibri"/>
              </a:rPr>
              <a:t>estaremos</a:t>
            </a:r>
            <a:r>
              <a:rPr sz="600" dirty="0">
                <a:solidFill>
                  <a:srgbClr val="004689"/>
                </a:solidFill>
                <a:latin typeface="Calibri"/>
                <a:cs typeface="Calibri"/>
              </a:rPr>
              <a:t> </a:t>
            </a:r>
            <a:r>
              <a:rPr sz="600" spc="20" dirty="0">
                <a:solidFill>
                  <a:srgbClr val="004689"/>
                </a:solidFill>
                <a:latin typeface="Calibri"/>
                <a:cs typeface="Calibri"/>
              </a:rPr>
              <a:t>habilitados</a:t>
            </a:r>
            <a:r>
              <a:rPr sz="600" dirty="0">
                <a:solidFill>
                  <a:srgbClr val="004689"/>
                </a:solidFill>
                <a:latin typeface="Calibri"/>
                <a:cs typeface="Calibri"/>
              </a:rPr>
              <a:t> </a:t>
            </a:r>
            <a:r>
              <a:rPr sz="600" spc="20" dirty="0">
                <a:solidFill>
                  <a:srgbClr val="004689"/>
                </a:solidFill>
                <a:latin typeface="Calibri"/>
                <a:cs typeface="Calibri"/>
              </a:rPr>
              <a:t>para</a:t>
            </a:r>
            <a:r>
              <a:rPr sz="600" dirty="0">
                <a:solidFill>
                  <a:srgbClr val="004689"/>
                </a:solidFill>
                <a:latin typeface="Calibri"/>
                <a:cs typeface="Calibri"/>
              </a:rPr>
              <a:t> </a:t>
            </a:r>
            <a:r>
              <a:rPr sz="600" spc="20" dirty="0">
                <a:solidFill>
                  <a:srgbClr val="004689"/>
                </a:solidFill>
                <a:latin typeface="Calibri"/>
                <a:cs typeface="Calibri"/>
              </a:rPr>
              <a:t>tratar</a:t>
            </a:r>
            <a:r>
              <a:rPr sz="600" spc="5" dirty="0">
                <a:solidFill>
                  <a:srgbClr val="004689"/>
                </a:solidFill>
                <a:latin typeface="Calibri"/>
                <a:cs typeface="Calibri"/>
              </a:rPr>
              <a:t> </a:t>
            </a:r>
            <a:r>
              <a:rPr sz="600" spc="25" dirty="0">
                <a:solidFill>
                  <a:srgbClr val="004689"/>
                </a:solidFill>
                <a:latin typeface="Calibri"/>
                <a:cs typeface="Calibri"/>
              </a:rPr>
              <a:t>sus</a:t>
            </a:r>
            <a:r>
              <a:rPr sz="600" dirty="0">
                <a:solidFill>
                  <a:srgbClr val="004689"/>
                </a:solidFill>
                <a:latin typeface="Calibri"/>
                <a:cs typeface="Calibri"/>
              </a:rPr>
              <a:t> </a:t>
            </a:r>
            <a:r>
              <a:rPr sz="600" spc="20" dirty="0">
                <a:solidFill>
                  <a:srgbClr val="004689"/>
                </a:solidFill>
                <a:latin typeface="Calibri"/>
                <a:cs typeface="Calibri"/>
              </a:rPr>
              <a:t>datos  </a:t>
            </a:r>
            <a:r>
              <a:rPr sz="600" spc="25" dirty="0">
                <a:solidFill>
                  <a:srgbClr val="004689"/>
                </a:solidFill>
                <a:latin typeface="Calibri"/>
                <a:cs typeface="Calibri"/>
              </a:rPr>
              <a:t>a </a:t>
            </a:r>
            <a:r>
              <a:rPr sz="600" spc="20" dirty="0">
                <a:solidFill>
                  <a:srgbClr val="004689"/>
                </a:solidFill>
                <a:latin typeface="Calibri"/>
                <a:cs typeface="Calibri"/>
              </a:rPr>
              <a:t>fin </a:t>
            </a:r>
            <a:r>
              <a:rPr sz="600" spc="15" dirty="0">
                <a:solidFill>
                  <a:srgbClr val="004689"/>
                </a:solidFill>
                <a:latin typeface="Calibri"/>
                <a:cs typeface="Calibri"/>
              </a:rPr>
              <a:t>de desarrollar </a:t>
            </a:r>
            <a:r>
              <a:rPr sz="600" spc="10" dirty="0">
                <a:solidFill>
                  <a:srgbClr val="004689"/>
                </a:solidFill>
                <a:latin typeface="Calibri"/>
                <a:cs typeface="Calibri"/>
              </a:rPr>
              <a:t>y </a:t>
            </a:r>
            <a:r>
              <a:rPr sz="600" spc="20" dirty="0">
                <a:solidFill>
                  <a:srgbClr val="004689"/>
                </a:solidFill>
                <a:latin typeface="Calibri"/>
                <a:cs typeface="Calibri"/>
              </a:rPr>
              <a:t>ejecutar </a:t>
            </a:r>
            <a:r>
              <a:rPr sz="600" spc="10" dirty="0">
                <a:solidFill>
                  <a:srgbClr val="004689"/>
                </a:solidFill>
                <a:latin typeface="Calibri"/>
                <a:cs typeface="Calibri"/>
              </a:rPr>
              <a:t>el </a:t>
            </a:r>
            <a:r>
              <a:rPr sz="600" spc="15" dirty="0">
                <a:solidFill>
                  <a:srgbClr val="004689"/>
                </a:solidFill>
                <a:latin typeface="Calibri"/>
                <a:cs typeface="Calibri"/>
              </a:rPr>
              <a:t>contrato. </a:t>
            </a:r>
            <a:r>
              <a:rPr sz="600" spc="25" dirty="0">
                <a:solidFill>
                  <a:srgbClr val="004689"/>
                </a:solidFill>
                <a:latin typeface="Calibri"/>
                <a:cs typeface="Calibri"/>
              </a:rPr>
              <a:t>Sus </a:t>
            </a:r>
            <a:r>
              <a:rPr sz="600" spc="20" dirty="0">
                <a:solidFill>
                  <a:srgbClr val="004689"/>
                </a:solidFill>
                <a:latin typeface="Calibri"/>
                <a:cs typeface="Calibri"/>
              </a:rPr>
              <a:t>datos serán conservados </a:t>
            </a:r>
            <a:r>
              <a:rPr sz="600" spc="25" dirty="0">
                <a:solidFill>
                  <a:srgbClr val="004689"/>
                </a:solidFill>
                <a:latin typeface="Calibri"/>
                <a:cs typeface="Calibri"/>
              </a:rPr>
              <a:t>mientras </a:t>
            </a:r>
            <a:r>
              <a:rPr sz="600" spc="15" dirty="0">
                <a:solidFill>
                  <a:srgbClr val="004689"/>
                </a:solidFill>
                <a:latin typeface="Calibri"/>
                <a:cs typeface="Calibri"/>
              </a:rPr>
              <a:t>este </a:t>
            </a:r>
            <a:r>
              <a:rPr sz="600" spc="20" dirty="0">
                <a:solidFill>
                  <a:srgbClr val="004689"/>
                </a:solidFill>
                <a:latin typeface="Calibri"/>
                <a:cs typeface="Calibri"/>
              </a:rPr>
              <a:t>interesado en nuestros productos </a:t>
            </a:r>
            <a:r>
              <a:rPr sz="600" spc="10" dirty="0">
                <a:solidFill>
                  <a:srgbClr val="004689"/>
                </a:solidFill>
                <a:latin typeface="Calibri"/>
                <a:cs typeface="Calibri"/>
              </a:rPr>
              <a:t>y </a:t>
            </a:r>
            <a:r>
              <a:rPr sz="600" spc="20" dirty="0">
                <a:solidFill>
                  <a:srgbClr val="004689"/>
                </a:solidFill>
                <a:latin typeface="Calibri"/>
                <a:cs typeface="Calibri"/>
              </a:rPr>
              <a:t>servicios </a:t>
            </a:r>
            <a:r>
              <a:rPr sz="600" spc="25" dirty="0">
                <a:solidFill>
                  <a:srgbClr val="004689"/>
                </a:solidFill>
                <a:latin typeface="Calibri"/>
                <a:cs typeface="Calibri"/>
              </a:rPr>
              <a:t>exista una </a:t>
            </a:r>
            <a:r>
              <a:rPr sz="600" spc="20" dirty="0">
                <a:solidFill>
                  <a:srgbClr val="004689"/>
                </a:solidFill>
                <a:latin typeface="Calibri"/>
                <a:cs typeface="Calibri"/>
              </a:rPr>
              <a:t>relación </a:t>
            </a:r>
            <a:r>
              <a:rPr sz="600" spc="25" dirty="0">
                <a:solidFill>
                  <a:srgbClr val="004689"/>
                </a:solidFill>
                <a:latin typeface="Calibri"/>
                <a:cs typeface="Calibri"/>
              </a:rPr>
              <a:t>contractual </a:t>
            </a:r>
            <a:r>
              <a:rPr sz="600" spc="-10" dirty="0">
                <a:solidFill>
                  <a:srgbClr val="004689"/>
                </a:solidFill>
                <a:latin typeface="Calibri"/>
                <a:cs typeface="Calibri"/>
              </a:rPr>
              <a:t>y, </a:t>
            </a:r>
            <a:r>
              <a:rPr sz="600" spc="30" dirty="0">
                <a:solidFill>
                  <a:srgbClr val="004689"/>
                </a:solidFill>
                <a:latin typeface="Calibri"/>
                <a:cs typeface="Calibri"/>
              </a:rPr>
              <a:t>más </a:t>
            </a:r>
            <a:r>
              <a:rPr sz="600" spc="20" dirty="0">
                <a:solidFill>
                  <a:srgbClr val="004689"/>
                </a:solidFill>
                <a:latin typeface="Calibri"/>
                <a:cs typeface="Calibri"/>
              </a:rPr>
              <a:t>allá </a:t>
            </a:r>
            <a:r>
              <a:rPr sz="600" spc="15" dirty="0">
                <a:solidFill>
                  <a:srgbClr val="004689"/>
                </a:solidFill>
                <a:latin typeface="Calibri"/>
                <a:cs typeface="Calibri"/>
              </a:rPr>
              <a:t>de este  periodo, </a:t>
            </a:r>
            <a:r>
              <a:rPr sz="600" spc="20" dirty="0">
                <a:solidFill>
                  <a:srgbClr val="004689"/>
                </a:solidFill>
                <a:latin typeface="Calibri"/>
                <a:cs typeface="Calibri"/>
              </a:rPr>
              <a:t>para </a:t>
            </a:r>
            <a:r>
              <a:rPr sz="600" spc="10" dirty="0">
                <a:solidFill>
                  <a:srgbClr val="004689"/>
                </a:solidFill>
                <a:latin typeface="Calibri"/>
                <a:cs typeface="Calibri"/>
              </a:rPr>
              <a:t>el </a:t>
            </a:r>
            <a:r>
              <a:rPr sz="600" spc="25" dirty="0">
                <a:solidFill>
                  <a:srgbClr val="004689"/>
                </a:solidFill>
                <a:latin typeface="Calibri"/>
                <a:cs typeface="Calibri"/>
              </a:rPr>
              <a:t>cumplimiento </a:t>
            </a:r>
            <a:r>
              <a:rPr sz="600" spc="15" dirty="0">
                <a:solidFill>
                  <a:srgbClr val="004689"/>
                </a:solidFill>
                <a:latin typeface="Calibri"/>
                <a:cs typeface="Calibri"/>
              </a:rPr>
              <a:t>de </a:t>
            </a:r>
            <a:r>
              <a:rPr sz="600" spc="20" dirty="0">
                <a:solidFill>
                  <a:srgbClr val="004689"/>
                </a:solidFill>
                <a:latin typeface="Calibri"/>
                <a:cs typeface="Calibri"/>
              </a:rPr>
              <a:t>los plazos </a:t>
            </a:r>
            <a:r>
              <a:rPr sz="600" spc="15" dirty="0">
                <a:solidFill>
                  <a:srgbClr val="004689"/>
                </a:solidFill>
                <a:latin typeface="Calibri"/>
                <a:cs typeface="Calibri"/>
              </a:rPr>
              <a:t>de </a:t>
            </a:r>
            <a:r>
              <a:rPr sz="600" spc="20" dirty="0">
                <a:solidFill>
                  <a:srgbClr val="004689"/>
                </a:solidFill>
                <a:latin typeface="Calibri"/>
                <a:cs typeface="Calibri"/>
              </a:rPr>
              <a:t>conservación </a:t>
            </a:r>
            <a:r>
              <a:rPr sz="600" spc="25" dirty="0">
                <a:solidFill>
                  <a:srgbClr val="004689"/>
                </a:solidFill>
                <a:latin typeface="Calibri"/>
                <a:cs typeface="Calibri"/>
              </a:rPr>
              <a:t>legalmente </a:t>
            </a:r>
            <a:r>
              <a:rPr sz="600" spc="20" dirty="0">
                <a:solidFill>
                  <a:srgbClr val="004689"/>
                </a:solidFill>
                <a:latin typeface="Calibri"/>
                <a:cs typeface="Calibri"/>
              </a:rPr>
              <a:t>exigidos. Usted tiene </a:t>
            </a:r>
            <a:r>
              <a:rPr sz="600" spc="10" dirty="0">
                <a:solidFill>
                  <a:srgbClr val="004689"/>
                </a:solidFill>
                <a:latin typeface="Calibri"/>
                <a:cs typeface="Calibri"/>
              </a:rPr>
              <a:t>el </a:t>
            </a:r>
            <a:r>
              <a:rPr sz="600" spc="15" dirty="0">
                <a:solidFill>
                  <a:srgbClr val="004689"/>
                </a:solidFill>
                <a:latin typeface="Calibri"/>
                <a:cs typeface="Calibri"/>
              </a:rPr>
              <a:t>derecho de retirar </a:t>
            </a:r>
            <a:r>
              <a:rPr sz="600" spc="25" dirty="0">
                <a:solidFill>
                  <a:srgbClr val="004689"/>
                </a:solidFill>
                <a:latin typeface="Calibri"/>
                <a:cs typeface="Calibri"/>
              </a:rPr>
              <a:t>su consentimiento </a:t>
            </a:r>
            <a:r>
              <a:rPr sz="600" spc="20" dirty="0">
                <a:solidFill>
                  <a:srgbClr val="004689"/>
                </a:solidFill>
                <a:latin typeface="Calibri"/>
                <a:cs typeface="Calibri"/>
              </a:rPr>
              <a:t>para cualquiera </a:t>
            </a:r>
            <a:r>
              <a:rPr sz="600" spc="15" dirty="0">
                <a:solidFill>
                  <a:srgbClr val="004689"/>
                </a:solidFill>
                <a:latin typeface="Calibri"/>
                <a:cs typeface="Calibri"/>
              </a:rPr>
              <a:t>de </a:t>
            </a:r>
            <a:r>
              <a:rPr sz="600" spc="20" dirty="0">
                <a:solidFill>
                  <a:srgbClr val="004689"/>
                </a:solidFill>
                <a:latin typeface="Calibri"/>
                <a:cs typeface="Calibri"/>
              </a:rPr>
              <a:t>las finalidades anteriormente  descritas sin que </a:t>
            </a:r>
            <a:r>
              <a:rPr sz="600" spc="15" dirty="0">
                <a:solidFill>
                  <a:srgbClr val="004689"/>
                </a:solidFill>
                <a:latin typeface="Calibri"/>
                <a:cs typeface="Calibri"/>
              </a:rPr>
              <a:t>ello </a:t>
            </a:r>
            <a:r>
              <a:rPr sz="600" spc="20" dirty="0">
                <a:solidFill>
                  <a:srgbClr val="004689"/>
                </a:solidFill>
                <a:latin typeface="Calibri"/>
                <a:cs typeface="Calibri"/>
              </a:rPr>
              <a:t>afecte </a:t>
            </a:r>
            <a:r>
              <a:rPr sz="600" spc="25" dirty="0">
                <a:solidFill>
                  <a:srgbClr val="004689"/>
                </a:solidFill>
                <a:latin typeface="Calibri"/>
                <a:cs typeface="Calibri"/>
              </a:rPr>
              <a:t>a </a:t>
            </a:r>
            <a:r>
              <a:rPr sz="600" spc="20" dirty="0">
                <a:solidFill>
                  <a:srgbClr val="004689"/>
                </a:solidFill>
                <a:latin typeface="Calibri"/>
                <a:cs typeface="Calibri"/>
              </a:rPr>
              <a:t>la licitud </a:t>
            </a:r>
            <a:r>
              <a:rPr sz="600" spc="15" dirty="0">
                <a:solidFill>
                  <a:srgbClr val="004689"/>
                </a:solidFill>
                <a:latin typeface="Calibri"/>
                <a:cs typeface="Calibri"/>
              </a:rPr>
              <a:t>del </a:t>
            </a:r>
            <a:r>
              <a:rPr sz="600" spc="25" dirty="0">
                <a:solidFill>
                  <a:srgbClr val="004689"/>
                </a:solidFill>
                <a:latin typeface="Calibri"/>
                <a:cs typeface="Calibri"/>
              </a:rPr>
              <a:t>consentimiento </a:t>
            </a:r>
            <a:r>
              <a:rPr sz="600" spc="20" dirty="0">
                <a:solidFill>
                  <a:srgbClr val="004689"/>
                </a:solidFill>
                <a:latin typeface="Calibri"/>
                <a:cs typeface="Calibri"/>
              </a:rPr>
              <a:t>prestado con anterioridad </a:t>
            </a:r>
            <a:r>
              <a:rPr sz="600" spc="25" dirty="0">
                <a:solidFill>
                  <a:srgbClr val="004689"/>
                </a:solidFill>
                <a:latin typeface="Calibri"/>
                <a:cs typeface="Calibri"/>
              </a:rPr>
              <a:t>a su </a:t>
            </a:r>
            <a:r>
              <a:rPr sz="600" spc="15" dirty="0">
                <a:solidFill>
                  <a:srgbClr val="004689"/>
                </a:solidFill>
                <a:latin typeface="Calibri"/>
                <a:cs typeface="Calibri"/>
              </a:rPr>
              <a:t>retirada. </a:t>
            </a:r>
            <a:r>
              <a:rPr sz="600" spc="25" dirty="0">
                <a:solidFill>
                  <a:srgbClr val="004689"/>
                </a:solidFill>
                <a:latin typeface="Calibri"/>
                <a:cs typeface="Calibri"/>
              </a:rPr>
              <a:t>OVB </a:t>
            </a:r>
            <a:r>
              <a:rPr sz="600" spc="10" dirty="0">
                <a:solidFill>
                  <a:srgbClr val="004689"/>
                </a:solidFill>
                <a:latin typeface="Calibri"/>
                <a:cs typeface="Calibri"/>
              </a:rPr>
              <a:t>le </a:t>
            </a:r>
            <a:r>
              <a:rPr sz="600" spc="25" dirty="0">
                <a:solidFill>
                  <a:srgbClr val="004689"/>
                </a:solidFill>
                <a:latin typeface="Calibri"/>
                <a:cs typeface="Calibri"/>
              </a:rPr>
              <a:t>informa </a:t>
            </a:r>
            <a:r>
              <a:rPr sz="600" spc="20" dirty="0">
                <a:solidFill>
                  <a:srgbClr val="004689"/>
                </a:solidFill>
                <a:latin typeface="Calibri"/>
                <a:cs typeface="Calibri"/>
              </a:rPr>
              <a:t>que </a:t>
            </a:r>
            <a:r>
              <a:rPr sz="600" spc="25" dirty="0">
                <a:solidFill>
                  <a:srgbClr val="004689"/>
                </a:solidFill>
                <a:latin typeface="Calibri"/>
                <a:cs typeface="Calibri"/>
              </a:rPr>
              <a:t>únicamente </a:t>
            </a:r>
            <a:r>
              <a:rPr sz="600" spc="20" dirty="0">
                <a:solidFill>
                  <a:srgbClr val="004689"/>
                </a:solidFill>
                <a:latin typeface="Calibri"/>
                <a:cs typeface="Calibri"/>
              </a:rPr>
              <a:t>cederá </a:t>
            </a:r>
            <a:r>
              <a:rPr sz="600" spc="25" dirty="0">
                <a:solidFill>
                  <a:srgbClr val="004689"/>
                </a:solidFill>
                <a:latin typeface="Calibri"/>
                <a:cs typeface="Calibri"/>
              </a:rPr>
              <a:t>sus </a:t>
            </a:r>
            <a:r>
              <a:rPr sz="600" spc="20" dirty="0">
                <a:solidFill>
                  <a:srgbClr val="004689"/>
                </a:solidFill>
                <a:latin typeface="Calibri"/>
                <a:cs typeface="Calibri"/>
              </a:rPr>
              <a:t>datos en </a:t>
            </a:r>
            <a:r>
              <a:rPr sz="600" spc="10" dirty="0">
                <a:solidFill>
                  <a:srgbClr val="004689"/>
                </a:solidFill>
                <a:latin typeface="Calibri"/>
                <a:cs typeface="Calibri"/>
              </a:rPr>
              <a:t>el </a:t>
            </a:r>
            <a:r>
              <a:rPr sz="600" spc="20" dirty="0">
                <a:solidFill>
                  <a:srgbClr val="004689"/>
                </a:solidFill>
                <a:latin typeface="Calibri"/>
                <a:cs typeface="Calibri"/>
              </a:rPr>
              <a:t>marco </a:t>
            </a:r>
            <a:r>
              <a:rPr sz="600" spc="15" dirty="0">
                <a:solidFill>
                  <a:srgbClr val="004689"/>
                </a:solidFill>
                <a:latin typeface="Calibri"/>
                <a:cs typeface="Calibri"/>
              </a:rPr>
              <a:t>de </a:t>
            </a:r>
            <a:r>
              <a:rPr sz="600" spc="25" dirty="0">
                <a:solidFill>
                  <a:srgbClr val="004689"/>
                </a:solidFill>
                <a:latin typeface="Calibri"/>
                <a:cs typeface="Calibri"/>
              </a:rPr>
              <a:t>sus funciones  </a:t>
            </a:r>
            <a:r>
              <a:rPr sz="600" spc="20" dirty="0">
                <a:solidFill>
                  <a:srgbClr val="004689"/>
                </a:solidFill>
                <a:latin typeface="Calibri"/>
                <a:cs typeface="Calibri"/>
              </a:rPr>
              <a:t>propias como mediador </a:t>
            </a:r>
            <a:r>
              <a:rPr sz="600" spc="10" dirty="0">
                <a:solidFill>
                  <a:srgbClr val="004689"/>
                </a:solidFill>
                <a:latin typeface="Calibri"/>
                <a:cs typeface="Calibri"/>
              </a:rPr>
              <a:t>y </a:t>
            </a:r>
            <a:r>
              <a:rPr sz="600" spc="20" dirty="0">
                <a:solidFill>
                  <a:srgbClr val="004689"/>
                </a:solidFill>
                <a:latin typeface="Calibri"/>
                <a:cs typeface="Calibri"/>
              </a:rPr>
              <a:t>en los casos </a:t>
            </a:r>
            <a:r>
              <a:rPr sz="600" spc="25" dirty="0">
                <a:solidFill>
                  <a:srgbClr val="004689"/>
                </a:solidFill>
                <a:latin typeface="Calibri"/>
                <a:cs typeface="Calibri"/>
              </a:rPr>
              <a:t>legalmente </a:t>
            </a:r>
            <a:r>
              <a:rPr sz="600" spc="20" dirty="0">
                <a:solidFill>
                  <a:srgbClr val="004689"/>
                </a:solidFill>
                <a:latin typeface="Calibri"/>
                <a:cs typeface="Calibri"/>
              </a:rPr>
              <a:t>exigibles, </a:t>
            </a:r>
            <a:r>
              <a:rPr sz="600" spc="10" dirty="0">
                <a:solidFill>
                  <a:srgbClr val="004689"/>
                </a:solidFill>
                <a:latin typeface="Calibri"/>
                <a:cs typeface="Calibri"/>
              </a:rPr>
              <a:t>o </a:t>
            </a:r>
            <a:r>
              <a:rPr sz="600" spc="15" dirty="0">
                <a:solidFill>
                  <a:srgbClr val="004689"/>
                </a:solidFill>
                <a:latin typeface="Calibri"/>
                <a:cs typeface="Calibri"/>
              </a:rPr>
              <a:t>bien, </a:t>
            </a:r>
            <a:r>
              <a:rPr sz="600" spc="20" dirty="0">
                <a:solidFill>
                  <a:srgbClr val="004689"/>
                </a:solidFill>
                <a:latin typeface="Calibri"/>
                <a:cs typeface="Calibri"/>
              </a:rPr>
              <a:t>cuando medie </a:t>
            </a:r>
            <a:r>
              <a:rPr sz="600" spc="25" dirty="0">
                <a:solidFill>
                  <a:srgbClr val="004689"/>
                </a:solidFill>
                <a:latin typeface="Calibri"/>
                <a:cs typeface="Calibri"/>
              </a:rPr>
              <a:t>su consentimiento </a:t>
            </a:r>
            <a:r>
              <a:rPr sz="600" spc="15" dirty="0">
                <a:solidFill>
                  <a:srgbClr val="004689"/>
                </a:solidFill>
                <a:latin typeface="Calibri"/>
                <a:cs typeface="Calibri"/>
              </a:rPr>
              <a:t>expreso. </a:t>
            </a:r>
            <a:r>
              <a:rPr sz="600" spc="20" dirty="0">
                <a:solidFill>
                  <a:srgbClr val="004689"/>
                </a:solidFill>
                <a:latin typeface="Calibri"/>
                <a:cs typeface="Calibri"/>
              </a:rPr>
              <a:t>A estos efectos, </a:t>
            </a:r>
            <a:r>
              <a:rPr sz="600" spc="25" dirty="0">
                <a:solidFill>
                  <a:srgbClr val="004689"/>
                </a:solidFill>
                <a:latin typeface="Calibri"/>
                <a:cs typeface="Calibri"/>
              </a:rPr>
              <a:t>sus </a:t>
            </a:r>
            <a:r>
              <a:rPr sz="600" spc="20" dirty="0">
                <a:solidFill>
                  <a:srgbClr val="004689"/>
                </a:solidFill>
                <a:latin typeface="Calibri"/>
                <a:cs typeface="Calibri"/>
              </a:rPr>
              <a:t>datos </a:t>
            </a:r>
            <a:r>
              <a:rPr sz="600" spc="25" dirty="0">
                <a:solidFill>
                  <a:srgbClr val="004689"/>
                </a:solidFill>
                <a:latin typeface="Calibri"/>
                <a:cs typeface="Calibri"/>
              </a:rPr>
              <a:t>podrán </a:t>
            </a:r>
            <a:r>
              <a:rPr sz="600" spc="15" dirty="0">
                <a:solidFill>
                  <a:srgbClr val="004689"/>
                </a:solidFill>
                <a:latin typeface="Calibri"/>
                <a:cs typeface="Calibri"/>
              </a:rPr>
              <a:t>ser </a:t>
            </a:r>
            <a:r>
              <a:rPr sz="600" spc="20" dirty="0">
                <a:solidFill>
                  <a:srgbClr val="004689"/>
                </a:solidFill>
                <a:latin typeface="Calibri"/>
                <a:cs typeface="Calibri"/>
              </a:rPr>
              <a:t>cedidos </a:t>
            </a:r>
            <a:r>
              <a:rPr sz="600" spc="25" dirty="0">
                <a:solidFill>
                  <a:srgbClr val="004689"/>
                </a:solidFill>
                <a:latin typeface="Calibri"/>
                <a:cs typeface="Calibri"/>
              </a:rPr>
              <a:t>a </a:t>
            </a:r>
            <a:r>
              <a:rPr sz="600" spc="20" dirty="0">
                <a:solidFill>
                  <a:srgbClr val="004689"/>
                </a:solidFill>
                <a:latin typeface="Calibri"/>
                <a:cs typeface="Calibri"/>
              </a:rPr>
              <a:t>Entidades Aseguradoras,  </a:t>
            </a:r>
            <a:r>
              <a:rPr sz="600" spc="25" dirty="0">
                <a:solidFill>
                  <a:srgbClr val="004689"/>
                </a:solidFill>
                <a:latin typeface="Calibri"/>
                <a:cs typeface="Calibri"/>
              </a:rPr>
              <a:t>Organismos </a:t>
            </a:r>
            <a:r>
              <a:rPr sz="600" spc="20" dirty="0">
                <a:solidFill>
                  <a:srgbClr val="004689"/>
                </a:solidFill>
                <a:latin typeface="Calibri"/>
                <a:cs typeface="Calibri"/>
              </a:rPr>
              <a:t>Públicos </a:t>
            </a:r>
            <a:r>
              <a:rPr sz="600" spc="10" dirty="0">
                <a:solidFill>
                  <a:srgbClr val="004689"/>
                </a:solidFill>
                <a:latin typeface="Calibri"/>
                <a:cs typeface="Calibri"/>
              </a:rPr>
              <a:t>o </a:t>
            </a:r>
            <a:r>
              <a:rPr sz="600" spc="20" dirty="0">
                <a:solidFill>
                  <a:srgbClr val="004689"/>
                </a:solidFill>
                <a:latin typeface="Calibri"/>
                <a:cs typeface="Calibri"/>
              </a:rPr>
              <a:t>Colegios </a:t>
            </a:r>
            <a:r>
              <a:rPr sz="600" spc="15" dirty="0">
                <a:solidFill>
                  <a:srgbClr val="004689"/>
                </a:solidFill>
                <a:latin typeface="Calibri"/>
                <a:cs typeface="Calibri"/>
              </a:rPr>
              <a:t>Profesionales, </a:t>
            </a:r>
            <a:r>
              <a:rPr sz="600" spc="20" dirty="0">
                <a:solidFill>
                  <a:srgbClr val="004689"/>
                </a:solidFill>
                <a:latin typeface="Calibri"/>
                <a:cs typeface="Calibri"/>
              </a:rPr>
              <a:t>con </a:t>
            </a:r>
            <a:r>
              <a:rPr sz="600" spc="15" dirty="0">
                <a:solidFill>
                  <a:srgbClr val="004689"/>
                </a:solidFill>
                <a:latin typeface="Calibri"/>
                <a:cs typeface="Calibri"/>
              </a:rPr>
              <a:t>fines </a:t>
            </a:r>
            <a:r>
              <a:rPr sz="600" spc="20" dirty="0">
                <a:solidFill>
                  <a:srgbClr val="004689"/>
                </a:solidFill>
                <a:latin typeface="Calibri"/>
                <a:cs typeface="Calibri"/>
              </a:rPr>
              <a:t>estadísticos, </a:t>
            </a:r>
            <a:r>
              <a:rPr sz="600" spc="15" dirty="0">
                <a:solidFill>
                  <a:srgbClr val="004689"/>
                </a:solidFill>
                <a:latin typeface="Calibri"/>
                <a:cs typeface="Calibri"/>
              </a:rPr>
              <a:t>de </a:t>
            </a:r>
            <a:r>
              <a:rPr sz="600" spc="25" dirty="0">
                <a:solidFill>
                  <a:srgbClr val="004689"/>
                </a:solidFill>
                <a:latin typeface="Calibri"/>
                <a:cs typeface="Calibri"/>
              </a:rPr>
              <a:t>lucha </a:t>
            </a:r>
            <a:r>
              <a:rPr sz="600" spc="20" dirty="0">
                <a:solidFill>
                  <a:srgbClr val="004689"/>
                </a:solidFill>
                <a:latin typeface="Calibri"/>
                <a:cs typeface="Calibri"/>
              </a:rPr>
              <a:t>contra </a:t>
            </a:r>
            <a:r>
              <a:rPr sz="600" spc="10" dirty="0">
                <a:solidFill>
                  <a:srgbClr val="004689"/>
                </a:solidFill>
                <a:latin typeface="Calibri"/>
                <a:cs typeface="Calibri"/>
              </a:rPr>
              <a:t>el </a:t>
            </a:r>
            <a:r>
              <a:rPr sz="600" spc="25" dirty="0">
                <a:solidFill>
                  <a:srgbClr val="004689"/>
                </a:solidFill>
                <a:latin typeface="Calibri"/>
                <a:cs typeface="Calibri"/>
              </a:rPr>
              <a:t>fraude </a:t>
            </a:r>
            <a:r>
              <a:rPr sz="600" spc="10" dirty="0">
                <a:solidFill>
                  <a:srgbClr val="004689"/>
                </a:solidFill>
                <a:latin typeface="Calibri"/>
                <a:cs typeface="Calibri"/>
              </a:rPr>
              <a:t>o el </a:t>
            </a:r>
            <a:r>
              <a:rPr sz="600" spc="25" dirty="0">
                <a:solidFill>
                  <a:srgbClr val="004689"/>
                </a:solidFill>
                <a:latin typeface="Calibri"/>
                <a:cs typeface="Calibri"/>
              </a:rPr>
              <a:t>intrusismo </a:t>
            </a:r>
            <a:r>
              <a:rPr sz="600" spc="10" dirty="0">
                <a:solidFill>
                  <a:srgbClr val="004689"/>
                </a:solidFill>
                <a:latin typeface="Calibri"/>
                <a:cs typeface="Calibri"/>
              </a:rPr>
              <a:t>o </a:t>
            </a:r>
            <a:r>
              <a:rPr sz="600" spc="20" dirty="0">
                <a:solidFill>
                  <a:srgbClr val="004689"/>
                </a:solidFill>
                <a:latin typeface="Calibri"/>
                <a:cs typeface="Calibri"/>
              </a:rPr>
              <a:t>por razones </a:t>
            </a:r>
            <a:r>
              <a:rPr sz="600" spc="15" dirty="0">
                <a:solidFill>
                  <a:srgbClr val="004689"/>
                </a:solidFill>
                <a:latin typeface="Calibri"/>
                <a:cs typeface="Calibri"/>
              </a:rPr>
              <a:t>de </a:t>
            </a:r>
            <a:r>
              <a:rPr sz="600" spc="20" dirty="0">
                <a:solidFill>
                  <a:srgbClr val="004689"/>
                </a:solidFill>
                <a:latin typeface="Calibri"/>
                <a:cs typeface="Calibri"/>
              </a:rPr>
              <a:t>coaseguro </a:t>
            </a:r>
            <a:r>
              <a:rPr sz="600" spc="10" dirty="0">
                <a:solidFill>
                  <a:srgbClr val="004689"/>
                </a:solidFill>
                <a:latin typeface="Calibri"/>
                <a:cs typeface="Calibri"/>
              </a:rPr>
              <a:t>o </a:t>
            </a:r>
            <a:r>
              <a:rPr sz="600" spc="15" dirty="0">
                <a:solidFill>
                  <a:srgbClr val="004689"/>
                </a:solidFill>
                <a:latin typeface="Calibri"/>
                <a:cs typeface="Calibri"/>
              </a:rPr>
              <a:t>reaseguro, </a:t>
            </a:r>
            <a:r>
              <a:rPr sz="600" spc="10" dirty="0">
                <a:solidFill>
                  <a:srgbClr val="004689"/>
                </a:solidFill>
                <a:latin typeface="Calibri"/>
                <a:cs typeface="Calibri"/>
              </a:rPr>
              <a:t>Por </a:t>
            </a:r>
            <a:r>
              <a:rPr sz="600" spc="15" dirty="0">
                <a:solidFill>
                  <a:srgbClr val="004689"/>
                </a:solidFill>
                <a:latin typeface="Calibri"/>
                <a:cs typeface="Calibri"/>
              </a:rPr>
              <a:t>otro lado, </a:t>
            </a:r>
            <a:r>
              <a:rPr sz="600" spc="25" dirty="0">
                <a:solidFill>
                  <a:srgbClr val="004689"/>
                </a:solidFill>
                <a:latin typeface="Calibri"/>
                <a:cs typeface="Calibri"/>
              </a:rPr>
              <a:t>sus </a:t>
            </a:r>
            <a:r>
              <a:rPr sz="600" spc="20" dirty="0">
                <a:solidFill>
                  <a:srgbClr val="004689"/>
                </a:solidFill>
                <a:latin typeface="Calibri"/>
                <a:cs typeface="Calibri"/>
              </a:rPr>
              <a:t>datos </a:t>
            </a:r>
            <a:r>
              <a:rPr sz="600" spc="25" dirty="0">
                <a:solidFill>
                  <a:srgbClr val="004689"/>
                </a:solidFill>
                <a:latin typeface="Calibri"/>
                <a:cs typeface="Calibri"/>
              </a:rPr>
              <a:t>podrán  </a:t>
            </a:r>
            <a:r>
              <a:rPr sz="600" spc="15" dirty="0">
                <a:solidFill>
                  <a:srgbClr val="004689"/>
                </a:solidFill>
                <a:latin typeface="Calibri"/>
                <a:cs typeface="Calibri"/>
              </a:rPr>
              <a:t>ser </a:t>
            </a:r>
            <a:r>
              <a:rPr sz="600" spc="20" dirty="0">
                <a:solidFill>
                  <a:srgbClr val="004689"/>
                </a:solidFill>
                <a:latin typeface="Calibri"/>
                <a:cs typeface="Calibri"/>
              </a:rPr>
              <a:t>conocidos por nuestros </a:t>
            </a:r>
            <a:r>
              <a:rPr sz="600" spc="15" dirty="0">
                <a:solidFill>
                  <a:srgbClr val="004689"/>
                </a:solidFill>
                <a:latin typeface="Calibri"/>
                <a:cs typeface="Calibri"/>
              </a:rPr>
              <a:t>proveedores </a:t>
            </a:r>
            <a:r>
              <a:rPr sz="600" spc="25" dirty="0">
                <a:solidFill>
                  <a:srgbClr val="004689"/>
                </a:solidFill>
                <a:latin typeface="Calibri"/>
                <a:cs typeface="Calibri"/>
              </a:rPr>
              <a:t>externos </a:t>
            </a:r>
            <a:r>
              <a:rPr sz="600" spc="20" dirty="0">
                <a:solidFill>
                  <a:srgbClr val="004689"/>
                </a:solidFill>
                <a:latin typeface="Calibri"/>
                <a:cs typeface="Calibri"/>
              </a:rPr>
              <a:t>que </a:t>
            </a:r>
            <a:r>
              <a:rPr sz="600" spc="25" dirty="0">
                <a:solidFill>
                  <a:srgbClr val="004689"/>
                </a:solidFill>
                <a:latin typeface="Calibri"/>
                <a:cs typeface="Calibri"/>
              </a:rPr>
              <a:t>podrán </a:t>
            </a:r>
            <a:r>
              <a:rPr sz="600" spc="15" dirty="0">
                <a:solidFill>
                  <a:srgbClr val="004689"/>
                </a:solidFill>
                <a:latin typeface="Calibri"/>
                <a:cs typeface="Calibri"/>
              </a:rPr>
              <a:t>acceder </a:t>
            </a:r>
            <a:r>
              <a:rPr sz="600" dirty="0">
                <a:solidFill>
                  <a:srgbClr val="004689"/>
                </a:solidFill>
                <a:latin typeface="Calibri"/>
                <a:cs typeface="Calibri"/>
              </a:rPr>
              <a:t>y/o </a:t>
            </a:r>
            <a:r>
              <a:rPr sz="600" spc="20" dirty="0">
                <a:solidFill>
                  <a:srgbClr val="004689"/>
                </a:solidFill>
                <a:latin typeface="Calibri"/>
                <a:cs typeface="Calibri"/>
              </a:rPr>
              <a:t>tratarlos </a:t>
            </a:r>
            <a:r>
              <a:rPr sz="600" spc="25" dirty="0">
                <a:solidFill>
                  <a:srgbClr val="004689"/>
                </a:solidFill>
                <a:latin typeface="Calibri"/>
                <a:cs typeface="Calibri"/>
              </a:rPr>
              <a:t>únicamente </a:t>
            </a:r>
            <a:r>
              <a:rPr sz="600" spc="20" dirty="0">
                <a:solidFill>
                  <a:srgbClr val="004689"/>
                </a:solidFill>
                <a:latin typeface="Calibri"/>
                <a:cs typeface="Calibri"/>
              </a:rPr>
              <a:t>en los casos </a:t>
            </a:r>
            <a:r>
              <a:rPr sz="600" spc="25" dirty="0">
                <a:solidFill>
                  <a:srgbClr val="004689"/>
                </a:solidFill>
                <a:latin typeface="Calibri"/>
                <a:cs typeface="Calibri"/>
              </a:rPr>
              <a:t>estrictamente </a:t>
            </a:r>
            <a:r>
              <a:rPr sz="600" spc="20" dirty="0">
                <a:solidFill>
                  <a:srgbClr val="004689"/>
                </a:solidFill>
                <a:latin typeface="Calibri"/>
                <a:cs typeface="Calibri"/>
              </a:rPr>
              <a:t>necesarios para prestarnos </a:t>
            </a:r>
            <a:r>
              <a:rPr sz="600" spc="10" dirty="0">
                <a:solidFill>
                  <a:srgbClr val="004689"/>
                </a:solidFill>
                <a:latin typeface="Calibri"/>
                <a:cs typeface="Calibri"/>
              </a:rPr>
              <a:t>el </a:t>
            </a:r>
            <a:r>
              <a:rPr sz="600" spc="15" dirty="0">
                <a:solidFill>
                  <a:srgbClr val="004689"/>
                </a:solidFill>
                <a:latin typeface="Calibri"/>
                <a:cs typeface="Calibri"/>
              </a:rPr>
              <a:t>servicio, </a:t>
            </a:r>
            <a:r>
              <a:rPr sz="600" spc="20" dirty="0">
                <a:solidFill>
                  <a:srgbClr val="004689"/>
                </a:solidFill>
                <a:latin typeface="Calibri"/>
                <a:cs typeface="Calibri"/>
              </a:rPr>
              <a:t>conforme </a:t>
            </a:r>
            <a:r>
              <a:rPr sz="600" spc="25" dirty="0">
                <a:solidFill>
                  <a:srgbClr val="004689"/>
                </a:solidFill>
                <a:latin typeface="Calibri"/>
                <a:cs typeface="Calibri"/>
              </a:rPr>
              <a:t>a nuestras  </a:t>
            </a:r>
            <a:r>
              <a:rPr sz="600" spc="20" dirty="0">
                <a:solidFill>
                  <a:srgbClr val="004689"/>
                </a:solidFill>
                <a:latin typeface="Calibri"/>
                <a:cs typeface="Calibri"/>
              </a:rPr>
              <a:t>instrucciones</a:t>
            </a:r>
            <a:r>
              <a:rPr sz="600" spc="-10" dirty="0">
                <a:solidFill>
                  <a:srgbClr val="004689"/>
                </a:solidFill>
                <a:latin typeface="Calibri"/>
                <a:cs typeface="Calibri"/>
              </a:rPr>
              <a:t> </a:t>
            </a:r>
            <a:r>
              <a:rPr sz="600" spc="10" dirty="0">
                <a:solidFill>
                  <a:srgbClr val="004689"/>
                </a:solidFill>
                <a:latin typeface="Calibri"/>
                <a:cs typeface="Calibri"/>
              </a:rPr>
              <a:t>y</a:t>
            </a:r>
            <a:r>
              <a:rPr sz="600" spc="-5" dirty="0">
                <a:solidFill>
                  <a:srgbClr val="004689"/>
                </a:solidFill>
                <a:latin typeface="Calibri"/>
                <a:cs typeface="Calibri"/>
              </a:rPr>
              <a:t> </a:t>
            </a:r>
            <a:r>
              <a:rPr sz="600" spc="20" dirty="0">
                <a:solidFill>
                  <a:srgbClr val="004689"/>
                </a:solidFill>
                <a:latin typeface="Calibri"/>
                <a:cs typeface="Calibri"/>
              </a:rPr>
              <a:t>siempre</a:t>
            </a:r>
            <a:r>
              <a:rPr sz="600" spc="-5" dirty="0">
                <a:solidFill>
                  <a:srgbClr val="004689"/>
                </a:solidFill>
                <a:latin typeface="Calibri"/>
                <a:cs typeface="Calibri"/>
              </a:rPr>
              <a:t> </a:t>
            </a:r>
            <a:r>
              <a:rPr sz="600" spc="10" dirty="0">
                <a:solidFill>
                  <a:srgbClr val="004689"/>
                </a:solidFill>
                <a:latin typeface="Calibri"/>
                <a:cs typeface="Calibri"/>
              </a:rPr>
              <a:t>y</a:t>
            </a:r>
            <a:r>
              <a:rPr sz="600" spc="-10" dirty="0">
                <a:solidFill>
                  <a:srgbClr val="004689"/>
                </a:solidFill>
                <a:latin typeface="Calibri"/>
                <a:cs typeface="Calibri"/>
              </a:rPr>
              <a:t> </a:t>
            </a:r>
            <a:r>
              <a:rPr sz="600" spc="20" dirty="0">
                <a:solidFill>
                  <a:srgbClr val="004689"/>
                </a:solidFill>
                <a:latin typeface="Calibri"/>
                <a:cs typeface="Calibri"/>
              </a:rPr>
              <a:t>cuando</a:t>
            </a:r>
            <a:r>
              <a:rPr sz="600" spc="-5" dirty="0">
                <a:solidFill>
                  <a:srgbClr val="004689"/>
                </a:solidFill>
                <a:latin typeface="Calibri"/>
                <a:cs typeface="Calibri"/>
              </a:rPr>
              <a:t> </a:t>
            </a:r>
            <a:r>
              <a:rPr sz="600" spc="20" dirty="0">
                <a:solidFill>
                  <a:srgbClr val="004689"/>
                </a:solidFill>
                <a:latin typeface="Calibri"/>
                <a:cs typeface="Calibri"/>
              </a:rPr>
              <a:t>nos</a:t>
            </a:r>
            <a:r>
              <a:rPr sz="600" spc="-5" dirty="0">
                <a:solidFill>
                  <a:srgbClr val="004689"/>
                </a:solidFill>
                <a:latin typeface="Calibri"/>
                <a:cs typeface="Calibri"/>
              </a:rPr>
              <a:t> </a:t>
            </a:r>
            <a:r>
              <a:rPr sz="600" spc="25" dirty="0">
                <a:solidFill>
                  <a:srgbClr val="004689"/>
                </a:solidFill>
                <a:latin typeface="Calibri"/>
                <a:cs typeface="Calibri"/>
              </a:rPr>
              <a:t>aporten</a:t>
            </a:r>
            <a:r>
              <a:rPr sz="600" spc="-10" dirty="0">
                <a:solidFill>
                  <a:srgbClr val="004689"/>
                </a:solidFill>
                <a:latin typeface="Calibri"/>
                <a:cs typeface="Calibri"/>
              </a:rPr>
              <a:t> </a:t>
            </a:r>
            <a:r>
              <a:rPr sz="600" spc="25" dirty="0">
                <a:solidFill>
                  <a:srgbClr val="004689"/>
                </a:solidFill>
                <a:latin typeface="Calibri"/>
                <a:cs typeface="Calibri"/>
              </a:rPr>
              <a:t>garantías</a:t>
            </a:r>
            <a:r>
              <a:rPr sz="600" spc="-5" dirty="0">
                <a:solidFill>
                  <a:srgbClr val="004689"/>
                </a:solidFill>
                <a:latin typeface="Calibri"/>
                <a:cs typeface="Calibri"/>
              </a:rPr>
              <a:t> </a:t>
            </a:r>
            <a:r>
              <a:rPr sz="600" spc="20" dirty="0">
                <a:solidFill>
                  <a:srgbClr val="004689"/>
                </a:solidFill>
                <a:latin typeface="Calibri"/>
                <a:cs typeface="Calibri"/>
              </a:rPr>
              <a:t>suficientes</a:t>
            </a:r>
            <a:r>
              <a:rPr sz="600" spc="-5" dirty="0">
                <a:solidFill>
                  <a:srgbClr val="004689"/>
                </a:solidFill>
                <a:latin typeface="Calibri"/>
                <a:cs typeface="Calibri"/>
              </a:rPr>
              <a:t> </a:t>
            </a:r>
            <a:r>
              <a:rPr sz="600" spc="20" dirty="0">
                <a:solidFill>
                  <a:srgbClr val="004689"/>
                </a:solidFill>
                <a:latin typeface="Calibri"/>
                <a:cs typeface="Calibri"/>
              </a:rPr>
              <a:t>para</a:t>
            </a:r>
            <a:r>
              <a:rPr sz="600" spc="-10" dirty="0">
                <a:solidFill>
                  <a:srgbClr val="004689"/>
                </a:solidFill>
                <a:latin typeface="Calibri"/>
                <a:cs typeface="Calibri"/>
              </a:rPr>
              <a:t> </a:t>
            </a:r>
            <a:r>
              <a:rPr sz="600" spc="20" dirty="0">
                <a:solidFill>
                  <a:srgbClr val="004689"/>
                </a:solidFill>
                <a:latin typeface="Calibri"/>
                <a:cs typeface="Calibri"/>
              </a:rPr>
              <a:t>la</a:t>
            </a:r>
            <a:r>
              <a:rPr sz="600" spc="-5" dirty="0">
                <a:solidFill>
                  <a:srgbClr val="004689"/>
                </a:solidFill>
                <a:latin typeface="Calibri"/>
                <a:cs typeface="Calibri"/>
              </a:rPr>
              <a:t> </a:t>
            </a:r>
            <a:r>
              <a:rPr sz="600" spc="25" dirty="0">
                <a:solidFill>
                  <a:srgbClr val="004689"/>
                </a:solidFill>
                <a:latin typeface="Calibri"/>
                <a:cs typeface="Calibri"/>
              </a:rPr>
              <a:t>salvaguardia</a:t>
            </a:r>
            <a:r>
              <a:rPr sz="600" spc="-5" dirty="0">
                <a:solidFill>
                  <a:srgbClr val="004689"/>
                </a:solidFill>
                <a:latin typeface="Calibri"/>
                <a:cs typeface="Calibri"/>
              </a:rPr>
              <a:t> </a:t>
            </a:r>
            <a:r>
              <a:rPr sz="600" spc="10" dirty="0">
                <a:solidFill>
                  <a:srgbClr val="004689"/>
                </a:solidFill>
                <a:latin typeface="Calibri"/>
                <a:cs typeface="Calibri"/>
              </a:rPr>
              <a:t>y</a:t>
            </a:r>
            <a:r>
              <a:rPr sz="600" spc="-5" dirty="0">
                <a:solidFill>
                  <a:srgbClr val="004689"/>
                </a:solidFill>
                <a:latin typeface="Calibri"/>
                <a:cs typeface="Calibri"/>
              </a:rPr>
              <a:t> </a:t>
            </a:r>
            <a:r>
              <a:rPr sz="600" spc="20" dirty="0">
                <a:solidFill>
                  <a:srgbClr val="004689"/>
                </a:solidFill>
                <a:latin typeface="Calibri"/>
                <a:cs typeface="Calibri"/>
              </a:rPr>
              <a:t>protección</a:t>
            </a:r>
            <a:r>
              <a:rPr sz="600" spc="-10" dirty="0">
                <a:solidFill>
                  <a:srgbClr val="004689"/>
                </a:solidFill>
                <a:latin typeface="Calibri"/>
                <a:cs typeface="Calibri"/>
              </a:rPr>
              <a:t> </a:t>
            </a:r>
            <a:r>
              <a:rPr sz="600" spc="15" dirty="0">
                <a:solidFill>
                  <a:srgbClr val="004689"/>
                </a:solidFill>
                <a:latin typeface="Calibri"/>
                <a:cs typeface="Calibri"/>
              </a:rPr>
              <a:t>de</a:t>
            </a:r>
            <a:r>
              <a:rPr sz="600" spc="-5" dirty="0">
                <a:solidFill>
                  <a:srgbClr val="004689"/>
                </a:solidFill>
                <a:latin typeface="Calibri"/>
                <a:cs typeface="Calibri"/>
              </a:rPr>
              <a:t> </a:t>
            </a:r>
            <a:r>
              <a:rPr sz="600" spc="25" dirty="0">
                <a:solidFill>
                  <a:srgbClr val="004689"/>
                </a:solidFill>
                <a:latin typeface="Calibri"/>
                <a:cs typeface="Calibri"/>
              </a:rPr>
              <a:t>sus</a:t>
            </a:r>
            <a:r>
              <a:rPr sz="600" spc="-5" dirty="0">
                <a:solidFill>
                  <a:srgbClr val="004689"/>
                </a:solidFill>
                <a:latin typeface="Calibri"/>
                <a:cs typeface="Calibri"/>
              </a:rPr>
              <a:t> </a:t>
            </a:r>
            <a:r>
              <a:rPr sz="600" spc="15" dirty="0">
                <a:solidFill>
                  <a:srgbClr val="004689"/>
                </a:solidFill>
                <a:latin typeface="Calibri"/>
                <a:cs typeface="Calibri"/>
              </a:rPr>
              <a:t>datos.</a:t>
            </a:r>
            <a:r>
              <a:rPr sz="600" spc="-10" dirty="0">
                <a:solidFill>
                  <a:srgbClr val="004689"/>
                </a:solidFill>
                <a:latin typeface="Calibri"/>
                <a:cs typeface="Calibri"/>
              </a:rPr>
              <a:t> </a:t>
            </a:r>
            <a:r>
              <a:rPr sz="600" spc="15" dirty="0">
                <a:solidFill>
                  <a:srgbClr val="004689"/>
                </a:solidFill>
                <a:latin typeface="Calibri"/>
                <a:cs typeface="Calibri"/>
              </a:rPr>
              <a:t>En</a:t>
            </a:r>
            <a:r>
              <a:rPr sz="600" spc="-5" dirty="0">
                <a:solidFill>
                  <a:srgbClr val="004689"/>
                </a:solidFill>
                <a:latin typeface="Calibri"/>
                <a:cs typeface="Calibri"/>
              </a:rPr>
              <a:t> </a:t>
            </a:r>
            <a:r>
              <a:rPr sz="600" spc="20" dirty="0">
                <a:solidFill>
                  <a:srgbClr val="004689"/>
                </a:solidFill>
                <a:latin typeface="Calibri"/>
                <a:cs typeface="Calibri"/>
              </a:rPr>
              <a:t>cualquier</a:t>
            </a:r>
            <a:r>
              <a:rPr sz="600" spc="-5" dirty="0">
                <a:solidFill>
                  <a:srgbClr val="004689"/>
                </a:solidFill>
                <a:latin typeface="Calibri"/>
                <a:cs typeface="Calibri"/>
              </a:rPr>
              <a:t> </a:t>
            </a:r>
            <a:r>
              <a:rPr sz="600" spc="25" dirty="0">
                <a:solidFill>
                  <a:srgbClr val="004689"/>
                </a:solidFill>
                <a:latin typeface="Calibri"/>
                <a:cs typeface="Calibri"/>
              </a:rPr>
              <a:t>momento,</a:t>
            </a:r>
            <a:r>
              <a:rPr sz="600" spc="-10" dirty="0">
                <a:solidFill>
                  <a:srgbClr val="004689"/>
                </a:solidFill>
                <a:latin typeface="Calibri"/>
                <a:cs typeface="Calibri"/>
              </a:rPr>
              <a:t> </a:t>
            </a:r>
            <a:r>
              <a:rPr sz="600" spc="20" dirty="0">
                <a:solidFill>
                  <a:srgbClr val="004689"/>
                </a:solidFill>
                <a:latin typeface="Calibri"/>
                <a:cs typeface="Calibri"/>
              </a:rPr>
              <a:t>podrá</a:t>
            </a:r>
            <a:r>
              <a:rPr sz="600" spc="-5" dirty="0">
                <a:solidFill>
                  <a:srgbClr val="004689"/>
                </a:solidFill>
                <a:latin typeface="Calibri"/>
                <a:cs typeface="Calibri"/>
              </a:rPr>
              <a:t> </a:t>
            </a:r>
            <a:r>
              <a:rPr sz="600" spc="15" dirty="0">
                <a:solidFill>
                  <a:srgbClr val="004689"/>
                </a:solidFill>
                <a:latin typeface="Calibri"/>
                <a:cs typeface="Calibri"/>
              </a:rPr>
              <a:t>ejercitar</a:t>
            </a:r>
            <a:r>
              <a:rPr sz="600" spc="-5" dirty="0">
                <a:solidFill>
                  <a:srgbClr val="004689"/>
                </a:solidFill>
                <a:latin typeface="Calibri"/>
                <a:cs typeface="Calibri"/>
              </a:rPr>
              <a:t> </a:t>
            </a:r>
            <a:r>
              <a:rPr sz="600" spc="25" dirty="0">
                <a:solidFill>
                  <a:srgbClr val="004689"/>
                </a:solidFill>
                <a:latin typeface="Calibri"/>
                <a:cs typeface="Calibri"/>
              </a:rPr>
              <a:t>sus</a:t>
            </a:r>
            <a:r>
              <a:rPr sz="600" spc="-10" dirty="0">
                <a:solidFill>
                  <a:srgbClr val="004689"/>
                </a:solidFill>
                <a:latin typeface="Calibri"/>
                <a:cs typeface="Calibri"/>
              </a:rPr>
              <a:t> </a:t>
            </a:r>
            <a:r>
              <a:rPr sz="600" spc="20" dirty="0">
                <a:solidFill>
                  <a:srgbClr val="004689"/>
                </a:solidFill>
                <a:latin typeface="Calibri"/>
                <a:cs typeface="Calibri"/>
              </a:rPr>
              <a:t>derechos</a:t>
            </a:r>
            <a:r>
              <a:rPr sz="600" spc="-5" dirty="0">
                <a:solidFill>
                  <a:srgbClr val="004689"/>
                </a:solidFill>
                <a:latin typeface="Calibri"/>
                <a:cs typeface="Calibri"/>
              </a:rPr>
              <a:t> </a:t>
            </a:r>
            <a:r>
              <a:rPr sz="600" spc="15" dirty="0">
                <a:solidFill>
                  <a:srgbClr val="004689"/>
                </a:solidFill>
                <a:latin typeface="Calibri"/>
                <a:cs typeface="Calibri"/>
              </a:rPr>
              <a:t>de</a:t>
            </a:r>
            <a:r>
              <a:rPr sz="600" spc="-5" dirty="0">
                <a:solidFill>
                  <a:srgbClr val="004689"/>
                </a:solidFill>
                <a:latin typeface="Calibri"/>
                <a:cs typeface="Calibri"/>
              </a:rPr>
              <a:t> </a:t>
            </a:r>
            <a:r>
              <a:rPr sz="600" spc="15" dirty="0">
                <a:solidFill>
                  <a:srgbClr val="004689"/>
                </a:solidFill>
                <a:latin typeface="Calibri"/>
                <a:cs typeface="Calibri"/>
              </a:rPr>
              <a:t>acceso,</a:t>
            </a:r>
            <a:r>
              <a:rPr sz="600" spc="-5" dirty="0">
                <a:solidFill>
                  <a:srgbClr val="004689"/>
                </a:solidFill>
                <a:latin typeface="Calibri"/>
                <a:cs typeface="Calibri"/>
              </a:rPr>
              <a:t> </a:t>
            </a:r>
            <a:r>
              <a:rPr sz="600" spc="20" dirty="0">
                <a:solidFill>
                  <a:srgbClr val="004689"/>
                </a:solidFill>
                <a:latin typeface="Calibri"/>
                <a:cs typeface="Calibri"/>
              </a:rPr>
              <a:t>recti-  </a:t>
            </a:r>
            <a:r>
              <a:rPr sz="600" spc="15" dirty="0">
                <a:solidFill>
                  <a:srgbClr val="004689"/>
                </a:solidFill>
                <a:latin typeface="Calibri"/>
                <a:cs typeface="Calibri"/>
              </a:rPr>
              <a:t>ficación,</a:t>
            </a:r>
            <a:r>
              <a:rPr sz="600" dirty="0">
                <a:solidFill>
                  <a:srgbClr val="004689"/>
                </a:solidFill>
                <a:latin typeface="Calibri"/>
                <a:cs typeface="Calibri"/>
              </a:rPr>
              <a:t> </a:t>
            </a:r>
            <a:r>
              <a:rPr sz="600" spc="15" dirty="0">
                <a:solidFill>
                  <a:srgbClr val="004689"/>
                </a:solidFill>
                <a:latin typeface="Calibri"/>
                <a:cs typeface="Calibri"/>
              </a:rPr>
              <a:t>supresión,</a:t>
            </a:r>
            <a:r>
              <a:rPr sz="600" dirty="0">
                <a:solidFill>
                  <a:srgbClr val="004689"/>
                </a:solidFill>
                <a:latin typeface="Calibri"/>
                <a:cs typeface="Calibri"/>
              </a:rPr>
              <a:t> </a:t>
            </a:r>
            <a:r>
              <a:rPr sz="600" spc="20" dirty="0">
                <a:solidFill>
                  <a:srgbClr val="004689"/>
                </a:solidFill>
                <a:latin typeface="Calibri"/>
                <a:cs typeface="Calibri"/>
              </a:rPr>
              <a:t>portabilidad</a:t>
            </a:r>
            <a:r>
              <a:rPr sz="600" dirty="0">
                <a:solidFill>
                  <a:srgbClr val="004689"/>
                </a:solidFill>
                <a:latin typeface="Calibri"/>
                <a:cs typeface="Calibri"/>
              </a:rPr>
              <a:t> </a:t>
            </a:r>
            <a:r>
              <a:rPr sz="600" spc="15" dirty="0">
                <a:solidFill>
                  <a:srgbClr val="004689"/>
                </a:solidFill>
                <a:latin typeface="Calibri"/>
                <a:cs typeface="Calibri"/>
              </a:rPr>
              <a:t>de</a:t>
            </a:r>
            <a:r>
              <a:rPr sz="600" dirty="0">
                <a:solidFill>
                  <a:srgbClr val="004689"/>
                </a:solidFill>
                <a:latin typeface="Calibri"/>
                <a:cs typeface="Calibri"/>
              </a:rPr>
              <a:t> </a:t>
            </a:r>
            <a:r>
              <a:rPr sz="600" spc="20" dirty="0">
                <a:solidFill>
                  <a:srgbClr val="004689"/>
                </a:solidFill>
                <a:latin typeface="Calibri"/>
                <a:cs typeface="Calibri"/>
              </a:rPr>
              <a:t>los</a:t>
            </a:r>
            <a:r>
              <a:rPr sz="600" dirty="0">
                <a:solidFill>
                  <a:srgbClr val="004689"/>
                </a:solidFill>
                <a:latin typeface="Calibri"/>
                <a:cs typeface="Calibri"/>
              </a:rPr>
              <a:t> </a:t>
            </a:r>
            <a:r>
              <a:rPr sz="600" spc="15" dirty="0">
                <a:solidFill>
                  <a:srgbClr val="004689"/>
                </a:solidFill>
                <a:latin typeface="Calibri"/>
                <a:cs typeface="Calibri"/>
              </a:rPr>
              <a:t>datos,</a:t>
            </a:r>
            <a:r>
              <a:rPr sz="600" dirty="0">
                <a:solidFill>
                  <a:srgbClr val="004689"/>
                </a:solidFill>
                <a:latin typeface="Calibri"/>
                <a:cs typeface="Calibri"/>
              </a:rPr>
              <a:t> </a:t>
            </a:r>
            <a:r>
              <a:rPr sz="600" spc="25" dirty="0">
                <a:solidFill>
                  <a:srgbClr val="004689"/>
                </a:solidFill>
                <a:latin typeface="Calibri"/>
                <a:cs typeface="Calibri"/>
              </a:rPr>
              <a:t>limitación</a:t>
            </a:r>
            <a:r>
              <a:rPr sz="600" dirty="0">
                <a:solidFill>
                  <a:srgbClr val="004689"/>
                </a:solidFill>
                <a:latin typeface="Calibri"/>
                <a:cs typeface="Calibri"/>
              </a:rPr>
              <a:t> </a:t>
            </a:r>
            <a:r>
              <a:rPr sz="600" spc="30" dirty="0">
                <a:solidFill>
                  <a:srgbClr val="004689"/>
                </a:solidFill>
                <a:latin typeface="Calibri"/>
                <a:cs typeface="Calibri"/>
              </a:rPr>
              <a:t>u</a:t>
            </a:r>
            <a:r>
              <a:rPr sz="600" dirty="0">
                <a:solidFill>
                  <a:srgbClr val="004689"/>
                </a:solidFill>
                <a:latin typeface="Calibri"/>
                <a:cs typeface="Calibri"/>
              </a:rPr>
              <a:t> </a:t>
            </a:r>
            <a:r>
              <a:rPr sz="600" spc="20" dirty="0">
                <a:solidFill>
                  <a:srgbClr val="004689"/>
                </a:solidFill>
                <a:latin typeface="Calibri"/>
                <a:cs typeface="Calibri"/>
              </a:rPr>
              <a:t>oposición</a:t>
            </a:r>
            <a:r>
              <a:rPr sz="600" spc="5" dirty="0">
                <a:solidFill>
                  <a:srgbClr val="004689"/>
                </a:solidFill>
                <a:latin typeface="Calibri"/>
                <a:cs typeface="Calibri"/>
              </a:rPr>
              <a:t> </a:t>
            </a:r>
            <a:r>
              <a:rPr sz="600" spc="25" dirty="0">
                <a:solidFill>
                  <a:srgbClr val="004689"/>
                </a:solidFill>
                <a:latin typeface="Calibri"/>
                <a:cs typeface="Calibri"/>
              </a:rPr>
              <a:t>a</a:t>
            </a:r>
            <a:r>
              <a:rPr sz="600" dirty="0">
                <a:solidFill>
                  <a:srgbClr val="004689"/>
                </a:solidFill>
                <a:latin typeface="Calibri"/>
                <a:cs typeface="Calibri"/>
              </a:rPr>
              <a:t> </a:t>
            </a:r>
            <a:r>
              <a:rPr sz="600" spc="25" dirty="0">
                <a:solidFill>
                  <a:srgbClr val="004689"/>
                </a:solidFill>
                <a:latin typeface="Calibri"/>
                <a:cs typeface="Calibri"/>
              </a:rPr>
              <a:t>su</a:t>
            </a:r>
            <a:r>
              <a:rPr sz="600" dirty="0">
                <a:solidFill>
                  <a:srgbClr val="004689"/>
                </a:solidFill>
                <a:latin typeface="Calibri"/>
                <a:cs typeface="Calibri"/>
              </a:rPr>
              <a:t> </a:t>
            </a:r>
            <a:r>
              <a:rPr sz="600" spc="20" dirty="0">
                <a:solidFill>
                  <a:srgbClr val="004689"/>
                </a:solidFill>
                <a:latin typeface="Calibri"/>
                <a:cs typeface="Calibri"/>
              </a:rPr>
              <a:t>tratamiento,</a:t>
            </a:r>
            <a:r>
              <a:rPr sz="600" dirty="0">
                <a:solidFill>
                  <a:srgbClr val="004689"/>
                </a:solidFill>
                <a:latin typeface="Calibri"/>
                <a:cs typeface="Calibri"/>
              </a:rPr>
              <a:t> </a:t>
            </a:r>
            <a:r>
              <a:rPr sz="600" spc="20" dirty="0">
                <a:solidFill>
                  <a:srgbClr val="004689"/>
                </a:solidFill>
                <a:latin typeface="Calibri"/>
                <a:cs typeface="Calibri"/>
              </a:rPr>
              <a:t>así</a:t>
            </a:r>
            <a:r>
              <a:rPr sz="600" dirty="0">
                <a:solidFill>
                  <a:srgbClr val="004689"/>
                </a:solidFill>
                <a:latin typeface="Calibri"/>
                <a:cs typeface="Calibri"/>
              </a:rPr>
              <a:t> </a:t>
            </a:r>
            <a:r>
              <a:rPr sz="600" spc="20" dirty="0">
                <a:solidFill>
                  <a:srgbClr val="004689"/>
                </a:solidFill>
                <a:latin typeface="Calibri"/>
                <a:cs typeface="Calibri"/>
              </a:rPr>
              <a:t>como</a:t>
            </a:r>
            <a:r>
              <a:rPr sz="600" dirty="0">
                <a:solidFill>
                  <a:srgbClr val="004689"/>
                </a:solidFill>
                <a:latin typeface="Calibri"/>
                <a:cs typeface="Calibri"/>
              </a:rPr>
              <a:t> </a:t>
            </a:r>
            <a:r>
              <a:rPr sz="600" spc="25" dirty="0">
                <a:solidFill>
                  <a:srgbClr val="004689"/>
                </a:solidFill>
                <a:latin typeface="Calibri"/>
                <a:cs typeface="Calibri"/>
              </a:rPr>
              <a:t>a</a:t>
            </a:r>
            <a:r>
              <a:rPr sz="600" dirty="0">
                <a:solidFill>
                  <a:srgbClr val="004689"/>
                </a:solidFill>
                <a:latin typeface="Calibri"/>
                <a:cs typeface="Calibri"/>
              </a:rPr>
              <a:t> </a:t>
            </a:r>
            <a:r>
              <a:rPr sz="600" spc="20" dirty="0">
                <a:solidFill>
                  <a:srgbClr val="004689"/>
                </a:solidFill>
                <a:latin typeface="Calibri"/>
                <a:cs typeface="Calibri"/>
              </a:rPr>
              <a:t>obtener</a:t>
            </a:r>
            <a:r>
              <a:rPr sz="600" dirty="0">
                <a:solidFill>
                  <a:srgbClr val="004689"/>
                </a:solidFill>
                <a:latin typeface="Calibri"/>
                <a:cs typeface="Calibri"/>
              </a:rPr>
              <a:t> </a:t>
            </a:r>
            <a:r>
              <a:rPr sz="600" spc="25" dirty="0">
                <a:solidFill>
                  <a:srgbClr val="004689"/>
                </a:solidFill>
                <a:latin typeface="Calibri"/>
                <a:cs typeface="Calibri"/>
              </a:rPr>
              <a:t>información</a:t>
            </a:r>
            <a:r>
              <a:rPr sz="600" dirty="0">
                <a:solidFill>
                  <a:srgbClr val="004689"/>
                </a:solidFill>
                <a:latin typeface="Calibri"/>
                <a:cs typeface="Calibri"/>
              </a:rPr>
              <a:t> </a:t>
            </a:r>
            <a:r>
              <a:rPr sz="600" spc="20" dirty="0">
                <a:solidFill>
                  <a:srgbClr val="004689"/>
                </a:solidFill>
                <a:latin typeface="Calibri"/>
                <a:cs typeface="Calibri"/>
              </a:rPr>
              <a:t>clara</a:t>
            </a:r>
            <a:r>
              <a:rPr sz="600" spc="5" dirty="0">
                <a:solidFill>
                  <a:srgbClr val="004689"/>
                </a:solidFill>
                <a:latin typeface="Calibri"/>
                <a:cs typeface="Calibri"/>
              </a:rPr>
              <a:t> </a:t>
            </a:r>
            <a:r>
              <a:rPr sz="600" spc="10" dirty="0">
                <a:solidFill>
                  <a:srgbClr val="004689"/>
                </a:solidFill>
                <a:latin typeface="Calibri"/>
                <a:cs typeface="Calibri"/>
              </a:rPr>
              <a:t>y</a:t>
            </a:r>
            <a:r>
              <a:rPr sz="600" dirty="0">
                <a:solidFill>
                  <a:srgbClr val="004689"/>
                </a:solidFill>
                <a:latin typeface="Calibri"/>
                <a:cs typeface="Calibri"/>
              </a:rPr>
              <a:t> </a:t>
            </a:r>
            <a:r>
              <a:rPr sz="600" spc="20" dirty="0">
                <a:solidFill>
                  <a:srgbClr val="004689"/>
                </a:solidFill>
                <a:latin typeface="Calibri"/>
                <a:cs typeface="Calibri"/>
              </a:rPr>
              <a:t>transparente</a:t>
            </a:r>
            <a:r>
              <a:rPr sz="600" dirty="0">
                <a:solidFill>
                  <a:srgbClr val="004689"/>
                </a:solidFill>
                <a:latin typeface="Calibri"/>
                <a:cs typeface="Calibri"/>
              </a:rPr>
              <a:t> </a:t>
            </a:r>
            <a:r>
              <a:rPr sz="600" spc="15" dirty="0">
                <a:solidFill>
                  <a:srgbClr val="004689"/>
                </a:solidFill>
                <a:latin typeface="Calibri"/>
                <a:cs typeface="Calibri"/>
              </a:rPr>
              <a:t>sobre</a:t>
            </a:r>
            <a:r>
              <a:rPr sz="600" dirty="0">
                <a:solidFill>
                  <a:srgbClr val="004689"/>
                </a:solidFill>
                <a:latin typeface="Calibri"/>
                <a:cs typeface="Calibri"/>
              </a:rPr>
              <a:t> </a:t>
            </a:r>
            <a:r>
              <a:rPr sz="600" spc="10" dirty="0">
                <a:solidFill>
                  <a:srgbClr val="004689"/>
                </a:solidFill>
                <a:latin typeface="Calibri"/>
                <a:cs typeface="Calibri"/>
              </a:rPr>
              <a:t>el</a:t>
            </a:r>
            <a:r>
              <a:rPr sz="600" dirty="0">
                <a:solidFill>
                  <a:srgbClr val="004689"/>
                </a:solidFill>
                <a:latin typeface="Calibri"/>
                <a:cs typeface="Calibri"/>
              </a:rPr>
              <a:t> </a:t>
            </a:r>
            <a:r>
              <a:rPr sz="600" spc="25" dirty="0">
                <a:solidFill>
                  <a:srgbClr val="004689"/>
                </a:solidFill>
                <a:latin typeface="Calibri"/>
                <a:cs typeface="Calibri"/>
              </a:rPr>
              <a:t>tratamiento</a:t>
            </a:r>
            <a:r>
              <a:rPr sz="600" dirty="0">
                <a:solidFill>
                  <a:srgbClr val="004689"/>
                </a:solidFill>
                <a:latin typeface="Calibri"/>
                <a:cs typeface="Calibri"/>
              </a:rPr>
              <a:t> </a:t>
            </a:r>
            <a:r>
              <a:rPr sz="600" spc="15" dirty="0">
                <a:solidFill>
                  <a:srgbClr val="004689"/>
                </a:solidFill>
                <a:latin typeface="Calibri"/>
                <a:cs typeface="Calibri"/>
              </a:rPr>
              <a:t>de</a:t>
            </a:r>
            <a:r>
              <a:rPr sz="600" dirty="0">
                <a:solidFill>
                  <a:srgbClr val="004689"/>
                </a:solidFill>
                <a:latin typeface="Calibri"/>
                <a:cs typeface="Calibri"/>
              </a:rPr>
              <a:t> </a:t>
            </a:r>
            <a:r>
              <a:rPr sz="600" spc="25" dirty="0">
                <a:solidFill>
                  <a:srgbClr val="004689"/>
                </a:solidFill>
                <a:latin typeface="Calibri"/>
                <a:cs typeface="Calibri"/>
              </a:rPr>
              <a:t>sus</a:t>
            </a:r>
            <a:r>
              <a:rPr sz="600" dirty="0">
                <a:solidFill>
                  <a:srgbClr val="004689"/>
                </a:solidFill>
                <a:latin typeface="Calibri"/>
                <a:cs typeface="Calibri"/>
              </a:rPr>
              <a:t> </a:t>
            </a:r>
            <a:r>
              <a:rPr sz="600" spc="15" dirty="0">
                <a:solidFill>
                  <a:srgbClr val="004689"/>
                </a:solidFill>
                <a:latin typeface="Calibri"/>
                <a:cs typeface="Calibri"/>
              </a:rPr>
              <a:t>datos,</a:t>
            </a:r>
            <a:r>
              <a:rPr sz="600" spc="5" dirty="0">
                <a:solidFill>
                  <a:srgbClr val="004689"/>
                </a:solidFill>
                <a:latin typeface="Calibri"/>
                <a:cs typeface="Calibri"/>
              </a:rPr>
              <a:t> </a:t>
            </a:r>
            <a:r>
              <a:rPr sz="600" spc="20" dirty="0">
                <a:solidFill>
                  <a:srgbClr val="004689"/>
                </a:solidFill>
                <a:latin typeface="Calibri"/>
                <a:cs typeface="Calibri"/>
              </a:rPr>
              <a:t>enviando  </a:t>
            </a:r>
            <a:r>
              <a:rPr sz="600" spc="30" dirty="0">
                <a:solidFill>
                  <a:srgbClr val="004689"/>
                </a:solidFill>
                <a:latin typeface="Calibri"/>
                <a:cs typeface="Calibri"/>
              </a:rPr>
              <a:t>un</a:t>
            </a:r>
            <a:r>
              <a:rPr sz="600" spc="-20" dirty="0">
                <a:solidFill>
                  <a:srgbClr val="004689"/>
                </a:solidFill>
                <a:latin typeface="Calibri"/>
                <a:cs typeface="Calibri"/>
              </a:rPr>
              <a:t> </a:t>
            </a:r>
            <a:r>
              <a:rPr sz="600" spc="20" dirty="0">
                <a:solidFill>
                  <a:srgbClr val="004689"/>
                </a:solidFill>
                <a:latin typeface="Calibri"/>
                <a:cs typeface="Calibri"/>
              </a:rPr>
              <a:t>escrito</a:t>
            </a:r>
            <a:r>
              <a:rPr sz="600" spc="-20" dirty="0">
                <a:solidFill>
                  <a:srgbClr val="004689"/>
                </a:solidFill>
                <a:latin typeface="Calibri"/>
                <a:cs typeface="Calibri"/>
              </a:rPr>
              <a:t> </a:t>
            </a:r>
            <a:r>
              <a:rPr sz="600" spc="25" dirty="0">
                <a:solidFill>
                  <a:srgbClr val="004689"/>
                </a:solidFill>
                <a:latin typeface="Calibri"/>
                <a:cs typeface="Calibri"/>
              </a:rPr>
              <a:t>acompañado</a:t>
            </a:r>
            <a:r>
              <a:rPr sz="600" spc="-20" dirty="0">
                <a:solidFill>
                  <a:srgbClr val="004689"/>
                </a:solidFill>
                <a:latin typeface="Calibri"/>
                <a:cs typeface="Calibri"/>
              </a:rPr>
              <a:t> </a:t>
            </a:r>
            <a:r>
              <a:rPr sz="600" spc="15" dirty="0">
                <a:solidFill>
                  <a:srgbClr val="004689"/>
                </a:solidFill>
                <a:latin typeface="Calibri"/>
                <a:cs typeface="Calibri"/>
              </a:rPr>
              <a:t>de</a:t>
            </a:r>
            <a:r>
              <a:rPr sz="600" spc="-20" dirty="0">
                <a:solidFill>
                  <a:srgbClr val="004689"/>
                </a:solidFill>
                <a:latin typeface="Calibri"/>
                <a:cs typeface="Calibri"/>
              </a:rPr>
              <a:t> </a:t>
            </a:r>
            <a:r>
              <a:rPr sz="600" spc="25" dirty="0">
                <a:solidFill>
                  <a:srgbClr val="004689"/>
                </a:solidFill>
                <a:latin typeface="Calibri"/>
                <a:cs typeface="Calibri"/>
              </a:rPr>
              <a:t>una</a:t>
            </a:r>
            <a:r>
              <a:rPr sz="600" spc="-20" dirty="0">
                <a:solidFill>
                  <a:srgbClr val="004689"/>
                </a:solidFill>
                <a:latin typeface="Calibri"/>
                <a:cs typeface="Calibri"/>
              </a:rPr>
              <a:t> </a:t>
            </a:r>
            <a:r>
              <a:rPr sz="600" spc="20" dirty="0">
                <a:solidFill>
                  <a:srgbClr val="004689"/>
                </a:solidFill>
                <a:latin typeface="Calibri"/>
                <a:cs typeface="Calibri"/>
              </a:rPr>
              <a:t>fotocopia</a:t>
            </a:r>
            <a:r>
              <a:rPr sz="600" spc="-15" dirty="0">
                <a:solidFill>
                  <a:srgbClr val="004689"/>
                </a:solidFill>
                <a:latin typeface="Calibri"/>
                <a:cs typeface="Calibri"/>
              </a:rPr>
              <a:t> </a:t>
            </a:r>
            <a:r>
              <a:rPr sz="600" spc="15" dirty="0">
                <a:solidFill>
                  <a:srgbClr val="004689"/>
                </a:solidFill>
                <a:latin typeface="Calibri"/>
                <a:cs typeface="Calibri"/>
              </a:rPr>
              <a:t>del</a:t>
            </a:r>
            <a:r>
              <a:rPr sz="600" spc="-20" dirty="0">
                <a:solidFill>
                  <a:srgbClr val="004689"/>
                </a:solidFill>
                <a:latin typeface="Calibri"/>
                <a:cs typeface="Calibri"/>
              </a:rPr>
              <a:t> </a:t>
            </a:r>
            <a:r>
              <a:rPr sz="600" spc="30" dirty="0">
                <a:solidFill>
                  <a:srgbClr val="004689"/>
                </a:solidFill>
                <a:latin typeface="Calibri"/>
                <a:cs typeface="Calibri"/>
              </a:rPr>
              <a:t>DNI</a:t>
            </a:r>
            <a:r>
              <a:rPr sz="600" spc="-20" dirty="0">
                <a:solidFill>
                  <a:srgbClr val="004689"/>
                </a:solidFill>
                <a:latin typeface="Calibri"/>
                <a:cs typeface="Calibri"/>
              </a:rPr>
              <a:t> </a:t>
            </a:r>
            <a:r>
              <a:rPr sz="600" spc="10" dirty="0">
                <a:solidFill>
                  <a:srgbClr val="004689"/>
                </a:solidFill>
                <a:latin typeface="Calibri"/>
                <a:cs typeface="Calibri"/>
              </a:rPr>
              <a:t>o</a:t>
            </a:r>
            <a:r>
              <a:rPr sz="600" spc="-20" dirty="0">
                <a:solidFill>
                  <a:srgbClr val="004689"/>
                </a:solidFill>
                <a:latin typeface="Calibri"/>
                <a:cs typeface="Calibri"/>
              </a:rPr>
              <a:t> </a:t>
            </a:r>
            <a:r>
              <a:rPr sz="600" spc="20" dirty="0">
                <a:solidFill>
                  <a:srgbClr val="004689"/>
                </a:solidFill>
                <a:latin typeface="Calibri"/>
                <a:cs typeface="Calibri"/>
              </a:rPr>
              <a:t>cualquier</a:t>
            </a:r>
            <a:r>
              <a:rPr sz="600" spc="-20" dirty="0">
                <a:solidFill>
                  <a:srgbClr val="004689"/>
                </a:solidFill>
                <a:latin typeface="Calibri"/>
                <a:cs typeface="Calibri"/>
              </a:rPr>
              <a:t> </a:t>
            </a:r>
            <a:r>
              <a:rPr sz="600" spc="15" dirty="0">
                <a:solidFill>
                  <a:srgbClr val="004689"/>
                </a:solidFill>
                <a:latin typeface="Calibri"/>
                <a:cs typeface="Calibri"/>
              </a:rPr>
              <a:t>otro</a:t>
            </a:r>
            <a:r>
              <a:rPr sz="600" spc="-20" dirty="0">
                <a:solidFill>
                  <a:srgbClr val="004689"/>
                </a:solidFill>
                <a:latin typeface="Calibri"/>
                <a:cs typeface="Calibri"/>
              </a:rPr>
              <a:t> </a:t>
            </a:r>
            <a:r>
              <a:rPr sz="600" spc="25" dirty="0">
                <a:solidFill>
                  <a:srgbClr val="004689"/>
                </a:solidFill>
                <a:latin typeface="Calibri"/>
                <a:cs typeface="Calibri"/>
              </a:rPr>
              <a:t>documento</a:t>
            </a:r>
            <a:r>
              <a:rPr sz="600" spc="-15" dirty="0">
                <a:solidFill>
                  <a:srgbClr val="004689"/>
                </a:solidFill>
                <a:latin typeface="Calibri"/>
                <a:cs typeface="Calibri"/>
              </a:rPr>
              <a:t> </a:t>
            </a:r>
            <a:r>
              <a:rPr sz="600" spc="20" dirty="0">
                <a:solidFill>
                  <a:srgbClr val="004689"/>
                </a:solidFill>
                <a:latin typeface="Calibri"/>
                <a:cs typeface="Calibri"/>
              </a:rPr>
              <a:t>identificativo</a:t>
            </a:r>
            <a:r>
              <a:rPr sz="600" spc="-20" dirty="0">
                <a:solidFill>
                  <a:srgbClr val="004689"/>
                </a:solidFill>
                <a:latin typeface="Calibri"/>
                <a:cs typeface="Calibri"/>
              </a:rPr>
              <a:t> </a:t>
            </a:r>
            <a:r>
              <a:rPr sz="600" spc="20" dirty="0">
                <a:solidFill>
                  <a:srgbClr val="004689"/>
                </a:solidFill>
                <a:latin typeface="Calibri"/>
                <a:cs typeface="Calibri"/>
              </a:rPr>
              <a:t>equivalente,</a:t>
            </a:r>
            <a:r>
              <a:rPr sz="600" spc="-20" dirty="0">
                <a:solidFill>
                  <a:srgbClr val="004689"/>
                </a:solidFill>
                <a:latin typeface="Calibri"/>
                <a:cs typeface="Calibri"/>
              </a:rPr>
              <a:t> </a:t>
            </a:r>
            <a:r>
              <a:rPr sz="600" spc="25" dirty="0">
                <a:solidFill>
                  <a:srgbClr val="004689"/>
                </a:solidFill>
                <a:latin typeface="Calibri"/>
                <a:cs typeface="Calibri"/>
              </a:rPr>
              <a:t>a</a:t>
            </a:r>
            <a:r>
              <a:rPr sz="600" spc="-20" dirty="0">
                <a:solidFill>
                  <a:srgbClr val="004689"/>
                </a:solidFill>
                <a:latin typeface="Calibri"/>
                <a:cs typeface="Calibri"/>
              </a:rPr>
              <a:t> </a:t>
            </a:r>
            <a:r>
              <a:rPr sz="600" spc="20" dirty="0">
                <a:solidFill>
                  <a:srgbClr val="004689"/>
                </a:solidFill>
                <a:latin typeface="Calibri"/>
                <a:cs typeface="Calibri"/>
              </a:rPr>
              <a:t>la</a:t>
            </a:r>
            <a:r>
              <a:rPr sz="600" spc="-20" dirty="0">
                <a:solidFill>
                  <a:srgbClr val="004689"/>
                </a:solidFill>
                <a:latin typeface="Calibri"/>
                <a:cs typeface="Calibri"/>
              </a:rPr>
              <a:t> </a:t>
            </a:r>
            <a:r>
              <a:rPr sz="600" spc="15" dirty="0">
                <a:solidFill>
                  <a:srgbClr val="004689"/>
                </a:solidFill>
                <a:latin typeface="Calibri"/>
                <a:cs typeface="Calibri"/>
              </a:rPr>
              <a:t>dirección</a:t>
            </a:r>
            <a:r>
              <a:rPr sz="600" spc="-15" dirty="0">
                <a:solidFill>
                  <a:srgbClr val="004689"/>
                </a:solidFill>
                <a:latin typeface="Calibri"/>
                <a:cs typeface="Calibri"/>
              </a:rPr>
              <a:t> </a:t>
            </a:r>
            <a:r>
              <a:rPr sz="600" spc="25" dirty="0">
                <a:solidFill>
                  <a:srgbClr val="004689"/>
                </a:solidFill>
                <a:latin typeface="Calibri"/>
                <a:cs typeface="Calibri"/>
              </a:rPr>
              <a:t>postal</a:t>
            </a:r>
            <a:r>
              <a:rPr sz="600" spc="-20" dirty="0">
                <a:solidFill>
                  <a:srgbClr val="004689"/>
                </a:solidFill>
                <a:latin typeface="Calibri"/>
                <a:cs typeface="Calibri"/>
              </a:rPr>
              <a:t> </a:t>
            </a:r>
            <a:r>
              <a:rPr sz="600" spc="25" dirty="0">
                <a:solidFill>
                  <a:srgbClr val="004689"/>
                </a:solidFill>
                <a:latin typeface="Calibri"/>
                <a:cs typeface="Calibri"/>
              </a:rPr>
              <a:t>OVB</a:t>
            </a:r>
            <a:r>
              <a:rPr sz="600" spc="-20" dirty="0">
                <a:solidFill>
                  <a:srgbClr val="004689"/>
                </a:solidFill>
                <a:latin typeface="Calibri"/>
                <a:cs typeface="Calibri"/>
              </a:rPr>
              <a:t> </a:t>
            </a:r>
            <a:r>
              <a:rPr sz="600" spc="25" dirty="0">
                <a:solidFill>
                  <a:srgbClr val="004689"/>
                </a:solidFill>
                <a:latin typeface="Calibri"/>
                <a:cs typeface="Calibri"/>
              </a:rPr>
              <a:t>Allfinanz</a:t>
            </a:r>
            <a:r>
              <a:rPr sz="600" spc="-20" dirty="0">
                <a:solidFill>
                  <a:srgbClr val="004689"/>
                </a:solidFill>
                <a:latin typeface="Calibri"/>
                <a:cs typeface="Calibri"/>
              </a:rPr>
              <a:t> </a:t>
            </a:r>
            <a:r>
              <a:rPr sz="600" spc="15" dirty="0">
                <a:solidFill>
                  <a:srgbClr val="004689"/>
                </a:solidFill>
                <a:latin typeface="Calibri"/>
                <a:cs typeface="Calibri"/>
              </a:rPr>
              <a:t>España,</a:t>
            </a:r>
            <a:r>
              <a:rPr sz="600" spc="-20" dirty="0">
                <a:solidFill>
                  <a:srgbClr val="004689"/>
                </a:solidFill>
                <a:latin typeface="Calibri"/>
                <a:cs typeface="Calibri"/>
              </a:rPr>
              <a:t> </a:t>
            </a:r>
            <a:r>
              <a:rPr sz="600" spc="10" dirty="0">
                <a:solidFill>
                  <a:srgbClr val="004689"/>
                </a:solidFill>
                <a:latin typeface="Calibri"/>
                <a:cs typeface="Calibri"/>
              </a:rPr>
              <a:t>S.A.,</a:t>
            </a:r>
            <a:r>
              <a:rPr sz="600" spc="-20" dirty="0">
                <a:solidFill>
                  <a:srgbClr val="004689"/>
                </a:solidFill>
                <a:latin typeface="Calibri"/>
                <a:cs typeface="Calibri"/>
              </a:rPr>
              <a:t> </a:t>
            </a:r>
            <a:r>
              <a:rPr sz="600" spc="15" dirty="0">
                <a:solidFill>
                  <a:srgbClr val="004689"/>
                </a:solidFill>
                <a:latin typeface="Calibri"/>
                <a:cs typeface="Calibri"/>
              </a:rPr>
              <a:t>Pza.</a:t>
            </a:r>
            <a:r>
              <a:rPr sz="600" spc="-15" dirty="0">
                <a:solidFill>
                  <a:srgbClr val="004689"/>
                </a:solidFill>
                <a:latin typeface="Calibri"/>
                <a:cs typeface="Calibri"/>
              </a:rPr>
              <a:t> </a:t>
            </a:r>
            <a:r>
              <a:rPr sz="600" spc="15" dirty="0">
                <a:solidFill>
                  <a:srgbClr val="004689"/>
                </a:solidFill>
                <a:latin typeface="Calibri"/>
                <a:cs typeface="Calibri"/>
              </a:rPr>
              <a:t>de</a:t>
            </a:r>
            <a:r>
              <a:rPr sz="600" spc="-20" dirty="0">
                <a:solidFill>
                  <a:srgbClr val="004689"/>
                </a:solidFill>
                <a:latin typeface="Calibri"/>
                <a:cs typeface="Calibri"/>
              </a:rPr>
              <a:t> </a:t>
            </a:r>
            <a:r>
              <a:rPr sz="600" spc="25" dirty="0">
                <a:solidFill>
                  <a:srgbClr val="004689"/>
                </a:solidFill>
                <a:latin typeface="Calibri"/>
                <a:cs typeface="Calibri"/>
              </a:rPr>
              <a:t>Manuel</a:t>
            </a:r>
            <a:r>
              <a:rPr sz="600" spc="-20" dirty="0">
                <a:solidFill>
                  <a:srgbClr val="004689"/>
                </a:solidFill>
                <a:latin typeface="Calibri"/>
                <a:cs typeface="Calibri"/>
              </a:rPr>
              <a:t> </a:t>
            </a:r>
            <a:r>
              <a:rPr sz="600" spc="30" dirty="0">
                <a:solidFill>
                  <a:srgbClr val="004689"/>
                </a:solidFill>
                <a:latin typeface="Calibri"/>
                <a:cs typeface="Calibri"/>
              </a:rPr>
              <a:t>Gómez</a:t>
            </a:r>
            <a:r>
              <a:rPr sz="600" spc="-20" dirty="0">
                <a:solidFill>
                  <a:srgbClr val="004689"/>
                </a:solidFill>
                <a:latin typeface="Calibri"/>
                <a:cs typeface="Calibri"/>
              </a:rPr>
              <a:t> </a:t>
            </a:r>
            <a:r>
              <a:rPr sz="600" spc="15" dirty="0">
                <a:solidFill>
                  <a:srgbClr val="004689"/>
                </a:solidFill>
                <a:latin typeface="Calibri"/>
                <a:cs typeface="Calibri"/>
              </a:rPr>
              <a:t>Moreno,  </a:t>
            </a:r>
            <a:r>
              <a:rPr sz="600" spc="5" dirty="0">
                <a:solidFill>
                  <a:srgbClr val="004689"/>
                </a:solidFill>
                <a:latin typeface="Calibri"/>
                <a:cs typeface="Calibri"/>
              </a:rPr>
              <a:t>2, </a:t>
            </a:r>
            <a:r>
              <a:rPr sz="600" spc="15" dirty="0">
                <a:solidFill>
                  <a:srgbClr val="004689"/>
                </a:solidFill>
                <a:latin typeface="Calibri"/>
                <a:cs typeface="Calibri"/>
              </a:rPr>
              <a:t>8ºA, </a:t>
            </a:r>
            <a:r>
              <a:rPr sz="600" spc="10" dirty="0">
                <a:solidFill>
                  <a:srgbClr val="004689"/>
                </a:solidFill>
                <a:latin typeface="Calibri"/>
                <a:cs typeface="Calibri"/>
              </a:rPr>
              <a:t>o </a:t>
            </a:r>
            <a:r>
              <a:rPr sz="600" spc="25" dirty="0">
                <a:solidFill>
                  <a:srgbClr val="004689"/>
                </a:solidFill>
                <a:latin typeface="Calibri"/>
                <a:cs typeface="Calibri"/>
              </a:rPr>
              <a:t>a </a:t>
            </a:r>
            <a:r>
              <a:rPr sz="600" spc="20" dirty="0">
                <a:solidFill>
                  <a:srgbClr val="004689"/>
                </a:solidFill>
                <a:latin typeface="Calibri"/>
                <a:cs typeface="Calibri"/>
              </a:rPr>
              <a:t>la </a:t>
            </a:r>
            <a:r>
              <a:rPr sz="600" spc="15" dirty="0">
                <a:solidFill>
                  <a:srgbClr val="004689"/>
                </a:solidFill>
                <a:latin typeface="Calibri"/>
                <a:cs typeface="Calibri"/>
              </a:rPr>
              <a:t>dirección de correo </a:t>
            </a:r>
            <a:r>
              <a:rPr sz="600" spc="20" dirty="0">
                <a:solidFill>
                  <a:srgbClr val="004689"/>
                </a:solidFill>
                <a:latin typeface="Calibri"/>
                <a:cs typeface="Calibri"/>
              </a:rPr>
              <a:t>electrónico </a:t>
            </a:r>
            <a:r>
              <a:rPr sz="600" spc="15" dirty="0">
                <a:solidFill>
                  <a:srgbClr val="004689"/>
                </a:solidFill>
                <a:latin typeface="Calibri"/>
                <a:cs typeface="Calibri"/>
                <a:hlinkClick r:id="rId2"/>
              </a:rPr>
              <a:t>protecciondedatos@central.ovb.es. </a:t>
            </a:r>
            <a:r>
              <a:rPr sz="600" spc="20" dirty="0">
                <a:solidFill>
                  <a:srgbClr val="004689"/>
                </a:solidFill>
                <a:latin typeface="Calibri"/>
                <a:cs typeface="Calibri"/>
              </a:rPr>
              <a:t>Si considera que </a:t>
            </a:r>
            <a:r>
              <a:rPr sz="600" spc="25" dirty="0">
                <a:solidFill>
                  <a:srgbClr val="004689"/>
                </a:solidFill>
                <a:latin typeface="Calibri"/>
                <a:cs typeface="Calibri"/>
              </a:rPr>
              <a:t>sus </a:t>
            </a:r>
            <a:r>
              <a:rPr sz="600" spc="20" dirty="0">
                <a:solidFill>
                  <a:srgbClr val="004689"/>
                </a:solidFill>
                <a:latin typeface="Calibri"/>
                <a:cs typeface="Calibri"/>
              </a:rPr>
              <a:t>datos no </a:t>
            </a:r>
            <a:r>
              <a:rPr sz="600" spc="25" dirty="0">
                <a:solidFill>
                  <a:srgbClr val="004689"/>
                </a:solidFill>
                <a:latin typeface="Calibri"/>
                <a:cs typeface="Calibri"/>
              </a:rPr>
              <a:t>son tratados </a:t>
            </a:r>
            <a:r>
              <a:rPr sz="600" spc="20" dirty="0">
                <a:solidFill>
                  <a:srgbClr val="004689"/>
                </a:solidFill>
                <a:latin typeface="Calibri"/>
                <a:cs typeface="Calibri"/>
              </a:rPr>
              <a:t>correctamente por </a:t>
            </a:r>
            <a:r>
              <a:rPr sz="600" spc="25" dirty="0">
                <a:solidFill>
                  <a:srgbClr val="004689"/>
                </a:solidFill>
                <a:latin typeface="Calibri"/>
                <a:cs typeface="Calibri"/>
              </a:rPr>
              <a:t>OVB </a:t>
            </a:r>
            <a:r>
              <a:rPr sz="600" spc="10" dirty="0">
                <a:solidFill>
                  <a:srgbClr val="004689"/>
                </a:solidFill>
                <a:latin typeface="Calibri"/>
                <a:cs typeface="Calibri"/>
              </a:rPr>
              <a:t>o </a:t>
            </a:r>
            <a:r>
              <a:rPr sz="600" spc="20" dirty="0">
                <a:solidFill>
                  <a:srgbClr val="004689"/>
                </a:solidFill>
                <a:latin typeface="Calibri"/>
                <a:cs typeface="Calibri"/>
              </a:rPr>
              <a:t>que las solicitudes </a:t>
            </a:r>
            <a:r>
              <a:rPr sz="600" spc="15" dirty="0">
                <a:solidFill>
                  <a:srgbClr val="004689"/>
                </a:solidFill>
                <a:latin typeface="Calibri"/>
                <a:cs typeface="Calibri"/>
              </a:rPr>
              <a:t>de ejercicio de  </a:t>
            </a:r>
            <a:r>
              <a:rPr sz="600" spc="20" dirty="0">
                <a:solidFill>
                  <a:srgbClr val="004689"/>
                </a:solidFill>
                <a:latin typeface="Calibri"/>
                <a:cs typeface="Calibri"/>
              </a:rPr>
              <a:t>derechos no </a:t>
            </a:r>
            <a:r>
              <a:rPr sz="600" spc="25" dirty="0">
                <a:solidFill>
                  <a:srgbClr val="004689"/>
                </a:solidFill>
                <a:latin typeface="Calibri"/>
                <a:cs typeface="Calibri"/>
              </a:rPr>
              <a:t>han </a:t>
            </a:r>
            <a:r>
              <a:rPr sz="600" spc="20" dirty="0">
                <a:solidFill>
                  <a:srgbClr val="004689"/>
                </a:solidFill>
                <a:latin typeface="Calibri"/>
                <a:cs typeface="Calibri"/>
              </a:rPr>
              <a:t>sido atendidas correctamente, tiene </a:t>
            </a:r>
            <a:r>
              <a:rPr sz="600" spc="10" dirty="0">
                <a:solidFill>
                  <a:srgbClr val="004689"/>
                </a:solidFill>
                <a:latin typeface="Calibri"/>
                <a:cs typeface="Calibri"/>
              </a:rPr>
              <a:t>el </a:t>
            </a:r>
            <a:r>
              <a:rPr sz="600" spc="15" dirty="0">
                <a:solidFill>
                  <a:srgbClr val="004689"/>
                </a:solidFill>
                <a:latin typeface="Calibri"/>
                <a:cs typeface="Calibri"/>
              </a:rPr>
              <a:t>derecho </a:t>
            </a:r>
            <a:r>
              <a:rPr sz="600" spc="25" dirty="0">
                <a:solidFill>
                  <a:srgbClr val="004689"/>
                </a:solidFill>
                <a:latin typeface="Calibri"/>
                <a:cs typeface="Calibri"/>
              </a:rPr>
              <a:t>a </a:t>
            </a:r>
            <a:r>
              <a:rPr sz="600" spc="20" dirty="0">
                <a:solidFill>
                  <a:srgbClr val="004689"/>
                </a:solidFill>
                <a:latin typeface="Calibri"/>
                <a:cs typeface="Calibri"/>
              </a:rPr>
              <a:t>presentar </a:t>
            </a:r>
            <a:r>
              <a:rPr sz="600" spc="25" dirty="0">
                <a:solidFill>
                  <a:srgbClr val="004689"/>
                </a:solidFill>
                <a:latin typeface="Calibri"/>
                <a:cs typeface="Calibri"/>
              </a:rPr>
              <a:t>una </a:t>
            </a:r>
            <a:r>
              <a:rPr sz="600" spc="20" dirty="0">
                <a:solidFill>
                  <a:srgbClr val="004689"/>
                </a:solidFill>
                <a:latin typeface="Calibri"/>
                <a:cs typeface="Calibri"/>
              </a:rPr>
              <a:t>reclamación </a:t>
            </a:r>
            <a:r>
              <a:rPr sz="600" spc="25" dirty="0">
                <a:solidFill>
                  <a:srgbClr val="004689"/>
                </a:solidFill>
                <a:latin typeface="Calibri"/>
                <a:cs typeface="Calibri"/>
              </a:rPr>
              <a:t>a </a:t>
            </a:r>
            <a:r>
              <a:rPr sz="600" spc="20" dirty="0">
                <a:solidFill>
                  <a:srgbClr val="004689"/>
                </a:solidFill>
                <a:latin typeface="Calibri"/>
                <a:cs typeface="Calibri"/>
              </a:rPr>
              <a:t>la autoridad </a:t>
            </a:r>
            <a:r>
              <a:rPr sz="600" spc="15" dirty="0">
                <a:solidFill>
                  <a:srgbClr val="004689"/>
                </a:solidFill>
                <a:latin typeface="Calibri"/>
                <a:cs typeface="Calibri"/>
              </a:rPr>
              <a:t>de </a:t>
            </a:r>
            <a:r>
              <a:rPr sz="600" spc="20" dirty="0">
                <a:solidFill>
                  <a:srgbClr val="004689"/>
                </a:solidFill>
                <a:latin typeface="Calibri"/>
                <a:cs typeface="Calibri"/>
              </a:rPr>
              <a:t>protección </a:t>
            </a:r>
            <a:r>
              <a:rPr sz="600" spc="15" dirty="0">
                <a:solidFill>
                  <a:srgbClr val="004689"/>
                </a:solidFill>
                <a:latin typeface="Calibri"/>
                <a:cs typeface="Calibri"/>
              </a:rPr>
              <a:t>de </a:t>
            </a:r>
            <a:r>
              <a:rPr sz="600" spc="20" dirty="0">
                <a:solidFill>
                  <a:srgbClr val="004689"/>
                </a:solidFill>
                <a:latin typeface="Calibri"/>
                <a:cs typeface="Calibri"/>
              </a:rPr>
              <a:t>datos que </a:t>
            </a:r>
            <a:r>
              <a:rPr sz="600" spc="15" dirty="0">
                <a:solidFill>
                  <a:srgbClr val="004689"/>
                </a:solidFill>
                <a:latin typeface="Calibri"/>
                <a:cs typeface="Calibri"/>
              </a:rPr>
              <a:t>corresponda, </a:t>
            </a:r>
            <a:r>
              <a:rPr sz="600" spc="20" dirty="0">
                <a:solidFill>
                  <a:srgbClr val="004689"/>
                </a:solidFill>
                <a:latin typeface="Calibri"/>
                <a:cs typeface="Calibri"/>
              </a:rPr>
              <a:t>siendo la </a:t>
            </a:r>
            <a:r>
              <a:rPr sz="600" spc="25" dirty="0">
                <a:solidFill>
                  <a:srgbClr val="004689"/>
                </a:solidFill>
                <a:latin typeface="Calibri"/>
                <a:cs typeface="Calibri"/>
              </a:rPr>
              <a:t>Agencia </a:t>
            </a:r>
            <a:r>
              <a:rPr sz="600" spc="20" dirty="0">
                <a:solidFill>
                  <a:srgbClr val="004689"/>
                </a:solidFill>
                <a:latin typeface="Calibri"/>
                <a:cs typeface="Calibri"/>
              </a:rPr>
              <a:t>Española </a:t>
            </a:r>
            <a:r>
              <a:rPr sz="600" spc="15" dirty="0">
                <a:solidFill>
                  <a:srgbClr val="004689"/>
                </a:solidFill>
                <a:latin typeface="Calibri"/>
                <a:cs typeface="Calibri"/>
              </a:rPr>
              <a:t>de </a:t>
            </a:r>
            <a:r>
              <a:rPr sz="600" spc="165" dirty="0">
                <a:solidFill>
                  <a:srgbClr val="004689"/>
                </a:solidFill>
                <a:latin typeface="Calibri"/>
                <a:cs typeface="Calibri"/>
              </a:rPr>
              <a:t> </a:t>
            </a:r>
            <a:r>
              <a:rPr sz="600" spc="15" dirty="0">
                <a:solidFill>
                  <a:srgbClr val="004689"/>
                </a:solidFill>
                <a:latin typeface="Calibri"/>
                <a:cs typeface="Calibri"/>
              </a:rPr>
              <a:t>Protección</a:t>
            </a:r>
            <a:r>
              <a:rPr sz="600" spc="-5" dirty="0">
                <a:solidFill>
                  <a:srgbClr val="004689"/>
                </a:solidFill>
                <a:latin typeface="Calibri"/>
                <a:cs typeface="Calibri"/>
              </a:rPr>
              <a:t> </a:t>
            </a:r>
            <a:r>
              <a:rPr sz="600" spc="15" dirty="0">
                <a:solidFill>
                  <a:srgbClr val="004689"/>
                </a:solidFill>
                <a:latin typeface="Calibri"/>
                <a:cs typeface="Calibri"/>
              </a:rPr>
              <a:t>de</a:t>
            </a:r>
            <a:r>
              <a:rPr sz="600" spc="-5" dirty="0">
                <a:solidFill>
                  <a:srgbClr val="004689"/>
                </a:solidFill>
                <a:latin typeface="Calibri"/>
                <a:cs typeface="Calibri"/>
              </a:rPr>
              <a:t> </a:t>
            </a:r>
            <a:r>
              <a:rPr sz="600" spc="25" dirty="0">
                <a:solidFill>
                  <a:srgbClr val="004689"/>
                </a:solidFill>
                <a:latin typeface="Calibri"/>
                <a:cs typeface="Calibri"/>
              </a:rPr>
              <a:t>Datos</a:t>
            </a:r>
            <a:r>
              <a:rPr sz="600" spc="-5" dirty="0">
                <a:solidFill>
                  <a:srgbClr val="004689"/>
                </a:solidFill>
                <a:latin typeface="Calibri"/>
                <a:cs typeface="Calibri"/>
              </a:rPr>
              <a:t> </a:t>
            </a:r>
            <a:r>
              <a:rPr sz="600" spc="10" dirty="0">
                <a:solidFill>
                  <a:srgbClr val="004689"/>
                </a:solidFill>
                <a:latin typeface="Calibri"/>
                <a:cs typeface="Calibri"/>
              </a:rPr>
              <a:t>(“AEPD”)</a:t>
            </a:r>
            <a:r>
              <a:rPr sz="600" spc="-5" dirty="0">
                <a:solidFill>
                  <a:srgbClr val="004689"/>
                </a:solidFill>
                <a:latin typeface="Calibri"/>
                <a:cs typeface="Calibri"/>
              </a:rPr>
              <a:t> </a:t>
            </a:r>
            <a:r>
              <a:rPr sz="600" spc="20" dirty="0">
                <a:solidFill>
                  <a:srgbClr val="004689"/>
                </a:solidFill>
                <a:latin typeface="Calibri"/>
                <a:cs typeface="Calibri"/>
              </a:rPr>
              <a:t>la</a:t>
            </a:r>
            <a:r>
              <a:rPr sz="600" spc="-5" dirty="0">
                <a:solidFill>
                  <a:srgbClr val="004689"/>
                </a:solidFill>
                <a:latin typeface="Calibri"/>
                <a:cs typeface="Calibri"/>
              </a:rPr>
              <a:t> </a:t>
            </a:r>
            <a:r>
              <a:rPr sz="600" spc="20" dirty="0">
                <a:solidFill>
                  <a:srgbClr val="004689"/>
                </a:solidFill>
                <a:latin typeface="Calibri"/>
                <a:cs typeface="Calibri"/>
              </a:rPr>
              <a:t>indicada</a:t>
            </a:r>
            <a:r>
              <a:rPr sz="600" spc="-5" dirty="0">
                <a:solidFill>
                  <a:srgbClr val="004689"/>
                </a:solidFill>
                <a:latin typeface="Calibri"/>
                <a:cs typeface="Calibri"/>
              </a:rPr>
              <a:t> </a:t>
            </a:r>
            <a:r>
              <a:rPr sz="600" spc="20" dirty="0">
                <a:solidFill>
                  <a:srgbClr val="004689"/>
                </a:solidFill>
                <a:latin typeface="Calibri"/>
                <a:cs typeface="Calibri"/>
              </a:rPr>
              <a:t>en</a:t>
            </a:r>
            <a:r>
              <a:rPr sz="600" spc="-5" dirty="0">
                <a:solidFill>
                  <a:srgbClr val="004689"/>
                </a:solidFill>
                <a:latin typeface="Calibri"/>
                <a:cs typeface="Calibri"/>
              </a:rPr>
              <a:t> </a:t>
            </a:r>
            <a:r>
              <a:rPr sz="600" spc="10" dirty="0">
                <a:solidFill>
                  <a:srgbClr val="004689"/>
                </a:solidFill>
                <a:latin typeface="Calibri"/>
                <a:cs typeface="Calibri"/>
              </a:rPr>
              <a:t>el</a:t>
            </a:r>
            <a:r>
              <a:rPr sz="600" spc="-5" dirty="0">
                <a:solidFill>
                  <a:srgbClr val="004689"/>
                </a:solidFill>
                <a:latin typeface="Calibri"/>
                <a:cs typeface="Calibri"/>
              </a:rPr>
              <a:t> </a:t>
            </a:r>
            <a:r>
              <a:rPr sz="600" spc="15" dirty="0">
                <a:solidFill>
                  <a:srgbClr val="004689"/>
                </a:solidFill>
                <a:latin typeface="Calibri"/>
                <a:cs typeface="Calibri"/>
              </a:rPr>
              <a:t>territorio</a:t>
            </a:r>
            <a:r>
              <a:rPr sz="600" spc="-5" dirty="0">
                <a:solidFill>
                  <a:srgbClr val="004689"/>
                </a:solidFill>
                <a:latin typeface="Calibri"/>
                <a:cs typeface="Calibri"/>
              </a:rPr>
              <a:t> </a:t>
            </a:r>
            <a:r>
              <a:rPr sz="600" spc="20" dirty="0">
                <a:solidFill>
                  <a:srgbClr val="004689"/>
                </a:solidFill>
                <a:latin typeface="Calibri"/>
                <a:cs typeface="Calibri"/>
              </a:rPr>
              <a:t>nacional,</a:t>
            </a:r>
            <a:r>
              <a:rPr sz="600" dirty="0">
                <a:solidFill>
                  <a:srgbClr val="004689"/>
                </a:solidFill>
                <a:latin typeface="Calibri"/>
                <a:cs typeface="Calibri"/>
              </a:rPr>
              <a:t> </a:t>
            </a:r>
            <a:r>
              <a:rPr sz="600" spc="25" dirty="0">
                <a:solidFill>
                  <a:srgbClr val="004689"/>
                </a:solidFill>
                <a:latin typeface="Calibri"/>
                <a:cs typeface="Calibri"/>
                <a:hlinkClick r:id="rId3"/>
              </a:rPr>
              <a:t>www.agpd.es</a:t>
            </a:r>
            <a:r>
              <a:rPr sz="600" spc="-5" dirty="0">
                <a:solidFill>
                  <a:srgbClr val="004689"/>
                </a:solidFill>
                <a:latin typeface="Calibri"/>
                <a:cs typeface="Calibri"/>
                <a:hlinkClick r:id="rId3"/>
              </a:rPr>
              <a:t> </a:t>
            </a:r>
            <a:r>
              <a:rPr sz="600" spc="-20" dirty="0">
                <a:solidFill>
                  <a:srgbClr val="004689"/>
                </a:solidFill>
                <a:latin typeface="Calibri"/>
                <a:cs typeface="Calibri"/>
              </a:rPr>
              <a:t>.</a:t>
            </a:r>
            <a:endParaRPr sz="600">
              <a:latin typeface="Calibri"/>
              <a:cs typeface="Calibri"/>
            </a:endParaRPr>
          </a:p>
        </p:txBody>
      </p:sp>
      <p:sp>
        <p:nvSpPr>
          <p:cNvPr id="141" name="object 141"/>
          <p:cNvSpPr/>
          <p:nvPr/>
        </p:nvSpPr>
        <p:spPr>
          <a:xfrm>
            <a:off x="786467" y="2527395"/>
            <a:ext cx="179997" cy="179514"/>
          </a:xfrm>
          <a:prstGeom prst="rect">
            <a:avLst/>
          </a:prstGeom>
          <a:blipFill>
            <a:blip r:embed="rId4" cstate="print"/>
            <a:stretch>
              <a:fillRect/>
            </a:stretch>
          </a:blipFill>
        </p:spPr>
        <p:txBody>
          <a:bodyPr wrap="square" lIns="0" tIns="0" rIns="0" bIns="0" rtlCol="0"/>
          <a:lstStyle/>
          <a:p>
            <a:endParaRPr/>
          </a:p>
        </p:txBody>
      </p:sp>
      <p:sp>
        <p:nvSpPr>
          <p:cNvPr id="142" name="object 142"/>
          <p:cNvSpPr/>
          <p:nvPr/>
        </p:nvSpPr>
        <p:spPr>
          <a:xfrm>
            <a:off x="786467" y="4686395"/>
            <a:ext cx="179997" cy="179514"/>
          </a:xfrm>
          <a:prstGeom prst="rect">
            <a:avLst/>
          </a:prstGeom>
          <a:blipFill>
            <a:blip r:embed="rId5" cstate="print"/>
            <a:stretch>
              <a:fillRect/>
            </a:stretch>
          </a:blipFill>
        </p:spPr>
        <p:txBody>
          <a:bodyPr wrap="square" lIns="0" tIns="0" rIns="0" bIns="0" rtlCol="0"/>
          <a:lstStyle/>
          <a:p>
            <a:endParaRPr/>
          </a:p>
        </p:txBody>
      </p:sp>
      <p:sp>
        <p:nvSpPr>
          <p:cNvPr id="143" name="object 143"/>
          <p:cNvSpPr/>
          <p:nvPr/>
        </p:nvSpPr>
        <p:spPr>
          <a:xfrm>
            <a:off x="786467" y="5765895"/>
            <a:ext cx="179997" cy="179514"/>
          </a:xfrm>
          <a:prstGeom prst="rect">
            <a:avLst/>
          </a:prstGeom>
          <a:blipFill>
            <a:blip r:embed="rId4" cstate="print"/>
            <a:stretch>
              <a:fillRect/>
            </a:stretch>
          </a:blipFill>
        </p:spPr>
        <p:txBody>
          <a:bodyPr wrap="square" lIns="0" tIns="0" rIns="0" bIns="0" rtlCol="0"/>
          <a:lstStyle/>
          <a:p>
            <a:endParaRPr/>
          </a:p>
        </p:txBody>
      </p:sp>
      <p:sp>
        <p:nvSpPr>
          <p:cNvPr id="144" name="object 144"/>
          <p:cNvSpPr/>
          <p:nvPr/>
        </p:nvSpPr>
        <p:spPr>
          <a:xfrm>
            <a:off x="786467" y="8534495"/>
            <a:ext cx="179997" cy="179514"/>
          </a:xfrm>
          <a:prstGeom prst="rect">
            <a:avLst/>
          </a:prstGeom>
          <a:blipFill>
            <a:blip r:embed="rId5" cstate="print"/>
            <a:stretch>
              <a:fillRect/>
            </a:stretch>
          </a:blipFill>
        </p:spPr>
        <p:txBody>
          <a:bodyPr wrap="square" lIns="0" tIns="0" rIns="0" bIns="0" rtlCol="0"/>
          <a:lstStyle/>
          <a:p>
            <a:endParaRPr/>
          </a:p>
        </p:txBody>
      </p:sp>
      <p:sp>
        <p:nvSpPr>
          <p:cNvPr id="145" name="object 145"/>
          <p:cNvSpPr/>
          <p:nvPr/>
        </p:nvSpPr>
        <p:spPr>
          <a:xfrm>
            <a:off x="0" y="266700"/>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146" name="object 146"/>
          <p:cNvSpPr/>
          <p:nvPr/>
        </p:nvSpPr>
        <p:spPr>
          <a:xfrm>
            <a:off x="7902905" y="266700"/>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147" name="object 147"/>
          <p:cNvSpPr/>
          <p:nvPr/>
        </p:nvSpPr>
        <p:spPr>
          <a:xfrm>
            <a:off x="0" y="10958703"/>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148" name="object 148"/>
          <p:cNvSpPr/>
          <p:nvPr/>
        </p:nvSpPr>
        <p:spPr>
          <a:xfrm>
            <a:off x="7902905" y="10958703"/>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149" name="object 149"/>
          <p:cNvSpPr/>
          <p:nvPr/>
        </p:nvSpPr>
        <p:spPr>
          <a:xfrm>
            <a:off x="266700"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150" name="object 150"/>
          <p:cNvSpPr/>
          <p:nvPr/>
        </p:nvSpPr>
        <p:spPr>
          <a:xfrm>
            <a:off x="266700"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151" name="object 151"/>
          <p:cNvSpPr/>
          <p:nvPr/>
        </p:nvSpPr>
        <p:spPr>
          <a:xfrm>
            <a:off x="7826705"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152" name="object 152"/>
          <p:cNvSpPr/>
          <p:nvPr/>
        </p:nvSpPr>
        <p:spPr>
          <a:xfrm>
            <a:off x="7826705"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153" name="object 153"/>
          <p:cNvSpPr/>
          <p:nvPr/>
        </p:nvSpPr>
        <p:spPr>
          <a:xfrm>
            <a:off x="311150" y="496759"/>
            <a:ext cx="267970" cy="262890"/>
          </a:xfrm>
          <a:custGeom>
            <a:avLst/>
            <a:gdLst/>
            <a:ahLst/>
            <a:cxnLst/>
            <a:rect l="l" t="t" r="r" b="b"/>
            <a:pathLst>
              <a:path w="267970" h="262890">
                <a:moveTo>
                  <a:pt x="133718" y="0"/>
                </a:moveTo>
                <a:lnTo>
                  <a:pt x="91453" y="6697"/>
                </a:lnTo>
                <a:lnTo>
                  <a:pt x="54746" y="25345"/>
                </a:lnTo>
                <a:lnTo>
                  <a:pt x="25799" y="53783"/>
                </a:lnTo>
                <a:lnTo>
                  <a:pt x="6817" y="89845"/>
                </a:lnTo>
                <a:lnTo>
                  <a:pt x="0" y="131368"/>
                </a:lnTo>
                <a:lnTo>
                  <a:pt x="6817" y="172892"/>
                </a:lnTo>
                <a:lnTo>
                  <a:pt x="25799" y="208954"/>
                </a:lnTo>
                <a:lnTo>
                  <a:pt x="54746" y="237391"/>
                </a:lnTo>
                <a:lnTo>
                  <a:pt x="91453" y="256040"/>
                </a:lnTo>
                <a:lnTo>
                  <a:pt x="133718" y="262737"/>
                </a:lnTo>
                <a:lnTo>
                  <a:pt x="175983" y="256164"/>
                </a:lnTo>
                <a:lnTo>
                  <a:pt x="212690" y="237764"/>
                </a:lnTo>
                <a:lnTo>
                  <a:pt x="241636" y="209514"/>
                </a:lnTo>
                <a:lnTo>
                  <a:pt x="260619" y="173389"/>
                </a:lnTo>
                <a:lnTo>
                  <a:pt x="267436" y="131368"/>
                </a:lnTo>
                <a:lnTo>
                  <a:pt x="260619" y="89845"/>
                </a:lnTo>
                <a:lnTo>
                  <a:pt x="241636" y="53783"/>
                </a:lnTo>
                <a:lnTo>
                  <a:pt x="212690" y="25345"/>
                </a:lnTo>
                <a:lnTo>
                  <a:pt x="175983" y="6697"/>
                </a:lnTo>
                <a:lnTo>
                  <a:pt x="133718" y="0"/>
                </a:lnTo>
                <a:close/>
              </a:path>
            </a:pathLst>
          </a:custGeom>
          <a:solidFill>
            <a:srgbClr val="000000"/>
          </a:solidFill>
        </p:spPr>
        <p:txBody>
          <a:bodyPr wrap="square" lIns="0" tIns="0" rIns="0" bIns="0" rtlCol="0"/>
          <a:lstStyle/>
          <a:p>
            <a:endParaRPr/>
          </a:p>
        </p:txBody>
      </p:sp>
      <p:sp>
        <p:nvSpPr>
          <p:cNvPr id="154" name="object 154"/>
          <p:cNvSpPr/>
          <p:nvPr/>
        </p:nvSpPr>
        <p:spPr>
          <a:xfrm>
            <a:off x="719800" y="1423174"/>
            <a:ext cx="136067" cy="136067"/>
          </a:xfrm>
          <a:prstGeom prst="rect">
            <a:avLst/>
          </a:prstGeom>
          <a:blipFill>
            <a:blip r:embed="rId6" cstate="print"/>
            <a:stretch>
              <a:fillRect/>
            </a:stretch>
          </a:blipFill>
        </p:spPr>
        <p:txBody>
          <a:bodyPr wrap="square" lIns="0" tIns="0" rIns="0" bIns="0" rtlCol="0"/>
          <a:lstStyle/>
          <a:p>
            <a:endParaRPr/>
          </a:p>
        </p:txBody>
      </p:sp>
      <p:sp>
        <p:nvSpPr>
          <p:cNvPr id="155" name="object 155"/>
          <p:cNvSpPr txBox="1"/>
          <p:nvPr/>
        </p:nvSpPr>
        <p:spPr>
          <a:xfrm>
            <a:off x="786467" y="398789"/>
            <a:ext cx="6373688" cy="415498"/>
          </a:xfrm>
          <a:prstGeom prst="rect">
            <a:avLst/>
          </a:prstGeom>
        </p:spPr>
        <p:txBody>
          <a:bodyPr vert="horz" wrap="square" lIns="0" tIns="15240" rIns="0" bIns="0" rtlCol="0">
            <a:spAutoFit/>
          </a:bodyPr>
          <a:lstStyle/>
          <a:p>
            <a:pPr marL="12700">
              <a:lnSpc>
                <a:spcPct val="100000"/>
              </a:lnSpc>
              <a:spcBef>
                <a:spcPts val="120"/>
              </a:spcBef>
            </a:pPr>
            <a:r>
              <a:rPr sz="1000" b="1" spc="10" dirty="0">
                <a:latin typeface="Arial"/>
                <a:cs typeface="Arial"/>
              </a:rPr>
              <a:t>Para </a:t>
            </a:r>
            <a:r>
              <a:rPr sz="1000" b="1" spc="5" dirty="0">
                <a:latin typeface="Arial"/>
                <a:cs typeface="Arial"/>
              </a:rPr>
              <a:t>realizar el estudio, </a:t>
            </a:r>
            <a:r>
              <a:rPr sz="1000" b="1" spc="10" dirty="0">
                <a:latin typeface="Arial"/>
                <a:cs typeface="Arial"/>
              </a:rPr>
              <a:t>voy a </a:t>
            </a:r>
            <a:r>
              <a:rPr sz="1000" b="1" spc="5" dirty="0">
                <a:latin typeface="Arial"/>
                <a:cs typeface="Arial"/>
              </a:rPr>
              <a:t>necesitar </a:t>
            </a:r>
            <a:r>
              <a:rPr sz="1000" b="1" spc="10" dirty="0" err="1">
                <a:latin typeface="Arial"/>
                <a:cs typeface="Arial"/>
              </a:rPr>
              <a:t>una</a:t>
            </a:r>
            <a:r>
              <a:rPr sz="1000" b="1" spc="-5" dirty="0">
                <a:latin typeface="Arial"/>
                <a:cs typeface="Arial"/>
              </a:rPr>
              <a:t> </a:t>
            </a:r>
            <a:r>
              <a:rPr sz="1000" b="1" spc="5" dirty="0" err="1" smtClean="0">
                <a:latin typeface="Arial"/>
                <a:cs typeface="Arial"/>
              </a:rPr>
              <a:t>serie</a:t>
            </a:r>
            <a:r>
              <a:rPr lang="es-ES" sz="1000" dirty="0">
                <a:latin typeface="Arial"/>
                <a:cs typeface="Arial"/>
              </a:rPr>
              <a:t> </a:t>
            </a:r>
            <a:r>
              <a:rPr sz="1000" b="1" spc="10" dirty="0" smtClean="0">
                <a:latin typeface="Arial"/>
                <a:cs typeface="Arial"/>
              </a:rPr>
              <a:t>de </a:t>
            </a:r>
            <a:r>
              <a:rPr sz="1000" b="1" spc="5" dirty="0">
                <a:latin typeface="Arial"/>
                <a:cs typeface="Arial"/>
              </a:rPr>
              <a:t>datos personales, </a:t>
            </a:r>
            <a:r>
              <a:rPr sz="1000" b="1" spc="10" dirty="0">
                <a:latin typeface="Arial"/>
                <a:cs typeface="Arial"/>
              </a:rPr>
              <a:t>que </a:t>
            </a:r>
            <a:r>
              <a:rPr sz="1000" b="1" spc="5" dirty="0">
                <a:latin typeface="Arial"/>
                <a:cs typeface="Arial"/>
              </a:rPr>
              <a:t>estarán protegidos </a:t>
            </a:r>
            <a:r>
              <a:rPr sz="1000" b="1" spc="10" dirty="0" err="1">
                <a:latin typeface="Arial"/>
                <a:cs typeface="Arial"/>
              </a:rPr>
              <a:t>por</a:t>
            </a:r>
            <a:r>
              <a:rPr sz="1000" b="1" spc="10" dirty="0">
                <a:latin typeface="Arial"/>
                <a:cs typeface="Arial"/>
              </a:rPr>
              <a:t> </a:t>
            </a:r>
            <a:r>
              <a:rPr sz="1000" b="1" spc="5" dirty="0" smtClean="0">
                <a:latin typeface="Arial"/>
                <a:cs typeface="Arial"/>
              </a:rPr>
              <a:t>la</a:t>
            </a:r>
            <a:r>
              <a:rPr lang="es-ES" sz="1000" b="1" spc="5" dirty="0" smtClean="0">
                <a:latin typeface="Arial"/>
                <a:cs typeface="Arial"/>
              </a:rPr>
              <a:t> </a:t>
            </a:r>
            <a:r>
              <a:rPr sz="1000" b="1" spc="10" dirty="0" err="1" smtClean="0">
                <a:latin typeface="Arial"/>
                <a:cs typeface="Arial"/>
              </a:rPr>
              <a:t>nueva</a:t>
            </a:r>
            <a:r>
              <a:rPr lang="es-ES" sz="1000" dirty="0">
                <a:latin typeface="Arial"/>
                <a:cs typeface="Arial"/>
              </a:rPr>
              <a:t> </a:t>
            </a:r>
            <a:r>
              <a:rPr sz="1000" b="1" spc="5" dirty="0" smtClean="0">
                <a:latin typeface="Arial"/>
                <a:cs typeface="Arial"/>
              </a:rPr>
              <a:t>ley </a:t>
            </a:r>
            <a:r>
              <a:rPr sz="1000" b="1" spc="10" dirty="0">
                <a:latin typeface="Arial"/>
                <a:cs typeface="Arial"/>
              </a:rPr>
              <a:t>de </a:t>
            </a:r>
            <a:r>
              <a:rPr sz="1000" b="1" spc="5" dirty="0">
                <a:latin typeface="Arial"/>
                <a:cs typeface="Arial"/>
              </a:rPr>
              <a:t>protección </a:t>
            </a:r>
            <a:r>
              <a:rPr sz="1000" b="1" spc="10" dirty="0">
                <a:latin typeface="Arial"/>
                <a:cs typeface="Arial"/>
              </a:rPr>
              <a:t>de </a:t>
            </a:r>
            <a:r>
              <a:rPr sz="1000" b="1" spc="5" dirty="0" err="1">
                <a:latin typeface="Arial"/>
                <a:cs typeface="Arial"/>
              </a:rPr>
              <a:t>datos</a:t>
            </a:r>
            <a:r>
              <a:rPr sz="1000" b="1" spc="5" dirty="0">
                <a:latin typeface="Arial"/>
                <a:cs typeface="Arial"/>
              </a:rPr>
              <a:t> </a:t>
            </a:r>
            <a:r>
              <a:rPr sz="600" b="1" spc="5" dirty="0" smtClean="0">
                <a:latin typeface="Arial"/>
                <a:cs typeface="Arial"/>
              </a:rPr>
              <a:t>(</a:t>
            </a:r>
            <a:r>
              <a:rPr sz="600" b="1" spc="5" dirty="0" err="1" smtClean="0">
                <a:latin typeface="Arial"/>
                <a:cs typeface="Arial"/>
              </a:rPr>
              <a:t>esto</a:t>
            </a:r>
            <a:r>
              <a:rPr sz="600" b="1" spc="5" dirty="0" smtClean="0">
                <a:latin typeface="Arial"/>
                <a:cs typeface="Arial"/>
              </a:rPr>
              <a:t> </a:t>
            </a:r>
            <a:r>
              <a:rPr sz="600" b="1" spc="10" dirty="0">
                <a:latin typeface="Arial"/>
                <a:cs typeface="Arial"/>
              </a:rPr>
              <a:t>se recoge </a:t>
            </a:r>
            <a:r>
              <a:rPr sz="600" b="1" spc="5" dirty="0">
                <a:latin typeface="Arial"/>
                <a:cs typeface="Arial"/>
              </a:rPr>
              <a:t>directamente </a:t>
            </a:r>
            <a:r>
              <a:rPr sz="600" b="1" spc="10" dirty="0">
                <a:latin typeface="Arial"/>
                <a:cs typeface="Arial"/>
              </a:rPr>
              <a:t>en OVB easy  y se imprime y </a:t>
            </a:r>
            <a:r>
              <a:rPr sz="600" b="1" spc="5" dirty="0">
                <a:latin typeface="Arial"/>
                <a:cs typeface="Arial"/>
              </a:rPr>
              <a:t>lo firma el cliente, </a:t>
            </a:r>
            <a:r>
              <a:rPr sz="600" b="1" spc="10" dirty="0">
                <a:latin typeface="Arial"/>
                <a:cs typeface="Arial"/>
              </a:rPr>
              <a:t>o se </a:t>
            </a:r>
            <a:r>
              <a:rPr sz="600" b="1" spc="5" dirty="0">
                <a:latin typeface="Arial"/>
                <a:cs typeface="Arial"/>
              </a:rPr>
              <a:t>rellena </a:t>
            </a:r>
            <a:r>
              <a:rPr sz="600" b="1" spc="10" dirty="0">
                <a:latin typeface="Arial"/>
                <a:cs typeface="Arial"/>
              </a:rPr>
              <a:t>y se </a:t>
            </a:r>
            <a:r>
              <a:rPr sz="600" b="1" spc="5" dirty="0">
                <a:latin typeface="Arial"/>
                <a:cs typeface="Arial"/>
              </a:rPr>
              <a:t>firma </a:t>
            </a:r>
            <a:r>
              <a:rPr sz="600" b="1" spc="10" dirty="0">
                <a:latin typeface="Arial"/>
                <a:cs typeface="Arial"/>
              </a:rPr>
              <a:t>a </a:t>
            </a:r>
            <a:r>
              <a:rPr sz="600" b="1" spc="5" dirty="0">
                <a:latin typeface="Arial"/>
                <a:cs typeface="Arial"/>
              </a:rPr>
              <a:t>través </a:t>
            </a:r>
            <a:r>
              <a:rPr sz="600" b="1" spc="10" dirty="0">
                <a:latin typeface="Arial"/>
                <a:cs typeface="Arial"/>
              </a:rPr>
              <a:t>de  Adobe</a:t>
            </a:r>
            <a:r>
              <a:rPr sz="600" b="1" dirty="0">
                <a:latin typeface="Arial"/>
                <a:cs typeface="Arial"/>
              </a:rPr>
              <a:t> </a:t>
            </a:r>
            <a:r>
              <a:rPr sz="600" b="1" spc="5" dirty="0">
                <a:latin typeface="Arial"/>
                <a:cs typeface="Arial"/>
              </a:rPr>
              <a:t>Sign).</a:t>
            </a:r>
            <a:endParaRPr sz="600" dirty="0">
              <a:latin typeface="Arial"/>
              <a:cs typeface="Aria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8711" y="158712"/>
            <a:ext cx="7776209" cy="10908030"/>
          </a:xfrm>
          <a:custGeom>
            <a:avLst/>
            <a:gdLst/>
            <a:ahLst/>
            <a:cxnLst/>
            <a:rect l="l" t="t" r="r" b="b"/>
            <a:pathLst>
              <a:path w="7776209" h="10908030">
                <a:moveTo>
                  <a:pt x="0" y="10907979"/>
                </a:moveTo>
                <a:lnTo>
                  <a:pt x="7775994" y="10907979"/>
                </a:lnTo>
                <a:lnTo>
                  <a:pt x="7775994" y="0"/>
                </a:lnTo>
                <a:lnTo>
                  <a:pt x="0" y="0"/>
                </a:lnTo>
                <a:lnTo>
                  <a:pt x="0" y="10907979"/>
                </a:lnTo>
                <a:close/>
              </a:path>
            </a:pathLst>
          </a:custGeom>
          <a:solidFill>
            <a:srgbClr val="DADDEC"/>
          </a:solidFill>
        </p:spPr>
        <p:txBody>
          <a:bodyPr wrap="square" lIns="0" tIns="0" rIns="0" bIns="0" rtlCol="0"/>
          <a:lstStyle/>
          <a:p>
            <a:endParaRPr/>
          </a:p>
        </p:txBody>
      </p:sp>
      <p:sp>
        <p:nvSpPr>
          <p:cNvPr id="3" name="object 3"/>
          <p:cNvSpPr/>
          <p:nvPr/>
        </p:nvSpPr>
        <p:spPr>
          <a:xfrm>
            <a:off x="158699" y="158699"/>
            <a:ext cx="7776209" cy="10908030"/>
          </a:xfrm>
          <a:custGeom>
            <a:avLst/>
            <a:gdLst/>
            <a:ahLst/>
            <a:cxnLst/>
            <a:rect l="l" t="t" r="r" b="b"/>
            <a:pathLst>
              <a:path w="7776209" h="10908030">
                <a:moveTo>
                  <a:pt x="0" y="10907991"/>
                </a:moveTo>
                <a:lnTo>
                  <a:pt x="7776006" y="10907991"/>
                </a:lnTo>
                <a:lnTo>
                  <a:pt x="7776006" y="0"/>
                </a:lnTo>
                <a:lnTo>
                  <a:pt x="0" y="0"/>
                </a:lnTo>
                <a:lnTo>
                  <a:pt x="0" y="10907991"/>
                </a:lnTo>
                <a:close/>
              </a:path>
            </a:pathLst>
          </a:custGeom>
          <a:ln w="12700">
            <a:solidFill>
              <a:srgbClr val="DBE6F2"/>
            </a:solidFill>
          </a:ln>
        </p:spPr>
        <p:txBody>
          <a:bodyPr wrap="square" lIns="0" tIns="0" rIns="0" bIns="0" rtlCol="0"/>
          <a:lstStyle/>
          <a:p>
            <a:endParaRPr/>
          </a:p>
        </p:txBody>
      </p:sp>
      <p:sp>
        <p:nvSpPr>
          <p:cNvPr id="4" name="object 4"/>
          <p:cNvSpPr txBox="1"/>
          <p:nvPr/>
        </p:nvSpPr>
        <p:spPr>
          <a:xfrm>
            <a:off x="7544227" y="1010003"/>
            <a:ext cx="124460" cy="7633970"/>
          </a:xfrm>
          <a:prstGeom prst="rect">
            <a:avLst/>
          </a:prstGeom>
        </p:spPr>
        <p:txBody>
          <a:bodyPr vert="vert" wrap="square" lIns="0" tIns="10795" rIns="0" bIns="0" rtlCol="0">
            <a:spAutoFit/>
          </a:bodyPr>
          <a:lstStyle/>
          <a:p>
            <a:pPr marL="12700">
              <a:lnSpc>
                <a:spcPct val="100000"/>
              </a:lnSpc>
              <a:spcBef>
                <a:spcPts val="85"/>
              </a:spcBef>
            </a:pPr>
            <a:r>
              <a:rPr sz="600" spc="15" dirty="0">
                <a:solidFill>
                  <a:srgbClr val="6078AD"/>
                </a:solidFill>
                <a:latin typeface="Calibri"/>
                <a:cs typeface="Calibri"/>
              </a:rPr>
              <a:t>Este</a:t>
            </a:r>
            <a:r>
              <a:rPr sz="600" dirty="0">
                <a:solidFill>
                  <a:srgbClr val="6078AD"/>
                </a:solidFill>
                <a:latin typeface="Calibri"/>
                <a:cs typeface="Calibri"/>
              </a:rPr>
              <a:t> </a:t>
            </a:r>
            <a:r>
              <a:rPr sz="600" spc="20" dirty="0">
                <a:solidFill>
                  <a:srgbClr val="6078AD"/>
                </a:solidFill>
                <a:latin typeface="Calibri"/>
                <a:cs typeface="Calibri"/>
              </a:rPr>
              <a:t>cuaderno</a:t>
            </a:r>
            <a:r>
              <a:rPr sz="600" dirty="0">
                <a:solidFill>
                  <a:srgbClr val="6078AD"/>
                </a:solidFill>
                <a:latin typeface="Calibri"/>
                <a:cs typeface="Calibri"/>
              </a:rPr>
              <a:t> </a:t>
            </a:r>
            <a:r>
              <a:rPr sz="600" spc="20" dirty="0">
                <a:solidFill>
                  <a:srgbClr val="6078AD"/>
                </a:solidFill>
                <a:latin typeface="Calibri"/>
                <a:cs typeface="Calibri"/>
              </a:rPr>
              <a:t>no</a:t>
            </a:r>
            <a:r>
              <a:rPr sz="600" dirty="0">
                <a:solidFill>
                  <a:srgbClr val="6078AD"/>
                </a:solidFill>
                <a:latin typeface="Calibri"/>
                <a:cs typeface="Calibri"/>
              </a:rPr>
              <a:t> </a:t>
            </a:r>
            <a:r>
              <a:rPr sz="600" spc="15" dirty="0">
                <a:solidFill>
                  <a:srgbClr val="6078AD"/>
                </a:solidFill>
                <a:latin typeface="Calibri"/>
                <a:cs typeface="Calibri"/>
              </a:rPr>
              <a:t>es</a:t>
            </a:r>
            <a:r>
              <a:rPr sz="600" spc="5" dirty="0">
                <a:solidFill>
                  <a:srgbClr val="6078AD"/>
                </a:solidFill>
                <a:latin typeface="Calibri"/>
                <a:cs typeface="Calibri"/>
              </a:rPr>
              <a:t> </a:t>
            </a:r>
            <a:r>
              <a:rPr sz="600" spc="30" dirty="0">
                <a:solidFill>
                  <a:srgbClr val="6078AD"/>
                </a:solidFill>
                <a:latin typeface="Calibri"/>
                <a:cs typeface="Calibri"/>
              </a:rPr>
              <a:t>un</a:t>
            </a:r>
            <a:r>
              <a:rPr sz="600" dirty="0">
                <a:solidFill>
                  <a:srgbClr val="6078AD"/>
                </a:solidFill>
                <a:latin typeface="Calibri"/>
                <a:cs typeface="Calibri"/>
              </a:rPr>
              <a:t> </a:t>
            </a:r>
            <a:r>
              <a:rPr sz="600" spc="25" dirty="0">
                <a:solidFill>
                  <a:srgbClr val="6078AD"/>
                </a:solidFill>
                <a:latin typeface="Calibri"/>
                <a:cs typeface="Calibri"/>
              </a:rPr>
              <a:t>documento</a:t>
            </a:r>
            <a:r>
              <a:rPr sz="600" dirty="0">
                <a:solidFill>
                  <a:srgbClr val="6078AD"/>
                </a:solidFill>
                <a:latin typeface="Calibri"/>
                <a:cs typeface="Calibri"/>
              </a:rPr>
              <a:t> </a:t>
            </a:r>
            <a:r>
              <a:rPr sz="600" spc="15" dirty="0">
                <a:solidFill>
                  <a:srgbClr val="6078AD"/>
                </a:solidFill>
                <a:latin typeface="Calibri"/>
                <a:cs typeface="Calibri"/>
              </a:rPr>
              <a:t>de</a:t>
            </a:r>
            <a:r>
              <a:rPr sz="600" spc="5" dirty="0">
                <a:solidFill>
                  <a:srgbClr val="6078AD"/>
                </a:solidFill>
                <a:latin typeface="Calibri"/>
                <a:cs typeface="Calibri"/>
              </a:rPr>
              <a:t> </a:t>
            </a:r>
            <a:r>
              <a:rPr sz="600" spc="20" dirty="0">
                <a:solidFill>
                  <a:srgbClr val="6078AD"/>
                </a:solidFill>
                <a:latin typeface="Calibri"/>
                <a:cs typeface="Calibri"/>
              </a:rPr>
              <a:t>venta.</a:t>
            </a:r>
            <a:r>
              <a:rPr sz="600" dirty="0">
                <a:solidFill>
                  <a:srgbClr val="6078AD"/>
                </a:solidFill>
                <a:latin typeface="Calibri"/>
                <a:cs typeface="Calibri"/>
              </a:rPr>
              <a:t> </a:t>
            </a:r>
            <a:r>
              <a:rPr sz="600" spc="15" dirty="0">
                <a:solidFill>
                  <a:srgbClr val="6078AD"/>
                </a:solidFill>
                <a:latin typeface="Calibri"/>
                <a:cs typeface="Calibri"/>
              </a:rPr>
              <a:t>Los</a:t>
            </a:r>
            <a:r>
              <a:rPr sz="600" dirty="0">
                <a:solidFill>
                  <a:srgbClr val="6078AD"/>
                </a:solidFill>
                <a:latin typeface="Calibri"/>
                <a:cs typeface="Calibri"/>
              </a:rPr>
              <a:t> </a:t>
            </a:r>
            <a:r>
              <a:rPr sz="600" spc="20" dirty="0">
                <a:solidFill>
                  <a:srgbClr val="6078AD"/>
                </a:solidFill>
                <a:latin typeface="Calibri"/>
                <a:cs typeface="Calibri"/>
              </a:rPr>
              <a:t>datos</a:t>
            </a:r>
            <a:r>
              <a:rPr sz="600" dirty="0">
                <a:solidFill>
                  <a:srgbClr val="6078AD"/>
                </a:solidFill>
                <a:latin typeface="Calibri"/>
                <a:cs typeface="Calibri"/>
              </a:rPr>
              <a:t> </a:t>
            </a:r>
            <a:r>
              <a:rPr sz="600" spc="20" dirty="0">
                <a:solidFill>
                  <a:srgbClr val="6078AD"/>
                </a:solidFill>
                <a:latin typeface="Calibri"/>
                <a:cs typeface="Calibri"/>
              </a:rPr>
              <a:t>referentes</a:t>
            </a:r>
            <a:r>
              <a:rPr sz="600" spc="5" dirty="0">
                <a:solidFill>
                  <a:srgbClr val="6078AD"/>
                </a:solidFill>
                <a:latin typeface="Calibri"/>
                <a:cs typeface="Calibri"/>
              </a:rPr>
              <a:t> </a:t>
            </a:r>
            <a:r>
              <a:rPr sz="600" spc="20" dirty="0">
                <a:solidFill>
                  <a:srgbClr val="6078AD"/>
                </a:solidFill>
                <a:latin typeface="Calibri"/>
                <a:cs typeface="Calibri"/>
              </a:rPr>
              <a:t>al</a:t>
            </a:r>
            <a:r>
              <a:rPr sz="600" dirty="0">
                <a:solidFill>
                  <a:srgbClr val="6078AD"/>
                </a:solidFill>
                <a:latin typeface="Calibri"/>
                <a:cs typeface="Calibri"/>
              </a:rPr>
              <a:t> </a:t>
            </a:r>
            <a:r>
              <a:rPr sz="600" spc="20" dirty="0">
                <a:solidFill>
                  <a:srgbClr val="6078AD"/>
                </a:solidFill>
                <a:latin typeface="Calibri"/>
                <a:cs typeface="Calibri"/>
              </a:rPr>
              <a:t>asesor</a:t>
            </a:r>
            <a:r>
              <a:rPr sz="600" dirty="0">
                <a:solidFill>
                  <a:srgbClr val="6078AD"/>
                </a:solidFill>
                <a:latin typeface="Calibri"/>
                <a:cs typeface="Calibri"/>
              </a:rPr>
              <a:t> y/o</a:t>
            </a:r>
            <a:r>
              <a:rPr sz="600" spc="5" dirty="0">
                <a:solidFill>
                  <a:srgbClr val="6078AD"/>
                </a:solidFill>
                <a:latin typeface="Calibri"/>
                <a:cs typeface="Calibri"/>
              </a:rPr>
              <a:t> </a:t>
            </a:r>
            <a:r>
              <a:rPr sz="600" spc="20" dirty="0">
                <a:solidFill>
                  <a:srgbClr val="6078AD"/>
                </a:solidFill>
                <a:latin typeface="Calibri"/>
                <a:cs typeface="Calibri"/>
              </a:rPr>
              <a:t>al</a:t>
            </a:r>
            <a:r>
              <a:rPr sz="600" dirty="0">
                <a:solidFill>
                  <a:srgbClr val="6078AD"/>
                </a:solidFill>
                <a:latin typeface="Calibri"/>
                <a:cs typeface="Calibri"/>
              </a:rPr>
              <a:t> </a:t>
            </a:r>
            <a:r>
              <a:rPr sz="600" spc="20" dirty="0">
                <a:solidFill>
                  <a:srgbClr val="6078AD"/>
                </a:solidFill>
                <a:latin typeface="Calibri"/>
                <a:cs typeface="Calibri"/>
              </a:rPr>
              <a:t>cliente</a:t>
            </a:r>
            <a:r>
              <a:rPr sz="600" dirty="0">
                <a:solidFill>
                  <a:srgbClr val="6078AD"/>
                </a:solidFill>
                <a:latin typeface="Calibri"/>
                <a:cs typeface="Calibri"/>
              </a:rPr>
              <a:t> </a:t>
            </a:r>
            <a:r>
              <a:rPr sz="600" spc="25" dirty="0">
                <a:solidFill>
                  <a:srgbClr val="6078AD"/>
                </a:solidFill>
                <a:latin typeface="Calibri"/>
                <a:cs typeface="Calibri"/>
              </a:rPr>
              <a:t>son</a:t>
            </a:r>
            <a:r>
              <a:rPr sz="600" spc="5" dirty="0">
                <a:solidFill>
                  <a:srgbClr val="6078AD"/>
                </a:solidFill>
                <a:latin typeface="Calibri"/>
                <a:cs typeface="Calibri"/>
              </a:rPr>
              <a:t> </a:t>
            </a:r>
            <a:r>
              <a:rPr sz="600" spc="20" dirty="0">
                <a:solidFill>
                  <a:srgbClr val="6078AD"/>
                </a:solidFill>
                <a:latin typeface="Calibri"/>
                <a:cs typeface="Calibri"/>
              </a:rPr>
              <a:t>sólo</a:t>
            </a:r>
            <a:r>
              <a:rPr sz="600" dirty="0">
                <a:solidFill>
                  <a:srgbClr val="6078AD"/>
                </a:solidFill>
                <a:latin typeface="Calibri"/>
                <a:cs typeface="Calibri"/>
              </a:rPr>
              <a:t> </a:t>
            </a:r>
            <a:r>
              <a:rPr sz="600" spc="20" dirty="0">
                <a:solidFill>
                  <a:srgbClr val="6078AD"/>
                </a:solidFill>
                <a:latin typeface="Calibri"/>
                <a:cs typeface="Calibri"/>
              </a:rPr>
              <a:t>informativos.</a:t>
            </a:r>
            <a:r>
              <a:rPr sz="600" dirty="0">
                <a:solidFill>
                  <a:srgbClr val="6078AD"/>
                </a:solidFill>
                <a:latin typeface="Calibri"/>
                <a:cs typeface="Calibri"/>
              </a:rPr>
              <a:t> </a:t>
            </a:r>
            <a:r>
              <a:rPr sz="600" spc="10" dirty="0">
                <a:solidFill>
                  <a:srgbClr val="6078AD"/>
                </a:solidFill>
                <a:latin typeface="Calibri"/>
                <a:cs typeface="Calibri"/>
              </a:rPr>
              <a:t>Toda</a:t>
            </a:r>
            <a:r>
              <a:rPr sz="600" dirty="0">
                <a:solidFill>
                  <a:srgbClr val="6078AD"/>
                </a:solidFill>
                <a:latin typeface="Calibri"/>
                <a:cs typeface="Calibri"/>
              </a:rPr>
              <a:t> </a:t>
            </a:r>
            <a:r>
              <a:rPr sz="600" spc="15" dirty="0">
                <a:solidFill>
                  <a:srgbClr val="6078AD"/>
                </a:solidFill>
                <a:latin typeface="Calibri"/>
                <a:cs typeface="Calibri"/>
              </a:rPr>
              <a:t>reproducción,</a:t>
            </a:r>
            <a:r>
              <a:rPr sz="600" spc="5" dirty="0">
                <a:solidFill>
                  <a:srgbClr val="6078AD"/>
                </a:solidFill>
                <a:latin typeface="Calibri"/>
                <a:cs typeface="Calibri"/>
              </a:rPr>
              <a:t> </a:t>
            </a:r>
            <a:r>
              <a:rPr sz="600" spc="20" dirty="0">
                <a:solidFill>
                  <a:srgbClr val="6078AD"/>
                </a:solidFill>
                <a:latin typeface="Calibri"/>
                <a:cs typeface="Calibri"/>
              </a:rPr>
              <a:t>total</a:t>
            </a:r>
            <a:r>
              <a:rPr sz="600" dirty="0">
                <a:solidFill>
                  <a:srgbClr val="6078AD"/>
                </a:solidFill>
                <a:latin typeface="Calibri"/>
                <a:cs typeface="Calibri"/>
              </a:rPr>
              <a:t> </a:t>
            </a:r>
            <a:r>
              <a:rPr sz="600" spc="10" dirty="0">
                <a:solidFill>
                  <a:srgbClr val="6078AD"/>
                </a:solidFill>
                <a:latin typeface="Calibri"/>
                <a:cs typeface="Calibri"/>
              </a:rPr>
              <a:t>o</a:t>
            </a:r>
            <a:r>
              <a:rPr sz="600" dirty="0">
                <a:solidFill>
                  <a:srgbClr val="6078AD"/>
                </a:solidFill>
                <a:latin typeface="Calibri"/>
                <a:cs typeface="Calibri"/>
              </a:rPr>
              <a:t> </a:t>
            </a:r>
            <a:r>
              <a:rPr sz="600" spc="15" dirty="0">
                <a:solidFill>
                  <a:srgbClr val="6078AD"/>
                </a:solidFill>
                <a:latin typeface="Calibri"/>
                <a:cs typeface="Calibri"/>
              </a:rPr>
              <a:t>parcial,</a:t>
            </a:r>
            <a:r>
              <a:rPr sz="600" spc="5" dirty="0">
                <a:solidFill>
                  <a:srgbClr val="6078AD"/>
                </a:solidFill>
                <a:latin typeface="Calibri"/>
                <a:cs typeface="Calibri"/>
              </a:rPr>
              <a:t> </a:t>
            </a:r>
            <a:r>
              <a:rPr sz="600" spc="10" dirty="0">
                <a:solidFill>
                  <a:srgbClr val="6078AD"/>
                </a:solidFill>
                <a:latin typeface="Calibri"/>
                <a:cs typeface="Calibri"/>
              </a:rPr>
              <a:t>o</a:t>
            </a:r>
            <a:r>
              <a:rPr sz="600" dirty="0">
                <a:solidFill>
                  <a:srgbClr val="6078AD"/>
                </a:solidFill>
                <a:latin typeface="Calibri"/>
                <a:cs typeface="Calibri"/>
              </a:rPr>
              <a:t> </a:t>
            </a:r>
            <a:r>
              <a:rPr sz="600" spc="25" dirty="0">
                <a:solidFill>
                  <a:srgbClr val="6078AD"/>
                </a:solidFill>
                <a:latin typeface="Calibri"/>
                <a:cs typeface="Calibri"/>
              </a:rPr>
              <a:t>utilización</a:t>
            </a:r>
            <a:r>
              <a:rPr sz="600" dirty="0">
                <a:solidFill>
                  <a:srgbClr val="6078AD"/>
                </a:solidFill>
                <a:latin typeface="Calibri"/>
                <a:cs typeface="Calibri"/>
              </a:rPr>
              <a:t> </a:t>
            </a:r>
            <a:r>
              <a:rPr sz="600" spc="20" dirty="0">
                <a:solidFill>
                  <a:srgbClr val="6078AD"/>
                </a:solidFill>
                <a:latin typeface="Calibri"/>
                <a:cs typeface="Calibri"/>
              </a:rPr>
              <a:t>sin</a:t>
            </a:r>
            <a:r>
              <a:rPr sz="600" dirty="0">
                <a:solidFill>
                  <a:srgbClr val="6078AD"/>
                </a:solidFill>
                <a:latin typeface="Calibri"/>
                <a:cs typeface="Calibri"/>
              </a:rPr>
              <a:t> </a:t>
            </a:r>
            <a:r>
              <a:rPr sz="600" spc="25" dirty="0">
                <a:solidFill>
                  <a:srgbClr val="6078AD"/>
                </a:solidFill>
                <a:latin typeface="Calibri"/>
                <a:cs typeface="Calibri"/>
              </a:rPr>
              <a:t>autorización</a:t>
            </a:r>
            <a:r>
              <a:rPr sz="600" spc="5" dirty="0">
                <a:solidFill>
                  <a:srgbClr val="6078AD"/>
                </a:solidFill>
                <a:latin typeface="Calibri"/>
                <a:cs typeface="Calibri"/>
              </a:rPr>
              <a:t> </a:t>
            </a:r>
            <a:r>
              <a:rPr sz="600" spc="15" dirty="0">
                <a:solidFill>
                  <a:srgbClr val="6078AD"/>
                </a:solidFill>
                <a:latin typeface="Calibri"/>
                <a:cs typeface="Calibri"/>
              </a:rPr>
              <a:t>de</a:t>
            </a:r>
            <a:r>
              <a:rPr sz="600" dirty="0">
                <a:solidFill>
                  <a:srgbClr val="6078AD"/>
                </a:solidFill>
                <a:latin typeface="Calibri"/>
                <a:cs typeface="Calibri"/>
              </a:rPr>
              <a:t> </a:t>
            </a:r>
            <a:r>
              <a:rPr sz="600" spc="25" dirty="0">
                <a:solidFill>
                  <a:srgbClr val="6078AD"/>
                </a:solidFill>
                <a:latin typeface="Calibri"/>
                <a:cs typeface="Calibri"/>
              </a:rPr>
              <a:t>OVB</a:t>
            </a:r>
            <a:r>
              <a:rPr sz="600" dirty="0">
                <a:solidFill>
                  <a:srgbClr val="6078AD"/>
                </a:solidFill>
                <a:latin typeface="Calibri"/>
                <a:cs typeface="Calibri"/>
              </a:rPr>
              <a:t> </a:t>
            </a:r>
            <a:r>
              <a:rPr sz="600" spc="20" dirty="0">
                <a:solidFill>
                  <a:srgbClr val="6078AD"/>
                </a:solidFill>
                <a:latin typeface="Calibri"/>
                <a:cs typeface="Calibri"/>
              </a:rPr>
              <a:t>ESPAÑA</a:t>
            </a:r>
            <a:r>
              <a:rPr sz="600" spc="5" dirty="0">
                <a:solidFill>
                  <a:srgbClr val="6078AD"/>
                </a:solidFill>
                <a:latin typeface="Calibri"/>
                <a:cs typeface="Calibri"/>
              </a:rPr>
              <a:t> S.</a:t>
            </a:r>
            <a:r>
              <a:rPr sz="600" dirty="0">
                <a:solidFill>
                  <a:srgbClr val="6078AD"/>
                </a:solidFill>
                <a:latin typeface="Calibri"/>
                <a:cs typeface="Calibri"/>
              </a:rPr>
              <a:t> </a:t>
            </a:r>
            <a:r>
              <a:rPr sz="600" spc="10" dirty="0">
                <a:solidFill>
                  <a:srgbClr val="6078AD"/>
                </a:solidFill>
                <a:latin typeface="Calibri"/>
                <a:cs typeface="Calibri"/>
              </a:rPr>
              <a:t>A.</a:t>
            </a:r>
            <a:r>
              <a:rPr sz="600" dirty="0">
                <a:solidFill>
                  <a:srgbClr val="6078AD"/>
                </a:solidFill>
                <a:latin typeface="Calibri"/>
                <a:cs typeface="Calibri"/>
              </a:rPr>
              <a:t> </a:t>
            </a:r>
            <a:r>
              <a:rPr sz="600" spc="20" dirty="0">
                <a:solidFill>
                  <a:srgbClr val="6078AD"/>
                </a:solidFill>
                <a:latin typeface="Calibri"/>
                <a:cs typeface="Calibri"/>
              </a:rPr>
              <a:t>está</a:t>
            </a:r>
            <a:r>
              <a:rPr sz="600" spc="5" dirty="0">
                <a:solidFill>
                  <a:srgbClr val="6078AD"/>
                </a:solidFill>
                <a:latin typeface="Calibri"/>
                <a:cs typeface="Calibri"/>
              </a:rPr>
              <a:t> </a:t>
            </a:r>
            <a:r>
              <a:rPr sz="600" spc="25" dirty="0">
                <a:solidFill>
                  <a:srgbClr val="6078AD"/>
                </a:solidFill>
                <a:latin typeface="Calibri"/>
                <a:cs typeface="Calibri"/>
              </a:rPr>
              <a:t>estrictamente</a:t>
            </a:r>
            <a:r>
              <a:rPr sz="600" dirty="0">
                <a:solidFill>
                  <a:srgbClr val="6078AD"/>
                </a:solidFill>
                <a:latin typeface="Calibri"/>
                <a:cs typeface="Calibri"/>
              </a:rPr>
              <a:t> </a:t>
            </a:r>
            <a:r>
              <a:rPr sz="600" spc="15" dirty="0">
                <a:solidFill>
                  <a:srgbClr val="6078AD"/>
                </a:solidFill>
                <a:latin typeface="Calibri"/>
                <a:cs typeface="Calibri"/>
              </a:rPr>
              <a:t>prohibida.</a:t>
            </a:r>
            <a:endParaRPr sz="600">
              <a:latin typeface="Calibri"/>
              <a:cs typeface="Calibri"/>
            </a:endParaRPr>
          </a:p>
        </p:txBody>
      </p:sp>
      <p:sp>
        <p:nvSpPr>
          <p:cNvPr id="5" name="object 5"/>
          <p:cNvSpPr txBox="1"/>
          <p:nvPr/>
        </p:nvSpPr>
        <p:spPr>
          <a:xfrm>
            <a:off x="365742" y="9138596"/>
            <a:ext cx="140970" cy="1113155"/>
          </a:xfrm>
          <a:prstGeom prst="rect">
            <a:avLst/>
          </a:prstGeom>
        </p:spPr>
        <p:txBody>
          <a:bodyPr vert="vert" wrap="square" lIns="0" tIns="10795" rIns="0" bIns="0" rtlCol="0">
            <a:spAutoFit/>
          </a:bodyPr>
          <a:lstStyle/>
          <a:p>
            <a:pPr marL="12700">
              <a:lnSpc>
                <a:spcPct val="100000"/>
              </a:lnSpc>
              <a:spcBef>
                <a:spcPts val="85"/>
              </a:spcBef>
            </a:pPr>
            <a:r>
              <a:rPr sz="700" spc="25" dirty="0">
                <a:solidFill>
                  <a:srgbClr val="6078AD"/>
                </a:solidFill>
                <a:latin typeface="Calibri"/>
                <a:cs typeface="Calibri"/>
              </a:rPr>
              <a:t>DES001</a:t>
            </a:r>
            <a:r>
              <a:rPr sz="700" spc="-15" dirty="0">
                <a:solidFill>
                  <a:srgbClr val="6078AD"/>
                </a:solidFill>
                <a:latin typeface="Calibri"/>
                <a:cs typeface="Calibri"/>
              </a:rPr>
              <a:t> </a:t>
            </a:r>
            <a:r>
              <a:rPr sz="700" spc="15" dirty="0">
                <a:solidFill>
                  <a:srgbClr val="6078AD"/>
                </a:solidFill>
                <a:latin typeface="Calibri"/>
                <a:cs typeface="Calibri"/>
              </a:rPr>
              <a:t>-</a:t>
            </a:r>
            <a:r>
              <a:rPr sz="700" spc="-15" dirty="0">
                <a:solidFill>
                  <a:srgbClr val="6078AD"/>
                </a:solidFill>
                <a:latin typeface="Calibri"/>
                <a:cs typeface="Calibri"/>
              </a:rPr>
              <a:t> </a:t>
            </a:r>
            <a:r>
              <a:rPr sz="700" spc="15" dirty="0">
                <a:solidFill>
                  <a:srgbClr val="6078AD"/>
                </a:solidFill>
                <a:latin typeface="Calibri"/>
                <a:cs typeface="Calibri"/>
              </a:rPr>
              <a:t>OVB</a:t>
            </a:r>
            <a:r>
              <a:rPr sz="700" spc="-15" dirty="0">
                <a:solidFill>
                  <a:srgbClr val="6078AD"/>
                </a:solidFill>
                <a:latin typeface="Calibri"/>
                <a:cs typeface="Calibri"/>
              </a:rPr>
              <a:t> </a:t>
            </a:r>
            <a:r>
              <a:rPr sz="700" spc="25" dirty="0">
                <a:solidFill>
                  <a:srgbClr val="6078AD"/>
                </a:solidFill>
                <a:latin typeface="Calibri"/>
                <a:cs typeface="Calibri"/>
              </a:rPr>
              <a:t>-05/18</a:t>
            </a:r>
            <a:r>
              <a:rPr sz="700" spc="-10" dirty="0">
                <a:solidFill>
                  <a:srgbClr val="6078AD"/>
                </a:solidFill>
                <a:latin typeface="Calibri"/>
                <a:cs typeface="Calibri"/>
              </a:rPr>
              <a:t> </a:t>
            </a:r>
            <a:r>
              <a:rPr sz="700" spc="15" dirty="0">
                <a:solidFill>
                  <a:srgbClr val="6078AD"/>
                </a:solidFill>
                <a:latin typeface="Calibri"/>
                <a:cs typeface="Calibri"/>
              </a:rPr>
              <a:t>-</a:t>
            </a:r>
            <a:r>
              <a:rPr sz="700" spc="-15" dirty="0">
                <a:solidFill>
                  <a:srgbClr val="6078AD"/>
                </a:solidFill>
                <a:latin typeface="Calibri"/>
                <a:cs typeface="Calibri"/>
              </a:rPr>
              <a:t> </a:t>
            </a:r>
            <a:r>
              <a:rPr sz="700" spc="5" dirty="0">
                <a:solidFill>
                  <a:srgbClr val="6078AD"/>
                </a:solidFill>
                <a:latin typeface="Calibri"/>
                <a:cs typeface="Calibri"/>
              </a:rPr>
              <a:t>M@C</a:t>
            </a:r>
            <a:endParaRPr sz="700">
              <a:latin typeface="Calibri"/>
              <a:cs typeface="Calibri"/>
            </a:endParaRPr>
          </a:p>
        </p:txBody>
      </p:sp>
      <p:sp>
        <p:nvSpPr>
          <p:cNvPr id="6" name="object 6"/>
          <p:cNvSpPr txBox="1"/>
          <p:nvPr/>
        </p:nvSpPr>
        <p:spPr>
          <a:xfrm>
            <a:off x="2386937" y="3782130"/>
            <a:ext cx="3310890" cy="1003300"/>
          </a:xfrm>
          <a:prstGeom prst="rect">
            <a:avLst/>
          </a:prstGeom>
        </p:spPr>
        <p:txBody>
          <a:bodyPr vert="horz" wrap="square" lIns="0" tIns="12700" rIns="0" bIns="0" rtlCol="0">
            <a:spAutoFit/>
          </a:bodyPr>
          <a:lstStyle/>
          <a:p>
            <a:pPr marL="885190">
              <a:lnSpc>
                <a:spcPct val="100000"/>
              </a:lnSpc>
              <a:spcBef>
                <a:spcPts val="100"/>
              </a:spcBef>
            </a:pPr>
            <a:r>
              <a:rPr sz="1500" spc="105" dirty="0">
                <a:solidFill>
                  <a:srgbClr val="004689"/>
                </a:solidFill>
                <a:latin typeface="Garamond"/>
                <a:cs typeface="Garamond"/>
              </a:rPr>
              <a:t>„¡A</a:t>
            </a:r>
            <a:r>
              <a:rPr sz="1500" spc="-275" dirty="0">
                <a:solidFill>
                  <a:srgbClr val="004689"/>
                </a:solidFill>
                <a:latin typeface="Garamond"/>
                <a:cs typeface="Garamond"/>
              </a:rPr>
              <a:t> </a:t>
            </a:r>
            <a:r>
              <a:rPr sz="1500" spc="90" dirty="0">
                <a:solidFill>
                  <a:srgbClr val="004689"/>
                </a:solidFill>
                <a:latin typeface="Garamond"/>
                <a:cs typeface="Garamond"/>
              </a:rPr>
              <a:t>veces es </a:t>
            </a:r>
            <a:r>
              <a:rPr sz="1500" spc="80" dirty="0">
                <a:solidFill>
                  <a:srgbClr val="004689"/>
                </a:solidFill>
                <a:latin typeface="Garamond"/>
                <a:cs typeface="Garamond"/>
              </a:rPr>
              <a:t>mejor</a:t>
            </a:r>
            <a:endParaRPr sz="1500">
              <a:latin typeface="Garamond"/>
              <a:cs typeface="Garamond"/>
            </a:endParaRPr>
          </a:p>
          <a:p>
            <a:pPr marL="12700" marR="5080" algn="ctr">
              <a:lnSpc>
                <a:spcPct val="100000"/>
              </a:lnSpc>
            </a:pPr>
            <a:r>
              <a:rPr sz="1500" spc="110" dirty="0">
                <a:solidFill>
                  <a:srgbClr val="004689"/>
                </a:solidFill>
                <a:latin typeface="Garamond"/>
                <a:cs typeface="Garamond"/>
              </a:rPr>
              <a:t>dedicar</a:t>
            </a:r>
            <a:r>
              <a:rPr sz="1500" spc="-5" dirty="0">
                <a:solidFill>
                  <a:srgbClr val="004689"/>
                </a:solidFill>
                <a:latin typeface="Garamond"/>
                <a:cs typeface="Garamond"/>
              </a:rPr>
              <a:t> </a:t>
            </a:r>
            <a:r>
              <a:rPr sz="1500" spc="135" dirty="0">
                <a:solidFill>
                  <a:srgbClr val="004689"/>
                </a:solidFill>
                <a:latin typeface="Garamond"/>
                <a:cs typeface="Garamond"/>
              </a:rPr>
              <a:t>una</a:t>
            </a:r>
            <a:r>
              <a:rPr sz="1500" dirty="0">
                <a:solidFill>
                  <a:srgbClr val="004689"/>
                </a:solidFill>
                <a:latin typeface="Garamond"/>
                <a:cs typeface="Garamond"/>
              </a:rPr>
              <a:t> </a:t>
            </a:r>
            <a:r>
              <a:rPr sz="1500" spc="95" dirty="0">
                <a:solidFill>
                  <a:srgbClr val="004689"/>
                </a:solidFill>
                <a:latin typeface="Garamond"/>
                <a:cs typeface="Garamond"/>
              </a:rPr>
              <a:t>hora</a:t>
            </a:r>
            <a:r>
              <a:rPr sz="1500" dirty="0">
                <a:solidFill>
                  <a:srgbClr val="004689"/>
                </a:solidFill>
                <a:latin typeface="Garamond"/>
                <a:cs typeface="Garamond"/>
              </a:rPr>
              <a:t> </a:t>
            </a:r>
            <a:r>
              <a:rPr sz="1500" spc="140" dirty="0">
                <a:solidFill>
                  <a:srgbClr val="004689"/>
                </a:solidFill>
                <a:latin typeface="Garamond"/>
                <a:cs typeface="Garamond"/>
              </a:rPr>
              <a:t>a</a:t>
            </a:r>
            <a:r>
              <a:rPr sz="1500" dirty="0">
                <a:solidFill>
                  <a:srgbClr val="004689"/>
                </a:solidFill>
                <a:latin typeface="Garamond"/>
                <a:cs typeface="Garamond"/>
              </a:rPr>
              <a:t> </a:t>
            </a:r>
            <a:r>
              <a:rPr sz="1500" spc="105" dirty="0">
                <a:solidFill>
                  <a:srgbClr val="004689"/>
                </a:solidFill>
                <a:latin typeface="Garamond"/>
                <a:cs typeface="Garamond"/>
              </a:rPr>
              <a:t>pensar</a:t>
            </a:r>
            <a:r>
              <a:rPr sz="1500" dirty="0">
                <a:solidFill>
                  <a:srgbClr val="004689"/>
                </a:solidFill>
                <a:latin typeface="Garamond"/>
                <a:cs typeface="Garamond"/>
              </a:rPr>
              <a:t> </a:t>
            </a:r>
            <a:r>
              <a:rPr sz="1500" spc="100" dirty="0">
                <a:solidFill>
                  <a:srgbClr val="004689"/>
                </a:solidFill>
                <a:latin typeface="Garamond"/>
                <a:cs typeface="Garamond"/>
              </a:rPr>
              <a:t>en</a:t>
            </a:r>
            <a:r>
              <a:rPr sz="1500" dirty="0">
                <a:solidFill>
                  <a:srgbClr val="004689"/>
                </a:solidFill>
                <a:latin typeface="Garamond"/>
                <a:cs typeface="Garamond"/>
              </a:rPr>
              <a:t> </a:t>
            </a:r>
            <a:r>
              <a:rPr sz="1500" spc="125" dirty="0">
                <a:solidFill>
                  <a:srgbClr val="004689"/>
                </a:solidFill>
                <a:latin typeface="Garamond"/>
                <a:cs typeface="Garamond"/>
              </a:rPr>
              <a:t>su</a:t>
            </a:r>
            <a:r>
              <a:rPr sz="1500" dirty="0">
                <a:solidFill>
                  <a:srgbClr val="004689"/>
                </a:solidFill>
                <a:latin typeface="Garamond"/>
                <a:cs typeface="Garamond"/>
              </a:rPr>
              <a:t> </a:t>
            </a:r>
            <a:r>
              <a:rPr sz="1500" spc="95" dirty="0">
                <a:solidFill>
                  <a:srgbClr val="004689"/>
                </a:solidFill>
                <a:latin typeface="Garamond"/>
                <a:cs typeface="Garamond"/>
              </a:rPr>
              <a:t>dinero </a:t>
            </a:r>
            <a:r>
              <a:rPr sz="1500" spc="25" dirty="0">
                <a:solidFill>
                  <a:srgbClr val="004689"/>
                </a:solidFill>
                <a:latin typeface="Garamond"/>
                <a:cs typeface="Garamond"/>
              </a:rPr>
              <a:t> </a:t>
            </a:r>
            <a:r>
              <a:rPr sz="1500" spc="120" dirty="0">
                <a:solidFill>
                  <a:srgbClr val="004689"/>
                </a:solidFill>
                <a:latin typeface="Garamond"/>
                <a:cs typeface="Garamond"/>
              </a:rPr>
              <a:t>que</a:t>
            </a:r>
            <a:r>
              <a:rPr sz="1500" spc="-5" dirty="0">
                <a:solidFill>
                  <a:srgbClr val="004689"/>
                </a:solidFill>
                <a:latin typeface="Garamond"/>
                <a:cs typeface="Garamond"/>
              </a:rPr>
              <a:t> </a:t>
            </a:r>
            <a:r>
              <a:rPr sz="1500" spc="90" dirty="0">
                <a:solidFill>
                  <a:srgbClr val="004689"/>
                </a:solidFill>
                <a:latin typeface="Garamond"/>
                <a:cs typeface="Garamond"/>
              </a:rPr>
              <a:t>trabajar</a:t>
            </a:r>
            <a:r>
              <a:rPr sz="1500" spc="-5" dirty="0">
                <a:solidFill>
                  <a:srgbClr val="004689"/>
                </a:solidFill>
                <a:latin typeface="Garamond"/>
                <a:cs typeface="Garamond"/>
              </a:rPr>
              <a:t> </a:t>
            </a:r>
            <a:r>
              <a:rPr sz="1500" spc="114" dirty="0">
                <a:solidFill>
                  <a:srgbClr val="004689"/>
                </a:solidFill>
                <a:latin typeface="Garamond"/>
                <a:cs typeface="Garamond"/>
              </a:rPr>
              <a:t>durante</a:t>
            </a:r>
            <a:r>
              <a:rPr sz="1500" dirty="0">
                <a:solidFill>
                  <a:srgbClr val="004689"/>
                </a:solidFill>
                <a:latin typeface="Garamond"/>
                <a:cs typeface="Garamond"/>
              </a:rPr>
              <a:t> </a:t>
            </a:r>
            <a:r>
              <a:rPr sz="1500" spc="135" dirty="0">
                <a:solidFill>
                  <a:srgbClr val="004689"/>
                </a:solidFill>
                <a:latin typeface="Garamond"/>
                <a:cs typeface="Garamond"/>
              </a:rPr>
              <a:t>una</a:t>
            </a:r>
            <a:r>
              <a:rPr sz="1500" spc="-5" dirty="0">
                <a:solidFill>
                  <a:srgbClr val="004689"/>
                </a:solidFill>
                <a:latin typeface="Garamond"/>
                <a:cs typeface="Garamond"/>
              </a:rPr>
              <a:t> </a:t>
            </a:r>
            <a:r>
              <a:rPr sz="1500" spc="110" dirty="0">
                <a:solidFill>
                  <a:srgbClr val="004689"/>
                </a:solidFill>
                <a:latin typeface="Garamond"/>
                <a:cs typeface="Garamond"/>
              </a:rPr>
              <a:t>semana!“</a:t>
            </a:r>
            <a:endParaRPr sz="1500">
              <a:latin typeface="Garamond"/>
              <a:cs typeface="Garamond"/>
            </a:endParaRPr>
          </a:p>
          <a:p>
            <a:pPr marL="1384935">
              <a:lnSpc>
                <a:spcPct val="100000"/>
              </a:lnSpc>
              <a:spcBef>
                <a:spcPts val="1335"/>
              </a:spcBef>
            </a:pPr>
            <a:r>
              <a:rPr sz="800" dirty="0">
                <a:solidFill>
                  <a:srgbClr val="004689"/>
                </a:solidFill>
                <a:latin typeface="Calibri"/>
                <a:cs typeface="Calibri"/>
              </a:rPr>
              <a:t>A.</a:t>
            </a:r>
            <a:r>
              <a:rPr sz="800" spc="-10" dirty="0">
                <a:solidFill>
                  <a:srgbClr val="004689"/>
                </a:solidFill>
                <a:latin typeface="Calibri"/>
                <a:cs typeface="Calibri"/>
              </a:rPr>
              <a:t> </a:t>
            </a:r>
            <a:r>
              <a:rPr sz="800" spc="20" dirty="0">
                <a:solidFill>
                  <a:srgbClr val="004689"/>
                </a:solidFill>
                <a:latin typeface="Calibri"/>
                <a:cs typeface="Calibri"/>
              </a:rPr>
              <a:t>Kostolany</a:t>
            </a:r>
            <a:endParaRPr sz="800">
              <a:latin typeface="Calibri"/>
              <a:cs typeface="Calibri"/>
            </a:endParaRPr>
          </a:p>
        </p:txBody>
      </p:sp>
      <p:sp>
        <p:nvSpPr>
          <p:cNvPr id="7" name="object 7"/>
          <p:cNvSpPr txBox="1"/>
          <p:nvPr/>
        </p:nvSpPr>
        <p:spPr>
          <a:xfrm>
            <a:off x="3576318" y="7004687"/>
            <a:ext cx="932815" cy="510540"/>
          </a:xfrm>
          <a:prstGeom prst="rect">
            <a:avLst/>
          </a:prstGeom>
        </p:spPr>
        <p:txBody>
          <a:bodyPr vert="horz" wrap="square" lIns="0" tIns="84455" rIns="0" bIns="0" rtlCol="0">
            <a:spAutoFit/>
          </a:bodyPr>
          <a:lstStyle/>
          <a:p>
            <a:pPr marL="12700">
              <a:lnSpc>
                <a:spcPct val="100000"/>
              </a:lnSpc>
              <a:spcBef>
                <a:spcPts val="665"/>
              </a:spcBef>
            </a:pPr>
            <a:r>
              <a:rPr sz="800" spc="25" dirty="0">
                <a:solidFill>
                  <a:srgbClr val="004689"/>
                </a:solidFill>
                <a:latin typeface="Calibri"/>
                <a:cs typeface="Calibri"/>
              </a:rPr>
              <a:t>Más información</a:t>
            </a:r>
            <a:r>
              <a:rPr sz="800" spc="-70" dirty="0">
                <a:solidFill>
                  <a:srgbClr val="004689"/>
                </a:solidFill>
                <a:latin typeface="Calibri"/>
                <a:cs typeface="Calibri"/>
              </a:rPr>
              <a:t> </a:t>
            </a:r>
            <a:r>
              <a:rPr sz="800" spc="10" dirty="0">
                <a:solidFill>
                  <a:srgbClr val="004689"/>
                </a:solidFill>
                <a:latin typeface="Calibri"/>
                <a:cs typeface="Calibri"/>
              </a:rPr>
              <a:t>en:</a:t>
            </a:r>
            <a:endParaRPr sz="800">
              <a:latin typeface="Calibri"/>
              <a:cs typeface="Calibri"/>
            </a:endParaRPr>
          </a:p>
          <a:p>
            <a:pPr marL="53975">
              <a:lnSpc>
                <a:spcPct val="100000"/>
              </a:lnSpc>
              <a:spcBef>
                <a:spcPts val="850"/>
              </a:spcBef>
            </a:pPr>
            <a:r>
              <a:rPr sz="1200" b="1" spc="20" dirty="0">
                <a:solidFill>
                  <a:srgbClr val="004689"/>
                </a:solidFill>
                <a:latin typeface="Calibri"/>
                <a:cs typeface="Calibri"/>
                <a:hlinkClick r:id="rId2"/>
              </a:rPr>
              <a:t>www.ovb.es</a:t>
            </a:r>
            <a:endParaRPr sz="1200">
              <a:latin typeface="Calibri"/>
              <a:cs typeface="Calibri"/>
            </a:endParaRPr>
          </a:p>
        </p:txBody>
      </p:sp>
      <p:sp>
        <p:nvSpPr>
          <p:cNvPr id="8" name="object 8"/>
          <p:cNvSpPr/>
          <p:nvPr/>
        </p:nvSpPr>
        <p:spPr>
          <a:xfrm>
            <a:off x="2206104" y="5108867"/>
            <a:ext cx="3672204" cy="1610995"/>
          </a:xfrm>
          <a:custGeom>
            <a:avLst/>
            <a:gdLst/>
            <a:ahLst/>
            <a:cxnLst/>
            <a:rect l="l" t="t" r="r" b="b"/>
            <a:pathLst>
              <a:path w="3672204" h="1610995">
                <a:moveTo>
                  <a:pt x="0" y="1610994"/>
                </a:moveTo>
                <a:lnTo>
                  <a:pt x="3672001" y="1610994"/>
                </a:lnTo>
                <a:lnTo>
                  <a:pt x="3672001" y="0"/>
                </a:lnTo>
                <a:lnTo>
                  <a:pt x="0" y="0"/>
                </a:lnTo>
                <a:lnTo>
                  <a:pt x="0" y="1610994"/>
                </a:lnTo>
                <a:close/>
              </a:path>
            </a:pathLst>
          </a:custGeom>
          <a:solidFill>
            <a:srgbClr val="FFFFFF"/>
          </a:solidFill>
        </p:spPr>
        <p:txBody>
          <a:bodyPr wrap="square" lIns="0" tIns="0" rIns="0" bIns="0" rtlCol="0"/>
          <a:lstStyle/>
          <a:p>
            <a:endParaRPr/>
          </a:p>
        </p:txBody>
      </p:sp>
      <p:sp>
        <p:nvSpPr>
          <p:cNvPr id="9" name="object 9"/>
          <p:cNvSpPr txBox="1"/>
          <p:nvPr/>
        </p:nvSpPr>
        <p:spPr>
          <a:xfrm>
            <a:off x="1223769" y="9901086"/>
            <a:ext cx="5673090" cy="599440"/>
          </a:xfrm>
          <a:prstGeom prst="rect">
            <a:avLst/>
          </a:prstGeom>
        </p:spPr>
        <p:txBody>
          <a:bodyPr vert="horz" wrap="square" lIns="0" tIns="12700" rIns="0" bIns="0" rtlCol="0">
            <a:spAutoFit/>
          </a:bodyPr>
          <a:lstStyle/>
          <a:p>
            <a:pPr algn="ctr">
              <a:lnSpc>
                <a:spcPct val="100000"/>
              </a:lnSpc>
              <a:spcBef>
                <a:spcPts val="100"/>
              </a:spcBef>
            </a:pPr>
            <a:r>
              <a:rPr sz="800" spc="-65" dirty="0">
                <a:solidFill>
                  <a:srgbClr val="6078AD"/>
                </a:solidFill>
                <a:latin typeface="Calibri"/>
                <a:cs typeface="Calibri"/>
              </a:rPr>
              <a:t>©</a:t>
            </a:r>
            <a:r>
              <a:rPr sz="800" dirty="0">
                <a:solidFill>
                  <a:srgbClr val="6078AD"/>
                </a:solidFill>
                <a:latin typeface="Calibri"/>
                <a:cs typeface="Calibri"/>
              </a:rPr>
              <a:t> </a:t>
            </a:r>
            <a:r>
              <a:rPr sz="800" spc="30" dirty="0">
                <a:solidFill>
                  <a:srgbClr val="6078AD"/>
                </a:solidFill>
                <a:latin typeface="Calibri"/>
                <a:cs typeface="Calibri"/>
              </a:rPr>
              <a:t>OVB</a:t>
            </a:r>
            <a:r>
              <a:rPr sz="800" dirty="0">
                <a:solidFill>
                  <a:srgbClr val="6078AD"/>
                </a:solidFill>
                <a:latin typeface="Calibri"/>
                <a:cs typeface="Calibri"/>
              </a:rPr>
              <a:t> </a:t>
            </a:r>
            <a:r>
              <a:rPr sz="800" spc="25" dirty="0">
                <a:solidFill>
                  <a:srgbClr val="6078AD"/>
                </a:solidFill>
                <a:latin typeface="Calibri"/>
                <a:cs typeface="Calibri"/>
              </a:rPr>
              <a:t>Allfinanz</a:t>
            </a:r>
            <a:r>
              <a:rPr sz="800" dirty="0">
                <a:solidFill>
                  <a:srgbClr val="6078AD"/>
                </a:solidFill>
                <a:latin typeface="Calibri"/>
                <a:cs typeface="Calibri"/>
              </a:rPr>
              <a:t> </a:t>
            </a:r>
            <a:r>
              <a:rPr sz="800" spc="25" dirty="0">
                <a:solidFill>
                  <a:srgbClr val="6078AD"/>
                </a:solidFill>
                <a:latin typeface="Calibri"/>
                <a:cs typeface="Calibri"/>
              </a:rPr>
              <a:t>España</a:t>
            </a:r>
            <a:r>
              <a:rPr sz="800" dirty="0">
                <a:solidFill>
                  <a:srgbClr val="6078AD"/>
                </a:solidFill>
                <a:latin typeface="Calibri"/>
                <a:cs typeface="Calibri"/>
              </a:rPr>
              <a:t> </a:t>
            </a:r>
            <a:r>
              <a:rPr sz="800" spc="10" dirty="0">
                <a:solidFill>
                  <a:srgbClr val="6078AD"/>
                </a:solidFill>
                <a:latin typeface="Calibri"/>
                <a:cs typeface="Calibri"/>
              </a:rPr>
              <a:t>S.A.,</a:t>
            </a:r>
            <a:r>
              <a:rPr sz="800" dirty="0">
                <a:solidFill>
                  <a:srgbClr val="6078AD"/>
                </a:solidFill>
                <a:latin typeface="Calibri"/>
                <a:cs typeface="Calibri"/>
              </a:rPr>
              <a:t> </a:t>
            </a:r>
            <a:r>
              <a:rPr sz="800" spc="20" dirty="0">
                <a:solidFill>
                  <a:srgbClr val="6078AD"/>
                </a:solidFill>
                <a:latin typeface="Calibri"/>
                <a:cs typeface="Calibri"/>
              </a:rPr>
              <a:t>Plaza</a:t>
            </a:r>
            <a:r>
              <a:rPr sz="800" spc="5" dirty="0">
                <a:solidFill>
                  <a:srgbClr val="6078AD"/>
                </a:solidFill>
                <a:latin typeface="Calibri"/>
                <a:cs typeface="Calibri"/>
              </a:rPr>
              <a:t> </a:t>
            </a:r>
            <a:r>
              <a:rPr sz="800" spc="25" dirty="0">
                <a:solidFill>
                  <a:srgbClr val="6078AD"/>
                </a:solidFill>
                <a:latin typeface="Calibri"/>
                <a:cs typeface="Calibri"/>
              </a:rPr>
              <a:t>Manuel</a:t>
            </a:r>
            <a:r>
              <a:rPr sz="800" dirty="0">
                <a:solidFill>
                  <a:srgbClr val="6078AD"/>
                </a:solidFill>
                <a:latin typeface="Calibri"/>
                <a:cs typeface="Calibri"/>
              </a:rPr>
              <a:t> </a:t>
            </a:r>
            <a:r>
              <a:rPr sz="800" spc="30" dirty="0">
                <a:solidFill>
                  <a:srgbClr val="6078AD"/>
                </a:solidFill>
                <a:latin typeface="Calibri"/>
                <a:cs typeface="Calibri"/>
              </a:rPr>
              <a:t>Gómez</a:t>
            </a:r>
            <a:r>
              <a:rPr sz="800" dirty="0">
                <a:solidFill>
                  <a:srgbClr val="6078AD"/>
                </a:solidFill>
                <a:latin typeface="Calibri"/>
                <a:cs typeface="Calibri"/>
              </a:rPr>
              <a:t> </a:t>
            </a:r>
            <a:r>
              <a:rPr sz="800" spc="20" dirty="0">
                <a:solidFill>
                  <a:srgbClr val="6078AD"/>
                </a:solidFill>
                <a:latin typeface="Calibri"/>
                <a:cs typeface="Calibri"/>
              </a:rPr>
              <a:t>Moreno</a:t>
            </a:r>
            <a:r>
              <a:rPr sz="800" dirty="0">
                <a:solidFill>
                  <a:srgbClr val="6078AD"/>
                </a:solidFill>
                <a:latin typeface="Calibri"/>
                <a:cs typeface="Calibri"/>
              </a:rPr>
              <a:t> </a:t>
            </a:r>
            <a:r>
              <a:rPr sz="800" spc="30" dirty="0">
                <a:solidFill>
                  <a:srgbClr val="6078AD"/>
                </a:solidFill>
                <a:latin typeface="Calibri"/>
                <a:cs typeface="Calibri"/>
              </a:rPr>
              <a:t>2</a:t>
            </a:r>
            <a:r>
              <a:rPr sz="800" dirty="0">
                <a:solidFill>
                  <a:srgbClr val="6078AD"/>
                </a:solidFill>
                <a:latin typeface="Calibri"/>
                <a:cs typeface="Calibri"/>
              </a:rPr>
              <a:t> </a:t>
            </a:r>
            <a:r>
              <a:rPr sz="800" spc="10" dirty="0">
                <a:solidFill>
                  <a:srgbClr val="6078AD"/>
                </a:solidFill>
                <a:latin typeface="Calibri"/>
                <a:cs typeface="Calibri"/>
              </a:rPr>
              <a:t>8ºA,</a:t>
            </a:r>
            <a:r>
              <a:rPr sz="800" spc="5" dirty="0">
                <a:solidFill>
                  <a:srgbClr val="6078AD"/>
                </a:solidFill>
                <a:latin typeface="Calibri"/>
                <a:cs typeface="Calibri"/>
              </a:rPr>
              <a:t> </a:t>
            </a:r>
            <a:r>
              <a:rPr sz="800" spc="25" dirty="0">
                <a:solidFill>
                  <a:srgbClr val="6078AD"/>
                </a:solidFill>
                <a:latin typeface="Calibri"/>
                <a:cs typeface="Calibri"/>
              </a:rPr>
              <a:t>28020</a:t>
            </a:r>
            <a:r>
              <a:rPr sz="800" dirty="0">
                <a:solidFill>
                  <a:srgbClr val="6078AD"/>
                </a:solidFill>
                <a:latin typeface="Calibri"/>
                <a:cs typeface="Calibri"/>
              </a:rPr>
              <a:t> </a:t>
            </a:r>
            <a:r>
              <a:rPr sz="800" spc="15" dirty="0">
                <a:solidFill>
                  <a:srgbClr val="6078AD"/>
                </a:solidFill>
                <a:latin typeface="Calibri"/>
                <a:cs typeface="Calibri"/>
              </a:rPr>
              <a:t>Madrid,</a:t>
            </a:r>
            <a:r>
              <a:rPr sz="800" dirty="0">
                <a:solidFill>
                  <a:srgbClr val="6078AD"/>
                </a:solidFill>
                <a:latin typeface="Calibri"/>
                <a:cs typeface="Calibri"/>
              </a:rPr>
              <a:t> </a:t>
            </a:r>
            <a:r>
              <a:rPr sz="800" spc="-5" dirty="0">
                <a:solidFill>
                  <a:srgbClr val="6078AD"/>
                </a:solidFill>
                <a:latin typeface="Calibri"/>
                <a:cs typeface="Calibri"/>
              </a:rPr>
              <a:t>Tel:</a:t>
            </a:r>
            <a:r>
              <a:rPr sz="800" dirty="0">
                <a:solidFill>
                  <a:srgbClr val="6078AD"/>
                </a:solidFill>
                <a:latin typeface="Calibri"/>
                <a:cs typeface="Calibri"/>
              </a:rPr>
              <a:t> </a:t>
            </a:r>
            <a:r>
              <a:rPr sz="800" spc="30" dirty="0">
                <a:solidFill>
                  <a:srgbClr val="6078AD"/>
                </a:solidFill>
                <a:latin typeface="Calibri"/>
                <a:cs typeface="Calibri"/>
              </a:rPr>
              <a:t>+34</a:t>
            </a:r>
            <a:r>
              <a:rPr sz="800" dirty="0">
                <a:solidFill>
                  <a:srgbClr val="6078AD"/>
                </a:solidFill>
                <a:latin typeface="Calibri"/>
                <a:cs typeface="Calibri"/>
              </a:rPr>
              <a:t> </a:t>
            </a:r>
            <a:r>
              <a:rPr sz="800" spc="25" dirty="0">
                <a:solidFill>
                  <a:srgbClr val="6078AD"/>
                </a:solidFill>
                <a:latin typeface="Calibri"/>
                <a:cs typeface="Calibri"/>
              </a:rPr>
              <a:t>91</a:t>
            </a:r>
            <a:r>
              <a:rPr sz="800" spc="5" dirty="0">
                <a:solidFill>
                  <a:srgbClr val="6078AD"/>
                </a:solidFill>
                <a:latin typeface="Calibri"/>
                <a:cs typeface="Calibri"/>
              </a:rPr>
              <a:t> </a:t>
            </a:r>
            <a:r>
              <a:rPr sz="800" spc="30" dirty="0">
                <a:solidFill>
                  <a:srgbClr val="6078AD"/>
                </a:solidFill>
                <a:latin typeface="Calibri"/>
                <a:cs typeface="Calibri"/>
              </a:rPr>
              <a:t>447</a:t>
            </a:r>
            <a:r>
              <a:rPr sz="800" dirty="0">
                <a:solidFill>
                  <a:srgbClr val="6078AD"/>
                </a:solidFill>
                <a:latin typeface="Calibri"/>
                <a:cs typeface="Calibri"/>
              </a:rPr>
              <a:t> </a:t>
            </a:r>
            <a:r>
              <a:rPr sz="800" spc="30" dirty="0">
                <a:solidFill>
                  <a:srgbClr val="6078AD"/>
                </a:solidFill>
                <a:latin typeface="Calibri"/>
                <a:cs typeface="Calibri"/>
              </a:rPr>
              <a:t>10</a:t>
            </a:r>
            <a:r>
              <a:rPr sz="800" dirty="0">
                <a:solidFill>
                  <a:srgbClr val="6078AD"/>
                </a:solidFill>
                <a:latin typeface="Calibri"/>
                <a:cs typeface="Calibri"/>
              </a:rPr>
              <a:t> </a:t>
            </a:r>
            <a:r>
              <a:rPr sz="800" spc="10" dirty="0">
                <a:solidFill>
                  <a:srgbClr val="6078AD"/>
                </a:solidFill>
                <a:latin typeface="Calibri"/>
                <a:cs typeface="Calibri"/>
              </a:rPr>
              <a:t>28,</a:t>
            </a:r>
            <a:r>
              <a:rPr sz="800" dirty="0">
                <a:solidFill>
                  <a:srgbClr val="6078AD"/>
                </a:solidFill>
                <a:latin typeface="Calibri"/>
                <a:cs typeface="Calibri"/>
              </a:rPr>
              <a:t> </a:t>
            </a:r>
            <a:r>
              <a:rPr sz="800" spc="20" dirty="0">
                <a:solidFill>
                  <a:srgbClr val="6078AD"/>
                </a:solidFill>
                <a:latin typeface="Calibri"/>
                <a:cs typeface="Calibri"/>
              </a:rPr>
              <a:t>Fax:</a:t>
            </a:r>
            <a:r>
              <a:rPr sz="800" dirty="0">
                <a:solidFill>
                  <a:srgbClr val="6078AD"/>
                </a:solidFill>
                <a:latin typeface="Calibri"/>
                <a:cs typeface="Calibri"/>
              </a:rPr>
              <a:t> </a:t>
            </a:r>
            <a:r>
              <a:rPr sz="800" spc="30" dirty="0">
                <a:solidFill>
                  <a:srgbClr val="6078AD"/>
                </a:solidFill>
                <a:latin typeface="Calibri"/>
                <a:cs typeface="Calibri"/>
              </a:rPr>
              <a:t>+34</a:t>
            </a:r>
            <a:r>
              <a:rPr sz="800" dirty="0">
                <a:solidFill>
                  <a:srgbClr val="6078AD"/>
                </a:solidFill>
                <a:latin typeface="Calibri"/>
                <a:cs typeface="Calibri"/>
              </a:rPr>
              <a:t> </a:t>
            </a:r>
            <a:r>
              <a:rPr sz="800" spc="25" dirty="0">
                <a:solidFill>
                  <a:srgbClr val="6078AD"/>
                </a:solidFill>
                <a:latin typeface="Calibri"/>
                <a:cs typeface="Calibri"/>
              </a:rPr>
              <a:t>91</a:t>
            </a:r>
            <a:r>
              <a:rPr sz="800" spc="5" dirty="0">
                <a:solidFill>
                  <a:srgbClr val="6078AD"/>
                </a:solidFill>
                <a:latin typeface="Calibri"/>
                <a:cs typeface="Calibri"/>
              </a:rPr>
              <a:t> </a:t>
            </a:r>
            <a:r>
              <a:rPr sz="800" spc="30" dirty="0">
                <a:solidFill>
                  <a:srgbClr val="6078AD"/>
                </a:solidFill>
                <a:latin typeface="Calibri"/>
                <a:cs typeface="Calibri"/>
              </a:rPr>
              <a:t>447</a:t>
            </a:r>
            <a:r>
              <a:rPr sz="800" dirty="0">
                <a:solidFill>
                  <a:srgbClr val="6078AD"/>
                </a:solidFill>
                <a:latin typeface="Calibri"/>
                <a:cs typeface="Calibri"/>
              </a:rPr>
              <a:t> </a:t>
            </a:r>
            <a:r>
              <a:rPr sz="800" spc="30" dirty="0">
                <a:solidFill>
                  <a:srgbClr val="6078AD"/>
                </a:solidFill>
                <a:latin typeface="Calibri"/>
                <a:cs typeface="Calibri"/>
              </a:rPr>
              <a:t>10</a:t>
            </a:r>
            <a:r>
              <a:rPr sz="800" dirty="0">
                <a:solidFill>
                  <a:srgbClr val="6078AD"/>
                </a:solidFill>
                <a:latin typeface="Calibri"/>
                <a:cs typeface="Calibri"/>
              </a:rPr>
              <a:t> </a:t>
            </a:r>
            <a:r>
              <a:rPr sz="800" spc="25" dirty="0">
                <a:solidFill>
                  <a:srgbClr val="6078AD"/>
                </a:solidFill>
                <a:latin typeface="Calibri"/>
                <a:cs typeface="Calibri"/>
              </a:rPr>
              <a:t>29</a:t>
            </a:r>
            <a:endParaRPr sz="800">
              <a:latin typeface="Calibri"/>
              <a:cs typeface="Calibri"/>
            </a:endParaRPr>
          </a:p>
          <a:p>
            <a:pPr>
              <a:lnSpc>
                <a:spcPct val="100000"/>
              </a:lnSpc>
              <a:spcBef>
                <a:spcPts val="5"/>
              </a:spcBef>
            </a:pPr>
            <a:endParaRPr sz="900">
              <a:latin typeface="Times New Roman"/>
              <a:cs typeface="Times New Roman"/>
            </a:endParaRPr>
          </a:p>
          <a:p>
            <a:pPr algn="ctr">
              <a:lnSpc>
                <a:spcPct val="100000"/>
              </a:lnSpc>
            </a:pPr>
            <a:r>
              <a:rPr sz="600" spc="20" dirty="0">
                <a:solidFill>
                  <a:srgbClr val="6078AD"/>
                </a:solidFill>
                <a:latin typeface="Calibri"/>
                <a:cs typeface="Calibri"/>
              </a:rPr>
              <a:t>Sociedad</a:t>
            </a:r>
            <a:r>
              <a:rPr sz="600" spc="-5" dirty="0">
                <a:solidFill>
                  <a:srgbClr val="6078AD"/>
                </a:solidFill>
                <a:latin typeface="Calibri"/>
                <a:cs typeface="Calibri"/>
              </a:rPr>
              <a:t> </a:t>
            </a:r>
            <a:r>
              <a:rPr sz="600" spc="15" dirty="0">
                <a:solidFill>
                  <a:srgbClr val="6078AD"/>
                </a:solidFill>
                <a:latin typeface="Calibri"/>
                <a:cs typeface="Calibri"/>
              </a:rPr>
              <a:t>de</a:t>
            </a:r>
            <a:r>
              <a:rPr sz="600" dirty="0">
                <a:solidFill>
                  <a:srgbClr val="6078AD"/>
                </a:solidFill>
                <a:latin typeface="Calibri"/>
                <a:cs typeface="Calibri"/>
              </a:rPr>
              <a:t> </a:t>
            </a:r>
            <a:r>
              <a:rPr sz="600" spc="15" dirty="0">
                <a:solidFill>
                  <a:srgbClr val="6078AD"/>
                </a:solidFill>
                <a:latin typeface="Calibri"/>
                <a:cs typeface="Calibri"/>
              </a:rPr>
              <a:t>correduría</a:t>
            </a:r>
            <a:r>
              <a:rPr sz="600" spc="-5" dirty="0">
                <a:solidFill>
                  <a:srgbClr val="6078AD"/>
                </a:solidFill>
                <a:latin typeface="Calibri"/>
                <a:cs typeface="Calibri"/>
              </a:rPr>
              <a:t> </a:t>
            </a:r>
            <a:r>
              <a:rPr sz="600" spc="15" dirty="0">
                <a:solidFill>
                  <a:srgbClr val="6078AD"/>
                </a:solidFill>
                <a:latin typeface="Calibri"/>
                <a:cs typeface="Calibri"/>
              </a:rPr>
              <a:t>de</a:t>
            </a:r>
            <a:r>
              <a:rPr sz="600" dirty="0">
                <a:solidFill>
                  <a:srgbClr val="6078AD"/>
                </a:solidFill>
                <a:latin typeface="Calibri"/>
                <a:cs typeface="Calibri"/>
              </a:rPr>
              <a:t> </a:t>
            </a:r>
            <a:r>
              <a:rPr sz="600" spc="20" dirty="0">
                <a:solidFill>
                  <a:srgbClr val="6078AD"/>
                </a:solidFill>
                <a:latin typeface="Calibri"/>
                <a:cs typeface="Calibri"/>
              </a:rPr>
              <a:t>seguros</a:t>
            </a:r>
            <a:r>
              <a:rPr sz="600" dirty="0">
                <a:solidFill>
                  <a:srgbClr val="6078AD"/>
                </a:solidFill>
                <a:latin typeface="Calibri"/>
                <a:cs typeface="Calibri"/>
              </a:rPr>
              <a:t> </a:t>
            </a:r>
            <a:r>
              <a:rPr sz="600" spc="20" dirty="0">
                <a:solidFill>
                  <a:srgbClr val="6078AD"/>
                </a:solidFill>
                <a:latin typeface="Calibri"/>
                <a:cs typeface="Calibri"/>
              </a:rPr>
              <a:t>registrada</a:t>
            </a:r>
            <a:r>
              <a:rPr sz="600" spc="-5" dirty="0">
                <a:solidFill>
                  <a:srgbClr val="6078AD"/>
                </a:solidFill>
                <a:latin typeface="Calibri"/>
                <a:cs typeface="Calibri"/>
              </a:rPr>
              <a:t> </a:t>
            </a:r>
            <a:r>
              <a:rPr sz="600" spc="20" dirty="0">
                <a:solidFill>
                  <a:srgbClr val="6078AD"/>
                </a:solidFill>
                <a:latin typeface="Calibri"/>
                <a:cs typeface="Calibri"/>
              </a:rPr>
              <a:t>en</a:t>
            </a:r>
            <a:r>
              <a:rPr sz="600" dirty="0">
                <a:solidFill>
                  <a:srgbClr val="6078AD"/>
                </a:solidFill>
                <a:latin typeface="Calibri"/>
                <a:cs typeface="Calibri"/>
              </a:rPr>
              <a:t> </a:t>
            </a:r>
            <a:r>
              <a:rPr sz="600" spc="20" dirty="0">
                <a:solidFill>
                  <a:srgbClr val="6078AD"/>
                </a:solidFill>
                <a:latin typeface="Calibri"/>
                <a:cs typeface="Calibri"/>
              </a:rPr>
              <a:t>la</a:t>
            </a:r>
            <a:r>
              <a:rPr sz="600" spc="-5" dirty="0">
                <a:solidFill>
                  <a:srgbClr val="6078AD"/>
                </a:solidFill>
                <a:latin typeface="Calibri"/>
                <a:cs typeface="Calibri"/>
              </a:rPr>
              <a:t> </a:t>
            </a:r>
            <a:r>
              <a:rPr sz="600" spc="20" dirty="0">
                <a:solidFill>
                  <a:srgbClr val="6078AD"/>
                </a:solidFill>
                <a:latin typeface="Calibri"/>
                <a:cs typeface="Calibri"/>
              </a:rPr>
              <a:t>Dirección</a:t>
            </a:r>
            <a:r>
              <a:rPr sz="600" dirty="0">
                <a:solidFill>
                  <a:srgbClr val="6078AD"/>
                </a:solidFill>
                <a:latin typeface="Calibri"/>
                <a:cs typeface="Calibri"/>
              </a:rPr>
              <a:t> </a:t>
            </a:r>
            <a:r>
              <a:rPr sz="600" spc="20" dirty="0">
                <a:solidFill>
                  <a:srgbClr val="6078AD"/>
                </a:solidFill>
                <a:latin typeface="Calibri"/>
                <a:cs typeface="Calibri"/>
              </a:rPr>
              <a:t>General</a:t>
            </a:r>
            <a:r>
              <a:rPr sz="600" dirty="0">
                <a:solidFill>
                  <a:srgbClr val="6078AD"/>
                </a:solidFill>
                <a:latin typeface="Calibri"/>
                <a:cs typeface="Calibri"/>
              </a:rPr>
              <a:t> </a:t>
            </a:r>
            <a:r>
              <a:rPr sz="600" spc="15" dirty="0">
                <a:solidFill>
                  <a:srgbClr val="6078AD"/>
                </a:solidFill>
                <a:latin typeface="Calibri"/>
                <a:cs typeface="Calibri"/>
              </a:rPr>
              <a:t>de</a:t>
            </a:r>
            <a:r>
              <a:rPr sz="600" spc="-5" dirty="0">
                <a:solidFill>
                  <a:srgbClr val="6078AD"/>
                </a:solidFill>
                <a:latin typeface="Calibri"/>
                <a:cs typeface="Calibri"/>
              </a:rPr>
              <a:t> </a:t>
            </a:r>
            <a:r>
              <a:rPr sz="600" spc="25" dirty="0">
                <a:solidFill>
                  <a:srgbClr val="6078AD"/>
                </a:solidFill>
                <a:latin typeface="Calibri"/>
                <a:cs typeface="Calibri"/>
              </a:rPr>
              <a:t>Seguros</a:t>
            </a:r>
            <a:r>
              <a:rPr sz="600" dirty="0">
                <a:solidFill>
                  <a:srgbClr val="6078AD"/>
                </a:solidFill>
                <a:latin typeface="Calibri"/>
                <a:cs typeface="Calibri"/>
              </a:rPr>
              <a:t> </a:t>
            </a:r>
            <a:r>
              <a:rPr sz="600" spc="10" dirty="0">
                <a:solidFill>
                  <a:srgbClr val="6078AD"/>
                </a:solidFill>
                <a:latin typeface="Calibri"/>
                <a:cs typeface="Calibri"/>
              </a:rPr>
              <a:t>y</a:t>
            </a:r>
            <a:r>
              <a:rPr sz="600" dirty="0">
                <a:solidFill>
                  <a:srgbClr val="6078AD"/>
                </a:solidFill>
                <a:latin typeface="Calibri"/>
                <a:cs typeface="Calibri"/>
              </a:rPr>
              <a:t> </a:t>
            </a:r>
            <a:r>
              <a:rPr sz="600" spc="20" dirty="0">
                <a:solidFill>
                  <a:srgbClr val="6078AD"/>
                </a:solidFill>
                <a:latin typeface="Calibri"/>
                <a:cs typeface="Calibri"/>
              </a:rPr>
              <a:t>Fondos</a:t>
            </a:r>
            <a:r>
              <a:rPr sz="600" spc="-5" dirty="0">
                <a:solidFill>
                  <a:srgbClr val="6078AD"/>
                </a:solidFill>
                <a:latin typeface="Calibri"/>
                <a:cs typeface="Calibri"/>
              </a:rPr>
              <a:t> </a:t>
            </a:r>
            <a:r>
              <a:rPr sz="600" spc="15" dirty="0">
                <a:solidFill>
                  <a:srgbClr val="6078AD"/>
                </a:solidFill>
                <a:latin typeface="Calibri"/>
                <a:cs typeface="Calibri"/>
              </a:rPr>
              <a:t>de</a:t>
            </a:r>
            <a:r>
              <a:rPr sz="600" dirty="0">
                <a:solidFill>
                  <a:srgbClr val="6078AD"/>
                </a:solidFill>
                <a:latin typeface="Calibri"/>
                <a:cs typeface="Calibri"/>
              </a:rPr>
              <a:t> </a:t>
            </a:r>
            <a:r>
              <a:rPr sz="600" spc="15" dirty="0">
                <a:solidFill>
                  <a:srgbClr val="6078AD"/>
                </a:solidFill>
                <a:latin typeface="Calibri"/>
                <a:cs typeface="Calibri"/>
              </a:rPr>
              <a:t>Pensiones</a:t>
            </a:r>
            <a:r>
              <a:rPr sz="600" spc="-5" dirty="0">
                <a:solidFill>
                  <a:srgbClr val="6078AD"/>
                </a:solidFill>
                <a:latin typeface="Calibri"/>
                <a:cs typeface="Calibri"/>
              </a:rPr>
              <a:t> </a:t>
            </a:r>
            <a:r>
              <a:rPr sz="600" spc="20" dirty="0">
                <a:solidFill>
                  <a:srgbClr val="6078AD"/>
                </a:solidFill>
                <a:latin typeface="Calibri"/>
                <a:cs typeface="Calibri"/>
              </a:rPr>
              <a:t>con</a:t>
            </a:r>
            <a:r>
              <a:rPr sz="600" dirty="0">
                <a:solidFill>
                  <a:srgbClr val="6078AD"/>
                </a:solidFill>
                <a:latin typeface="Calibri"/>
                <a:cs typeface="Calibri"/>
              </a:rPr>
              <a:t> </a:t>
            </a:r>
            <a:r>
              <a:rPr sz="600" spc="20" dirty="0">
                <a:solidFill>
                  <a:srgbClr val="6078AD"/>
                </a:solidFill>
                <a:latin typeface="Calibri"/>
                <a:cs typeface="Calibri"/>
              </a:rPr>
              <a:t>la</a:t>
            </a:r>
            <a:r>
              <a:rPr sz="600" dirty="0">
                <a:solidFill>
                  <a:srgbClr val="6078AD"/>
                </a:solidFill>
                <a:latin typeface="Calibri"/>
                <a:cs typeface="Calibri"/>
              </a:rPr>
              <a:t> </a:t>
            </a:r>
            <a:r>
              <a:rPr sz="600" spc="15" dirty="0">
                <a:solidFill>
                  <a:srgbClr val="6078AD"/>
                </a:solidFill>
                <a:latin typeface="Calibri"/>
                <a:cs typeface="Calibri"/>
              </a:rPr>
              <a:t>clave</a:t>
            </a:r>
            <a:r>
              <a:rPr sz="600" spc="-5" dirty="0">
                <a:solidFill>
                  <a:srgbClr val="6078AD"/>
                </a:solidFill>
                <a:latin typeface="Calibri"/>
                <a:cs typeface="Calibri"/>
              </a:rPr>
              <a:t> </a:t>
            </a:r>
            <a:r>
              <a:rPr sz="600" spc="15" dirty="0">
                <a:solidFill>
                  <a:srgbClr val="6078AD"/>
                </a:solidFill>
                <a:latin typeface="Calibri"/>
                <a:cs typeface="Calibri"/>
              </a:rPr>
              <a:t>J-2254</a:t>
            </a:r>
            <a:endParaRPr sz="600">
              <a:latin typeface="Calibri"/>
              <a:cs typeface="Calibri"/>
            </a:endParaRPr>
          </a:p>
          <a:p>
            <a:pPr algn="ctr">
              <a:lnSpc>
                <a:spcPct val="100000"/>
              </a:lnSpc>
              <a:spcBef>
                <a:spcPts val="180"/>
              </a:spcBef>
            </a:pPr>
            <a:r>
              <a:rPr sz="600" spc="25" dirty="0">
                <a:solidFill>
                  <a:srgbClr val="6078AD"/>
                </a:solidFill>
                <a:latin typeface="Calibri"/>
                <a:cs typeface="Calibri"/>
              </a:rPr>
              <a:t>OVB</a:t>
            </a:r>
            <a:r>
              <a:rPr sz="600" dirty="0">
                <a:solidFill>
                  <a:srgbClr val="6078AD"/>
                </a:solidFill>
                <a:latin typeface="Calibri"/>
                <a:cs typeface="Calibri"/>
              </a:rPr>
              <a:t> </a:t>
            </a:r>
            <a:r>
              <a:rPr sz="600" spc="20" dirty="0">
                <a:solidFill>
                  <a:srgbClr val="6078AD"/>
                </a:solidFill>
                <a:latin typeface="Calibri"/>
                <a:cs typeface="Calibri"/>
              </a:rPr>
              <a:t>tiene</a:t>
            </a:r>
            <a:r>
              <a:rPr sz="600" spc="5" dirty="0">
                <a:solidFill>
                  <a:srgbClr val="6078AD"/>
                </a:solidFill>
                <a:latin typeface="Calibri"/>
                <a:cs typeface="Calibri"/>
              </a:rPr>
              <a:t> </a:t>
            </a:r>
            <a:r>
              <a:rPr sz="600" spc="20" dirty="0">
                <a:solidFill>
                  <a:srgbClr val="6078AD"/>
                </a:solidFill>
                <a:latin typeface="Calibri"/>
                <a:cs typeface="Calibri"/>
              </a:rPr>
              <a:t>suscrito</a:t>
            </a:r>
            <a:r>
              <a:rPr sz="600" spc="5" dirty="0">
                <a:solidFill>
                  <a:srgbClr val="6078AD"/>
                </a:solidFill>
                <a:latin typeface="Calibri"/>
                <a:cs typeface="Calibri"/>
              </a:rPr>
              <a:t> </a:t>
            </a:r>
            <a:r>
              <a:rPr sz="600" spc="20" dirty="0">
                <a:solidFill>
                  <a:srgbClr val="6078AD"/>
                </a:solidFill>
                <a:latin typeface="Calibri"/>
                <a:cs typeface="Calibri"/>
              </a:rPr>
              <a:t>seguro</a:t>
            </a:r>
            <a:r>
              <a:rPr sz="600" spc="5" dirty="0">
                <a:solidFill>
                  <a:srgbClr val="6078AD"/>
                </a:solidFill>
                <a:latin typeface="Calibri"/>
                <a:cs typeface="Calibri"/>
              </a:rPr>
              <a:t> </a:t>
            </a:r>
            <a:r>
              <a:rPr sz="600" spc="20" dirty="0">
                <a:solidFill>
                  <a:srgbClr val="6078AD"/>
                </a:solidFill>
                <a:latin typeface="Calibri"/>
                <a:cs typeface="Calibri"/>
              </a:rPr>
              <a:t>responsabilidad</a:t>
            </a:r>
            <a:r>
              <a:rPr sz="600" spc="5" dirty="0">
                <a:solidFill>
                  <a:srgbClr val="6078AD"/>
                </a:solidFill>
                <a:latin typeface="Calibri"/>
                <a:cs typeface="Calibri"/>
              </a:rPr>
              <a:t> </a:t>
            </a:r>
            <a:r>
              <a:rPr sz="600" spc="20" dirty="0">
                <a:solidFill>
                  <a:srgbClr val="6078AD"/>
                </a:solidFill>
                <a:latin typeface="Calibri"/>
                <a:cs typeface="Calibri"/>
              </a:rPr>
              <a:t>civil</a:t>
            </a:r>
            <a:r>
              <a:rPr sz="600" spc="5" dirty="0">
                <a:solidFill>
                  <a:srgbClr val="6078AD"/>
                </a:solidFill>
                <a:latin typeface="Calibri"/>
                <a:cs typeface="Calibri"/>
              </a:rPr>
              <a:t> </a:t>
            </a:r>
            <a:r>
              <a:rPr sz="600" spc="20" dirty="0">
                <a:solidFill>
                  <a:srgbClr val="6078AD"/>
                </a:solidFill>
                <a:latin typeface="Calibri"/>
                <a:cs typeface="Calibri"/>
              </a:rPr>
              <a:t>profesional</a:t>
            </a:r>
            <a:r>
              <a:rPr sz="600" spc="5" dirty="0">
                <a:solidFill>
                  <a:srgbClr val="6078AD"/>
                </a:solidFill>
                <a:latin typeface="Calibri"/>
                <a:cs typeface="Calibri"/>
              </a:rPr>
              <a:t> </a:t>
            </a:r>
            <a:r>
              <a:rPr sz="600" spc="10" dirty="0">
                <a:solidFill>
                  <a:srgbClr val="6078AD"/>
                </a:solidFill>
                <a:latin typeface="Calibri"/>
                <a:cs typeface="Calibri"/>
              </a:rPr>
              <a:t>y</a:t>
            </a:r>
            <a:r>
              <a:rPr sz="600" spc="5" dirty="0">
                <a:solidFill>
                  <a:srgbClr val="6078AD"/>
                </a:solidFill>
                <a:latin typeface="Calibri"/>
                <a:cs typeface="Calibri"/>
              </a:rPr>
              <a:t> </a:t>
            </a:r>
            <a:r>
              <a:rPr sz="600" spc="25" dirty="0">
                <a:solidFill>
                  <a:srgbClr val="6078AD"/>
                </a:solidFill>
                <a:latin typeface="Calibri"/>
                <a:cs typeface="Calibri"/>
              </a:rPr>
              <a:t>caución</a:t>
            </a:r>
            <a:r>
              <a:rPr sz="600" dirty="0">
                <a:solidFill>
                  <a:srgbClr val="6078AD"/>
                </a:solidFill>
                <a:latin typeface="Calibri"/>
                <a:cs typeface="Calibri"/>
              </a:rPr>
              <a:t> </a:t>
            </a:r>
            <a:r>
              <a:rPr sz="600" spc="15" dirty="0">
                <a:solidFill>
                  <a:srgbClr val="6078AD"/>
                </a:solidFill>
                <a:latin typeface="Calibri"/>
                <a:cs typeface="Calibri"/>
              </a:rPr>
              <a:t>de</a:t>
            </a:r>
            <a:r>
              <a:rPr sz="600" spc="5" dirty="0">
                <a:solidFill>
                  <a:srgbClr val="6078AD"/>
                </a:solidFill>
                <a:latin typeface="Calibri"/>
                <a:cs typeface="Calibri"/>
              </a:rPr>
              <a:t> </a:t>
            </a:r>
            <a:r>
              <a:rPr sz="600" spc="20" dirty="0">
                <a:solidFill>
                  <a:srgbClr val="6078AD"/>
                </a:solidFill>
                <a:latin typeface="Calibri"/>
                <a:cs typeface="Calibri"/>
              </a:rPr>
              <a:t>conformidad</a:t>
            </a:r>
            <a:r>
              <a:rPr sz="600" spc="5" dirty="0">
                <a:solidFill>
                  <a:srgbClr val="6078AD"/>
                </a:solidFill>
                <a:latin typeface="Calibri"/>
                <a:cs typeface="Calibri"/>
              </a:rPr>
              <a:t> </a:t>
            </a:r>
            <a:r>
              <a:rPr sz="600" spc="20" dirty="0">
                <a:solidFill>
                  <a:srgbClr val="6078AD"/>
                </a:solidFill>
                <a:latin typeface="Calibri"/>
                <a:cs typeface="Calibri"/>
              </a:rPr>
              <a:t>con</a:t>
            </a:r>
            <a:r>
              <a:rPr sz="600" spc="5" dirty="0">
                <a:solidFill>
                  <a:srgbClr val="6078AD"/>
                </a:solidFill>
                <a:latin typeface="Calibri"/>
                <a:cs typeface="Calibri"/>
              </a:rPr>
              <a:t> </a:t>
            </a:r>
            <a:r>
              <a:rPr sz="600" spc="20" dirty="0">
                <a:solidFill>
                  <a:srgbClr val="6078AD"/>
                </a:solidFill>
                <a:latin typeface="Calibri"/>
                <a:cs typeface="Calibri"/>
              </a:rPr>
              <a:t>la</a:t>
            </a:r>
            <a:r>
              <a:rPr sz="600" spc="5" dirty="0">
                <a:solidFill>
                  <a:srgbClr val="6078AD"/>
                </a:solidFill>
                <a:latin typeface="Calibri"/>
                <a:cs typeface="Calibri"/>
              </a:rPr>
              <a:t> </a:t>
            </a:r>
            <a:r>
              <a:rPr sz="600" spc="10" dirty="0">
                <a:solidFill>
                  <a:srgbClr val="6078AD"/>
                </a:solidFill>
                <a:latin typeface="Calibri"/>
                <a:cs typeface="Calibri"/>
              </a:rPr>
              <a:t>Ley</a:t>
            </a:r>
            <a:r>
              <a:rPr sz="600" spc="5" dirty="0">
                <a:solidFill>
                  <a:srgbClr val="6078AD"/>
                </a:solidFill>
                <a:latin typeface="Calibri"/>
                <a:cs typeface="Calibri"/>
              </a:rPr>
              <a:t> </a:t>
            </a:r>
            <a:r>
              <a:rPr sz="600" spc="20" dirty="0">
                <a:solidFill>
                  <a:srgbClr val="6078AD"/>
                </a:solidFill>
                <a:latin typeface="Calibri"/>
                <a:cs typeface="Calibri"/>
              </a:rPr>
              <a:t>26/2006,</a:t>
            </a:r>
            <a:r>
              <a:rPr sz="600" spc="5" dirty="0">
                <a:solidFill>
                  <a:srgbClr val="6078AD"/>
                </a:solidFill>
                <a:latin typeface="Calibri"/>
                <a:cs typeface="Calibri"/>
              </a:rPr>
              <a:t> </a:t>
            </a:r>
            <a:r>
              <a:rPr sz="600" spc="15" dirty="0">
                <a:solidFill>
                  <a:srgbClr val="6078AD"/>
                </a:solidFill>
                <a:latin typeface="Calibri"/>
                <a:cs typeface="Calibri"/>
              </a:rPr>
              <a:t>de</a:t>
            </a:r>
            <a:r>
              <a:rPr sz="600" spc="5" dirty="0">
                <a:solidFill>
                  <a:srgbClr val="6078AD"/>
                </a:solidFill>
                <a:latin typeface="Calibri"/>
                <a:cs typeface="Calibri"/>
              </a:rPr>
              <a:t> </a:t>
            </a:r>
            <a:r>
              <a:rPr sz="600" spc="10" dirty="0">
                <a:solidFill>
                  <a:srgbClr val="6078AD"/>
                </a:solidFill>
                <a:latin typeface="Calibri"/>
                <a:cs typeface="Calibri"/>
              </a:rPr>
              <a:t>17</a:t>
            </a:r>
            <a:r>
              <a:rPr sz="600" spc="5" dirty="0">
                <a:solidFill>
                  <a:srgbClr val="6078AD"/>
                </a:solidFill>
                <a:latin typeface="Calibri"/>
                <a:cs typeface="Calibri"/>
              </a:rPr>
              <a:t> </a:t>
            </a:r>
            <a:r>
              <a:rPr sz="600" spc="15" dirty="0">
                <a:solidFill>
                  <a:srgbClr val="6078AD"/>
                </a:solidFill>
                <a:latin typeface="Calibri"/>
                <a:cs typeface="Calibri"/>
              </a:rPr>
              <a:t>de</a:t>
            </a:r>
            <a:r>
              <a:rPr sz="600" dirty="0">
                <a:solidFill>
                  <a:srgbClr val="6078AD"/>
                </a:solidFill>
                <a:latin typeface="Calibri"/>
                <a:cs typeface="Calibri"/>
              </a:rPr>
              <a:t> </a:t>
            </a:r>
            <a:r>
              <a:rPr sz="600" spc="10" dirty="0">
                <a:solidFill>
                  <a:srgbClr val="6078AD"/>
                </a:solidFill>
                <a:latin typeface="Calibri"/>
                <a:cs typeface="Calibri"/>
              </a:rPr>
              <a:t>julio,</a:t>
            </a:r>
            <a:r>
              <a:rPr sz="600" spc="5" dirty="0">
                <a:solidFill>
                  <a:srgbClr val="6078AD"/>
                </a:solidFill>
                <a:latin typeface="Calibri"/>
                <a:cs typeface="Calibri"/>
              </a:rPr>
              <a:t> </a:t>
            </a:r>
            <a:r>
              <a:rPr sz="600" spc="15" dirty="0">
                <a:solidFill>
                  <a:srgbClr val="6078AD"/>
                </a:solidFill>
                <a:latin typeface="Calibri"/>
                <a:cs typeface="Calibri"/>
              </a:rPr>
              <a:t>de</a:t>
            </a:r>
            <a:r>
              <a:rPr sz="600" spc="5" dirty="0">
                <a:solidFill>
                  <a:srgbClr val="6078AD"/>
                </a:solidFill>
                <a:latin typeface="Calibri"/>
                <a:cs typeface="Calibri"/>
              </a:rPr>
              <a:t> </a:t>
            </a:r>
            <a:r>
              <a:rPr sz="600" spc="20" dirty="0">
                <a:solidFill>
                  <a:srgbClr val="6078AD"/>
                </a:solidFill>
                <a:latin typeface="Calibri"/>
                <a:cs typeface="Calibri"/>
              </a:rPr>
              <a:t>Mediación</a:t>
            </a:r>
            <a:r>
              <a:rPr sz="600" spc="5" dirty="0">
                <a:solidFill>
                  <a:srgbClr val="6078AD"/>
                </a:solidFill>
                <a:latin typeface="Calibri"/>
                <a:cs typeface="Calibri"/>
              </a:rPr>
              <a:t> </a:t>
            </a:r>
            <a:r>
              <a:rPr sz="600" spc="15" dirty="0">
                <a:solidFill>
                  <a:srgbClr val="6078AD"/>
                </a:solidFill>
                <a:latin typeface="Calibri"/>
                <a:cs typeface="Calibri"/>
              </a:rPr>
              <a:t>de</a:t>
            </a:r>
            <a:r>
              <a:rPr sz="600" spc="5" dirty="0">
                <a:solidFill>
                  <a:srgbClr val="6078AD"/>
                </a:solidFill>
                <a:latin typeface="Calibri"/>
                <a:cs typeface="Calibri"/>
              </a:rPr>
              <a:t> </a:t>
            </a:r>
            <a:r>
              <a:rPr sz="600" spc="25" dirty="0">
                <a:solidFill>
                  <a:srgbClr val="6078AD"/>
                </a:solidFill>
                <a:latin typeface="Calibri"/>
                <a:cs typeface="Calibri"/>
              </a:rPr>
              <a:t>Seguros</a:t>
            </a:r>
            <a:r>
              <a:rPr sz="600" spc="5" dirty="0">
                <a:solidFill>
                  <a:srgbClr val="6078AD"/>
                </a:solidFill>
                <a:latin typeface="Calibri"/>
                <a:cs typeface="Calibri"/>
              </a:rPr>
              <a:t> </a:t>
            </a:r>
            <a:r>
              <a:rPr sz="600" spc="10" dirty="0">
                <a:solidFill>
                  <a:srgbClr val="6078AD"/>
                </a:solidFill>
                <a:latin typeface="Calibri"/>
                <a:cs typeface="Calibri"/>
              </a:rPr>
              <a:t>y</a:t>
            </a:r>
            <a:r>
              <a:rPr sz="600" spc="5" dirty="0">
                <a:solidFill>
                  <a:srgbClr val="6078AD"/>
                </a:solidFill>
                <a:latin typeface="Calibri"/>
                <a:cs typeface="Calibri"/>
              </a:rPr>
              <a:t> </a:t>
            </a:r>
            <a:r>
              <a:rPr sz="600" spc="20" dirty="0">
                <a:solidFill>
                  <a:srgbClr val="6078AD"/>
                </a:solidFill>
                <a:latin typeface="Calibri"/>
                <a:cs typeface="Calibri"/>
              </a:rPr>
              <a:t>Reaseguros</a:t>
            </a:r>
            <a:r>
              <a:rPr sz="600" spc="5" dirty="0">
                <a:solidFill>
                  <a:srgbClr val="6078AD"/>
                </a:solidFill>
                <a:latin typeface="Calibri"/>
                <a:cs typeface="Calibri"/>
              </a:rPr>
              <a:t> </a:t>
            </a:r>
            <a:r>
              <a:rPr sz="600" spc="15" dirty="0">
                <a:solidFill>
                  <a:srgbClr val="6078AD"/>
                </a:solidFill>
                <a:latin typeface="Calibri"/>
                <a:cs typeface="Calibri"/>
              </a:rPr>
              <a:t>Privados.</a:t>
            </a:r>
            <a:endParaRPr sz="600">
              <a:latin typeface="Calibri"/>
              <a:cs typeface="Calibri"/>
            </a:endParaRPr>
          </a:p>
          <a:p>
            <a:pPr algn="ctr">
              <a:lnSpc>
                <a:spcPct val="100000"/>
              </a:lnSpc>
              <a:spcBef>
                <a:spcPts val="180"/>
              </a:spcBef>
            </a:pPr>
            <a:r>
              <a:rPr sz="600" spc="20" dirty="0">
                <a:solidFill>
                  <a:srgbClr val="6078AD"/>
                </a:solidFill>
                <a:latin typeface="Calibri"/>
                <a:cs typeface="Calibri"/>
              </a:rPr>
              <a:t>Registro</a:t>
            </a:r>
            <a:r>
              <a:rPr sz="600" spc="-5" dirty="0">
                <a:solidFill>
                  <a:srgbClr val="6078AD"/>
                </a:solidFill>
                <a:latin typeface="Calibri"/>
                <a:cs typeface="Calibri"/>
              </a:rPr>
              <a:t> </a:t>
            </a:r>
            <a:r>
              <a:rPr sz="600" spc="20" dirty="0">
                <a:solidFill>
                  <a:srgbClr val="6078AD"/>
                </a:solidFill>
                <a:latin typeface="Calibri"/>
                <a:cs typeface="Calibri"/>
              </a:rPr>
              <a:t>Mercantil</a:t>
            </a:r>
            <a:r>
              <a:rPr sz="600" spc="-5" dirty="0">
                <a:solidFill>
                  <a:srgbClr val="6078AD"/>
                </a:solidFill>
                <a:latin typeface="Calibri"/>
                <a:cs typeface="Calibri"/>
              </a:rPr>
              <a:t> </a:t>
            </a:r>
            <a:r>
              <a:rPr sz="600" spc="15" dirty="0">
                <a:solidFill>
                  <a:srgbClr val="6078AD"/>
                </a:solidFill>
                <a:latin typeface="Calibri"/>
                <a:cs typeface="Calibri"/>
              </a:rPr>
              <a:t>de</a:t>
            </a:r>
            <a:r>
              <a:rPr sz="600" spc="-5" dirty="0">
                <a:solidFill>
                  <a:srgbClr val="6078AD"/>
                </a:solidFill>
                <a:latin typeface="Calibri"/>
                <a:cs typeface="Calibri"/>
              </a:rPr>
              <a:t> </a:t>
            </a:r>
            <a:r>
              <a:rPr sz="600" spc="15" dirty="0">
                <a:solidFill>
                  <a:srgbClr val="6078AD"/>
                </a:solidFill>
                <a:latin typeface="Calibri"/>
                <a:cs typeface="Calibri"/>
              </a:rPr>
              <a:t>Madrid,</a:t>
            </a:r>
            <a:r>
              <a:rPr sz="600" spc="-5" dirty="0">
                <a:solidFill>
                  <a:srgbClr val="6078AD"/>
                </a:solidFill>
                <a:latin typeface="Calibri"/>
                <a:cs typeface="Calibri"/>
              </a:rPr>
              <a:t> </a:t>
            </a:r>
            <a:r>
              <a:rPr sz="600" spc="15" dirty="0">
                <a:solidFill>
                  <a:srgbClr val="6078AD"/>
                </a:solidFill>
                <a:latin typeface="Calibri"/>
                <a:cs typeface="Calibri"/>
              </a:rPr>
              <a:t>Tomo</a:t>
            </a:r>
            <a:r>
              <a:rPr sz="600" spc="-5" dirty="0">
                <a:solidFill>
                  <a:srgbClr val="6078AD"/>
                </a:solidFill>
                <a:latin typeface="Calibri"/>
                <a:cs typeface="Calibri"/>
              </a:rPr>
              <a:t> </a:t>
            </a:r>
            <a:r>
              <a:rPr sz="600" spc="10" dirty="0">
                <a:solidFill>
                  <a:srgbClr val="6078AD"/>
                </a:solidFill>
                <a:latin typeface="Calibri"/>
                <a:cs typeface="Calibri"/>
              </a:rPr>
              <a:t>18.152,</a:t>
            </a:r>
            <a:r>
              <a:rPr sz="600" dirty="0">
                <a:solidFill>
                  <a:srgbClr val="6078AD"/>
                </a:solidFill>
                <a:latin typeface="Calibri"/>
                <a:cs typeface="Calibri"/>
              </a:rPr>
              <a:t> </a:t>
            </a:r>
            <a:r>
              <a:rPr sz="600" spc="15" dirty="0">
                <a:solidFill>
                  <a:srgbClr val="6078AD"/>
                </a:solidFill>
                <a:latin typeface="Calibri"/>
                <a:cs typeface="Calibri"/>
              </a:rPr>
              <a:t>Folio</a:t>
            </a:r>
            <a:r>
              <a:rPr sz="600" spc="-5" dirty="0">
                <a:solidFill>
                  <a:srgbClr val="6078AD"/>
                </a:solidFill>
                <a:latin typeface="Calibri"/>
                <a:cs typeface="Calibri"/>
              </a:rPr>
              <a:t> </a:t>
            </a:r>
            <a:r>
              <a:rPr sz="600" spc="15" dirty="0">
                <a:solidFill>
                  <a:srgbClr val="6078AD"/>
                </a:solidFill>
                <a:latin typeface="Calibri"/>
                <a:cs typeface="Calibri"/>
              </a:rPr>
              <a:t>210,</a:t>
            </a:r>
            <a:r>
              <a:rPr sz="600" spc="-5" dirty="0">
                <a:solidFill>
                  <a:srgbClr val="6078AD"/>
                </a:solidFill>
                <a:latin typeface="Calibri"/>
                <a:cs typeface="Calibri"/>
              </a:rPr>
              <a:t> </a:t>
            </a:r>
            <a:r>
              <a:rPr sz="600" spc="20" dirty="0">
                <a:solidFill>
                  <a:srgbClr val="6078AD"/>
                </a:solidFill>
                <a:latin typeface="Calibri"/>
                <a:cs typeface="Calibri"/>
              </a:rPr>
              <a:t>Sección</a:t>
            </a:r>
            <a:r>
              <a:rPr sz="600" spc="-5" dirty="0">
                <a:solidFill>
                  <a:srgbClr val="6078AD"/>
                </a:solidFill>
                <a:latin typeface="Calibri"/>
                <a:cs typeface="Calibri"/>
              </a:rPr>
              <a:t> </a:t>
            </a:r>
            <a:r>
              <a:rPr sz="600" spc="10" dirty="0">
                <a:solidFill>
                  <a:srgbClr val="6078AD"/>
                </a:solidFill>
                <a:latin typeface="Calibri"/>
                <a:cs typeface="Calibri"/>
              </a:rPr>
              <a:t>8,</a:t>
            </a:r>
            <a:r>
              <a:rPr sz="600" spc="-5" dirty="0">
                <a:solidFill>
                  <a:srgbClr val="6078AD"/>
                </a:solidFill>
                <a:latin typeface="Calibri"/>
                <a:cs typeface="Calibri"/>
              </a:rPr>
              <a:t> </a:t>
            </a:r>
            <a:r>
              <a:rPr sz="600" spc="25" dirty="0">
                <a:solidFill>
                  <a:srgbClr val="6078AD"/>
                </a:solidFill>
                <a:latin typeface="Calibri"/>
                <a:cs typeface="Calibri"/>
              </a:rPr>
              <a:t>Hoja</a:t>
            </a:r>
            <a:r>
              <a:rPr sz="600" dirty="0">
                <a:solidFill>
                  <a:srgbClr val="6078AD"/>
                </a:solidFill>
                <a:latin typeface="Calibri"/>
                <a:cs typeface="Calibri"/>
              </a:rPr>
              <a:t> </a:t>
            </a:r>
            <a:r>
              <a:rPr sz="600" spc="20" dirty="0">
                <a:solidFill>
                  <a:srgbClr val="6078AD"/>
                </a:solidFill>
                <a:latin typeface="Calibri"/>
                <a:cs typeface="Calibri"/>
              </a:rPr>
              <a:t>M</a:t>
            </a:r>
            <a:r>
              <a:rPr sz="600" spc="-5" dirty="0">
                <a:solidFill>
                  <a:srgbClr val="6078AD"/>
                </a:solidFill>
                <a:latin typeface="Calibri"/>
                <a:cs typeface="Calibri"/>
              </a:rPr>
              <a:t> </a:t>
            </a:r>
            <a:r>
              <a:rPr sz="600" spc="25" dirty="0">
                <a:solidFill>
                  <a:srgbClr val="6078AD"/>
                </a:solidFill>
                <a:latin typeface="Calibri"/>
                <a:cs typeface="Calibri"/>
              </a:rPr>
              <a:t>314137</a:t>
            </a:r>
            <a:r>
              <a:rPr sz="600" spc="-5" dirty="0">
                <a:solidFill>
                  <a:srgbClr val="6078AD"/>
                </a:solidFill>
                <a:latin typeface="Calibri"/>
                <a:cs typeface="Calibri"/>
              </a:rPr>
              <a:t> </a:t>
            </a:r>
            <a:r>
              <a:rPr sz="600" spc="10" dirty="0">
                <a:solidFill>
                  <a:srgbClr val="6078AD"/>
                </a:solidFill>
                <a:latin typeface="Calibri"/>
                <a:cs typeface="Calibri"/>
              </a:rPr>
              <a:t>y</a:t>
            </a:r>
            <a:r>
              <a:rPr sz="600" spc="-5" dirty="0">
                <a:solidFill>
                  <a:srgbClr val="6078AD"/>
                </a:solidFill>
                <a:latin typeface="Calibri"/>
                <a:cs typeface="Calibri"/>
              </a:rPr>
              <a:t> </a:t>
            </a:r>
            <a:r>
              <a:rPr sz="600" spc="15" dirty="0">
                <a:solidFill>
                  <a:srgbClr val="6078AD"/>
                </a:solidFill>
                <a:latin typeface="Calibri"/>
                <a:cs typeface="Calibri"/>
              </a:rPr>
              <a:t>CIF</a:t>
            </a:r>
            <a:r>
              <a:rPr sz="600" spc="-5" dirty="0">
                <a:solidFill>
                  <a:srgbClr val="6078AD"/>
                </a:solidFill>
                <a:latin typeface="Calibri"/>
                <a:cs typeface="Calibri"/>
              </a:rPr>
              <a:t> </a:t>
            </a:r>
            <a:r>
              <a:rPr sz="600" spc="25" dirty="0">
                <a:solidFill>
                  <a:srgbClr val="6078AD"/>
                </a:solidFill>
                <a:latin typeface="Calibri"/>
                <a:cs typeface="Calibri"/>
              </a:rPr>
              <a:t>A-83</a:t>
            </a:r>
            <a:r>
              <a:rPr sz="600" spc="-5" dirty="0">
                <a:solidFill>
                  <a:srgbClr val="6078AD"/>
                </a:solidFill>
                <a:latin typeface="Calibri"/>
                <a:cs typeface="Calibri"/>
              </a:rPr>
              <a:t> </a:t>
            </a:r>
            <a:r>
              <a:rPr sz="600" spc="40" dirty="0">
                <a:solidFill>
                  <a:srgbClr val="6078AD"/>
                </a:solidFill>
                <a:latin typeface="Calibri"/>
                <a:cs typeface="Calibri"/>
              </a:rPr>
              <a:t>444</a:t>
            </a:r>
            <a:r>
              <a:rPr sz="600" dirty="0">
                <a:solidFill>
                  <a:srgbClr val="6078AD"/>
                </a:solidFill>
                <a:latin typeface="Calibri"/>
                <a:cs typeface="Calibri"/>
              </a:rPr>
              <a:t> </a:t>
            </a:r>
            <a:r>
              <a:rPr sz="600" spc="20" dirty="0">
                <a:solidFill>
                  <a:srgbClr val="6078AD"/>
                </a:solidFill>
                <a:latin typeface="Calibri"/>
                <a:cs typeface="Calibri"/>
              </a:rPr>
              <a:t>562</a:t>
            </a:r>
            <a:endParaRPr sz="600">
              <a:latin typeface="Calibri"/>
              <a:cs typeface="Calibri"/>
            </a:endParaRPr>
          </a:p>
        </p:txBody>
      </p:sp>
      <p:sp>
        <p:nvSpPr>
          <p:cNvPr id="10" name="object 10"/>
          <p:cNvSpPr/>
          <p:nvPr/>
        </p:nvSpPr>
        <p:spPr>
          <a:xfrm>
            <a:off x="3641457" y="9454788"/>
            <a:ext cx="38100" cy="52705"/>
          </a:xfrm>
          <a:custGeom>
            <a:avLst/>
            <a:gdLst/>
            <a:ahLst/>
            <a:cxnLst/>
            <a:rect l="l" t="t" r="r" b="b"/>
            <a:pathLst>
              <a:path w="38100" h="52704">
                <a:moveTo>
                  <a:pt x="23863" y="0"/>
                </a:moveTo>
                <a:lnTo>
                  <a:pt x="15163" y="0"/>
                </a:lnTo>
                <a:lnTo>
                  <a:pt x="0" y="52565"/>
                </a:lnTo>
                <a:lnTo>
                  <a:pt x="6781" y="52565"/>
                </a:lnTo>
                <a:lnTo>
                  <a:pt x="10680" y="38138"/>
                </a:lnTo>
                <a:lnTo>
                  <a:pt x="34109" y="38138"/>
                </a:lnTo>
                <a:lnTo>
                  <a:pt x="32686" y="32842"/>
                </a:lnTo>
                <a:lnTo>
                  <a:pt x="12001" y="32842"/>
                </a:lnTo>
                <a:lnTo>
                  <a:pt x="19291" y="7429"/>
                </a:lnTo>
                <a:lnTo>
                  <a:pt x="25859" y="7429"/>
                </a:lnTo>
                <a:lnTo>
                  <a:pt x="23863" y="0"/>
                </a:lnTo>
                <a:close/>
              </a:path>
              <a:path w="38100" h="52704">
                <a:moveTo>
                  <a:pt x="34109" y="38138"/>
                </a:moveTo>
                <a:lnTo>
                  <a:pt x="27470" y="38138"/>
                </a:lnTo>
                <a:lnTo>
                  <a:pt x="31216" y="52565"/>
                </a:lnTo>
                <a:lnTo>
                  <a:pt x="37985" y="52565"/>
                </a:lnTo>
                <a:lnTo>
                  <a:pt x="34109" y="38138"/>
                </a:lnTo>
                <a:close/>
              </a:path>
              <a:path w="38100" h="52704">
                <a:moveTo>
                  <a:pt x="25859" y="7429"/>
                </a:moveTo>
                <a:lnTo>
                  <a:pt x="19443" y="7429"/>
                </a:lnTo>
                <a:lnTo>
                  <a:pt x="26136" y="32842"/>
                </a:lnTo>
                <a:lnTo>
                  <a:pt x="32686" y="32842"/>
                </a:lnTo>
                <a:lnTo>
                  <a:pt x="25859" y="7429"/>
                </a:lnTo>
                <a:close/>
              </a:path>
            </a:pathLst>
          </a:custGeom>
          <a:solidFill>
            <a:srgbClr val="004689"/>
          </a:solidFill>
        </p:spPr>
        <p:txBody>
          <a:bodyPr wrap="square" lIns="0" tIns="0" rIns="0" bIns="0" rtlCol="0"/>
          <a:lstStyle/>
          <a:p>
            <a:endParaRPr/>
          </a:p>
        </p:txBody>
      </p:sp>
      <p:sp>
        <p:nvSpPr>
          <p:cNvPr id="11" name="object 11"/>
          <p:cNvSpPr/>
          <p:nvPr/>
        </p:nvSpPr>
        <p:spPr>
          <a:xfrm>
            <a:off x="3692423" y="9454794"/>
            <a:ext cx="6350" cy="52705"/>
          </a:xfrm>
          <a:custGeom>
            <a:avLst/>
            <a:gdLst/>
            <a:ahLst/>
            <a:cxnLst/>
            <a:rect l="l" t="t" r="r" b="b"/>
            <a:pathLst>
              <a:path w="6350" h="52704">
                <a:moveTo>
                  <a:pt x="0" y="52565"/>
                </a:moveTo>
                <a:lnTo>
                  <a:pt x="6184" y="52565"/>
                </a:lnTo>
                <a:lnTo>
                  <a:pt x="6184" y="0"/>
                </a:lnTo>
                <a:lnTo>
                  <a:pt x="0" y="0"/>
                </a:lnTo>
                <a:lnTo>
                  <a:pt x="0" y="52565"/>
                </a:lnTo>
                <a:close/>
              </a:path>
            </a:pathLst>
          </a:custGeom>
          <a:solidFill>
            <a:srgbClr val="004689"/>
          </a:solidFill>
        </p:spPr>
        <p:txBody>
          <a:bodyPr wrap="square" lIns="0" tIns="0" rIns="0" bIns="0" rtlCol="0"/>
          <a:lstStyle/>
          <a:p>
            <a:endParaRPr/>
          </a:p>
        </p:txBody>
      </p:sp>
      <p:sp>
        <p:nvSpPr>
          <p:cNvPr id="12" name="object 12"/>
          <p:cNvSpPr/>
          <p:nvPr/>
        </p:nvSpPr>
        <p:spPr>
          <a:xfrm>
            <a:off x="3716566" y="9454794"/>
            <a:ext cx="6350" cy="52705"/>
          </a:xfrm>
          <a:custGeom>
            <a:avLst/>
            <a:gdLst/>
            <a:ahLst/>
            <a:cxnLst/>
            <a:rect l="l" t="t" r="r" b="b"/>
            <a:pathLst>
              <a:path w="6350" h="52704">
                <a:moveTo>
                  <a:pt x="0" y="52565"/>
                </a:moveTo>
                <a:lnTo>
                  <a:pt x="6184" y="52565"/>
                </a:lnTo>
                <a:lnTo>
                  <a:pt x="6184" y="0"/>
                </a:lnTo>
                <a:lnTo>
                  <a:pt x="0" y="0"/>
                </a:lnTo>
                <a:lnTo>
                  <a:pt x="0" y="52565"/>
                </a:lnTo>
                <a:close/>
              </a:path>
            </a:pathLst>
          </a:custGeom>
          <a:solidFill>
            <a:srgbClr val="004689"/>
          </a:solidFill>
        </p:spPr>
        <p:txBody>
          <a:bodyPr wrap="square" lIns="0" tIns="0" rIns="0" bIns="0" rtlCol="0"/>
          <a:lstStyle/>
          <a:p>
            <a:endParaRPr/>
          </a:p>
        </p:txBody>
      </p:sp>
      <p:sp>
        <p:nvSpPr>
          <p:cNvPr id="13" name="object 13"/>
          <p:cNvSpPr/>
          <p:nvPr/>
        </p:nvSpPr>
        <p:spPr>
          <a:xfrm>
            <a:off x="3736446" y="9454195"/>
            <a:ext cx="19050" cy="53340"/>
          </a:xfrm>
          <a:custGeom>
            <a:avLst/>
            <a:gdLst/>
            <a:ahLst/>
            <a:cxnLst/>
            <a:rect l="l" t="t" r="r" b="b"/>
            <a:pathLst>
              <a:path w="19050" h="53340">
                <a:moveTo>
                  <a:pt x="11925" y="18554"/>
                </a:moveTo>
                <a:lnTo>
                  <a:pt x="5740" y="18554"/>
                </a:lnTo>
                <a:lnTo>
                  <a:pt x="5740" y="53162"/>
                </a:lnTo>
                <a:lnTo>
                  <a:pt x="11925" y="53162"/>
                </a:lnTo>
                <a:lnTo>
                  <a:pt x="11925" y="18554"/>
                </a:lnTo>
                <a:close/>
              </a:path>
              <a:path w="19050" h="53340">
                <a:moveTo>
                  <a:pt x="18694" y="13690"/>
                </a:moveTo>
                <a:lnTo>
                  <a:pt x="0" y="13690"/>
                </a:lnTo>
                <a:lnTo>
                  <a:pt x="0" y="18554"/>
                </a:lnTo>
                <a:lnTo>
                  <a:pt x="18694" y="18554"/>
                </a:lnTo>
                <a:lnTo>
                  <a:pt x="18694" y="13690"/>
                </a:lnTo>
                <a:close/>
              </a:path>
              <a:path w="19050" h="53340">
                <a:moveTo>
                  <a:pt x="18770" y="0"/>
                </a:moveTo>
                <a:lnTo>
                  <a:pt x="8318" y="0"/>
                </a:lnTo>
                <a:lnTo>
                  <a:pt x="5740" y="3098"/>
                </a:lnTo>
                <a:lnTo>
                  <a:pt x="5740" y="13690"/>
                </a:lnTo>
                <a:lnTo>
                  <a:pt x="11925" y="13690"/>
                </a:lnTo>
                <a:lnTo>
                  <a:pt x="11925" y="6337"/>
                </a:lnTo>
                <a:lnTo>
                  <a:pt x="13246" y="5295"/>
                </a:lnTo>
                <a:lnTo>
                  <a:pt x="18770" y="5295"/>
                </a:lnTo>
                <a:lnTo>
                  <a:pt x="18770" y="0"/>
                </a:lnTo>
                <a:close/>
              </a:path>
            </a:pathLst>
          </a:custGeom>
          <a:solidFill>
            <a:srgbClr val="004689"/>
          </a:solidFill>
        </p:spPr>
        <p:txBody>
          <a:bodyPr wrap="square" lIns="0" tIns="0" rIns="0" bIns="0" rtlCol="0"/>
          <a:lstStyle/>
          <a:p>
            <a:endParaRPr/>
          </a:p>
        </p:txBody>
      </p:sp>
      <p:sp>
        <p:nvSpPr>
          <p:cNvPr id="14" name="object 14"/>
          <p:cNvSpPr/>
          <p:nvPr/>
        </p:nvSpPr>
        <p:spPr>
          <a:xfrm>
            <a:off x="3768902" y="9454781"/>
            <a:ext cx="6350" cy="52705"/>
          </a:xfrm>
          <a:custGeom>
            <a:avLst/>
            <a:gdLst/>
            <a:ahLst/>
            <a:cxnLst/>
            <a:rect l="l" t="t" r="r" b="b"/>
            <a:pathLst>
              <a:path w="6350" h="52704">
                <a:moveTo>
                  <a:pt x="6184" y="0"/>
                </a:moveTo>
                <a:lnTo>
                  <a:pt x="0" y="0"/>
                </a:lnTo>
                <a:lnTo>
                  <a:pt x="0" y="7061"/>
                </a:lnTo>
                <a:lnTo>
                  <a:pt x="6184" y="7061"/>
                </a:lnTo>
                <a:lnTo>
                  <a:pt x="6184" y="0"/>
                </a:lnTo>
                <a:close/>
              </a:path>
              <a:path w="6350" h="52704">
                <a:moveTo>
                  <a:pt x="6184" y="13106"/>
                </a:moveTo>
                <a:lnTo>
                  <a:pt x="0" y="13106"/>
                </a:lnTo>
                <a:lnTo>
                  <a:pt x="0" y="52577"/>
                </a:lnTo>
                <a:lnTo>
                  <a:pt x="6184" y="52577"/>
                </a:lnTo>
                <a:lnTo>
                  <a:pt x="6184" y="13106"/>
                </a:lnTo>
                <a:close/>
              </a:path>
            </a:pathLst>
          </a:custGeom>
          <a:solidFill>
            <a:srgbClr val="004689"/>
          </a:solidFill>
        </p:spPr>
        <p:txBody>
          <a:bodyPr wrap="square" lIns="0" tIns="0" rIns="0" bIns="0" rtlCol="0"/>
          <a:lstStyle/>
          <a:p>
            <a:endParaRPr/>
          </a:p>
        </p:txBody>
      </p:sp>
      <p:sp>
        <p:nvSpPr>
          <p:cNvPr id="15" name="object 15"/>
          <p:cNvSpPr/>
          <p:nvPr/>
        </p:nvSpPr>
        <p:spPr>
          <a:xfrm>
            <a:off x="3792690" y="9466869"/>
            <a:ext cx="26034" cy="40640"/>
          </a:xfrm>
          <a:custGeom>
            <a:avLst/>
            <a:gdLst/>
            <a:ahLst/>
            <a:cxnLst/>
            <a:rect l="l" t="t" r="r" b="b"/>
            <a:pathLst>
              <a:path w="26035" h="40640">
                <a:moveTo>
                  <a:pt x="5892" y="1016"/>
                </a:moveTo>
                <a:lnTo>
                  <a:pt x="0" y="1016"/>
                </a:lnTo>
                <a:lnTo>
                  <a:pt x="0" y="40487"/>
                </a:lnTo>
                <a:lnTo>
                  <a:pt x="6184" y="40487"/>
                </a:lnTo>
                <a:lnTo>
                  <a:pt x="6184" y="7493"/>
                </a:lnTo>
                <a:lnTo>
                  <a:pt x="9916" y="5664"/>
                </a:lnTo>
                <a:lnTo>
                  <a:pt x="5892" y="5664"/>
                </a:lnTo>
                <a:lnTo>
                  <a:pt x="5892" y="1016"/>
                </a:lnTo>
                <a:close/>
              </a:path>
              <a:path w="26035" h="40640">
                <a:moveTo>
                  <a:pt x="25984" y="5295"/>
                </a:moveTo>
                <a:lnTo>
                  <a:pt x="19583" y="5295"/>
                </a:lnTo>
                <a:lnTo>
                  <a:pt x="19679" y="7493"/>
                </a:lnTo>
                <a:lnTo>
                  <a:pt x="19799" y="40487"/>
                </a:lnTo>
                <a:lnTo>
                  <a:pt x="25984" y="40487"/>
                </a:lnTo>
                <a:lnTo>
                  <a:pt x="25984" y="5295"/>
                </a:lnTo>
                <a:close/>
              </a:path>
              <a:path w="26035" h="40640">
                <a:moveTo>
                  <a:pt x="25984" y="0"/>
                </a:moveTo>
                <a:lnTo>
                  <a:pt x="11785" y="0"/>
                </a:lnTo>
                <a:lnTo>
                  <a:pt x="7645" y="2044"/>
                </a:lnTo>
                <a:lnTo>
                  <a:pt x="6032" y="5664"/>
                </a:lnTo>
                <a:lnTo>
                  <a:pt x="9916" y="5664"/>
                </a:lnTo>
                <a:lnTo>
                  <a:pt x="10668" y="5295"/>
                </a:lnTo>
                <a:lnTo>
                  <a:pt x="25984" y="5295"/>
                </a:lnTo>
                <a:lnTo>
                  <a:pt x="25984" y="0"/>
                </a:lnTo>
                <a:close/>
              </a:path>
            </a:pathLst>
          </a:custGeom>
          <a:solidFill>
            <a:srgbClr val="004689"/>
          </a:solidFill>
        </p:spPr>
        <p:txBody>
          <a:bodyPr wrap="square" lIns="0" tIns="0" rIns="0" bIns="0" rtlCol="0"/>
          <a:lstStyle/>
          <a:p>
            <a:endParaRPr/>
          </a:p>
        </p:txBody>
      </p:sp>
      <p:sp>
        <p:nvSpPr>
          <p:cNvPr id="16" name="object 16"/>
          <p:cNvSpPr/>
          <p:nvPr/>
        </p:nvSpPr>
        <p:spPr>
          <a:xfrm>
            <a:off x="3833995" y="9466863"/>
            <a:ext cx="29845" cy="41910"/>
          </a:xfrm>
          <a:custGeom>
            <a:avLst/>
            <a:gdLst/>
            <a:ahLst/>
            <a:cxnLst/>
            <a:rect l="l" t="t" r="r" b="b"/>
            <a:pathLst>
              <a:path w="29845" h="41909">
                <a:moveTo>
                  <a:pt x="26212" y="4851"/>
                </a:moveTo>
                <a:lnTo>
                  <a:pt x="18033" y="4851"/>
                </a:lnTo>
                <a:lnTo>
                  <a:pt x="20256" y="6985"/>
                </a:lnTo>
                <a:lnTo>
                  <a:pt x="20256" y="15227"/>
                </a:lnTo>
                <a:lnTo>
                  <a:pt x="15760" y="16637"/>
                </a:lnTo>
                <a:lnTo>
                  <a:pt x="2362" y="20688"/>
                </a:lnTo>
                <a:lnTo>
                  <a:pt x="0" y="24511"/>
                </a:lnTo>
                <a:lnTo>
                  <a:pt x="0" y="37109"/>
                </a:lnTo>
                <a:lnTo>
                  <a:pt x="3390" y="41529"/>
                </a:lnTo>
                <a:lnTo>
                  <a:pt x="14439" y="41529"/>
                </a:lnTo>
                <a:lnTo>
                  <a:pt x="18262" y="39382"/>
                </a:lnTo>
                <a:lnTo>
                  <a:pt x="19804" y="36652"/>
                </a:lnTo>
                <a:lnTo>
                  <a:pt x="7874" y="36652"/>
                </a:lnTo>
                <a:lnTo>
                  <a:pt x="6476" y="33870"/>
                </a:lnTo>
                <a:lnTo>
                  <a:pt x="6476" y="26428"/>
                </a:lnTo>
                <a:lnTo>
                  <a:pt x="7505" y="24879"/>
                </a:lnTo>
                <a:lnTo>
                  <a:pt x="9499" y="23634"/>
                </a:lnTo>
                <a:lnTo>
                  <a:pt x="12293" y="21932"/>
                </a:lnTo>
                <a:lnTo>
                  <a:pt x="17741" y="21412"/>
                </a:lnTo>
                <a:lnTo>
                  <a:pt x="20027" y="18986"/>
                </a:lnTo>
                <a:lnTo>
                  <a:pt x="26212" y="18986"/>
                </a:lnTo>
                <a:lnTo>
                  <a:pt x="26212" y="4851"/>
                </a:lnTo>
                <a:close/>
              </a:path>
              <a:path w="29845" h="41909">
                <a:moveTo>
                  <a:pt x="26212" y="35852"/>
                </a:moveTo>
                <a:lnTo>
                  <a:pt x="20396" y="35852"/>
                </a:lnTo>
                <a:lnTo>
                  <a:pt x="20688" y="40932"/>
                </a:lnTo>
                <a:lnTo>
                  <a:pt x="27546" y="40932"/>
                </a:lnTo>
                <a:lnTo>
                  <a:pt x="29603" y="40563"/>
                </a:lnTo>
                <a:lnTo>
                  <a:pt x="29603" y="36512"/>
                </a:lnTo>
                <a:lnTo>
                  <a:pt x="26212" y="36512"/>
                </a:lnTo>
                <a:lnTo>
                  <a:pt x="26212" y="35852"/>
                </a:lnTo>
                <a:close/>
              </a:path>
              <a:path w="29845" h="41909">
                <a:moveTo>
                  <a:pt x="26212" y="18986"/>
                </a:moveTo>
                <a:lnTo>
                  <a:pt x="20027" y="18986"/>
                </a:lnTo>
                <a:lnTo>
                  <a:pt x="20027" y="33197"/>
                </a:lnTo>
                <a:lnTo>
                  <a:pt x="16128" y="36652"/>
                </a:lnTo>
                <a:lnTo>
                  <a:pt x="19804" y="36652"/>
                </a:lnTo>
                <a:lnTo>
                  <a:pt x="20256" y="35852"/>
                </a:lnTo>
                <a:lnTo>
                  <a:pt x="26212" y="35852"/>
                </a:lnTo>
                <a:lnTo>
                  <a:pt x="26212" y="18986"/>
                </a:lnTo>
                <a:close/>
              </a:path>
              <a:path w="29845" h="41909">
                <a:moveTo>
                  <a:pt x="29603" y="36144"/>
                </a:moveTo>
                <a:lnTo>
                  <a:pt x="29311" y="36360"/>
                </a:lnTo>
                <a:lnTo>
                  <a:pt x="28943" y="36512"/>
                </a:lnTo>
                <a:lnTo>
                  <a:pt x="29603" y="36512"/>
                </a:lnTo>
                <a:lnTo>
                  <a:pt x="29603" y="36144"/>
                </a:lnTo>
                <a:close/>
              </a:path>
              <a:path w="29845" h="41909">
                <a:moveTo>
                  <a:pt x="26212" y="0"/>
                </a:moveTo>
                <a:lnTo>
                  <a:pt x="4787" y="0"/>
                </a:lnTo>
                <a:lnTo>
                  <a:pt x="952" y="3962"/>
                </a:lnTo>
                <a:lnTo>
                  <a:pt x="952" y="12954"/>
                </a:lnTo>
                <a:lnTo>
                  <a:pt x="7150" y="12954"/>
                </a:lnTo>
                <a:lnTo>
                  <a:pt x="7150" y="4851"/>
                </a:lnTo>
                <a:lnTo>
                  <a:pt x="26212" y="4851"/>
                </a:lnTo>
                <a:lnTo>
                  <a:pt x="26212" y="0"/>
                </a:lnTo>
                <a:close/>
              </a:path>
            </a:pathLst>
          </a:custGeom>
          <a:solidFill>
            <a:srgbClr val="004689"/>
          </a:solidFill>
        </p:spPr>
        <p:txBody>
          <a:bodyPr wrap="square" lIns="0" tIns="0" rIns="0" bIns="0" rtlCol="0"/>
          <a:lstStyle/>
          <a:p>
            <a:endParaRPr/>
          </a:p>
        </p:txBody>
      </p:sp>
      <p:sp>
        <p:nvSpPr>
          <p:cNvPr id="17" name="object 17"/>
          <p:cNvSpPr/>
          <p:nvPr/>
        </p:nvSpPr>
        <p:spPr>
          <a:xfrm>
            <a:off x="3877730" y="9466869"/>
            <a:ext cx="26034" cy="40640"/>
          </a:xfrm>
          <a:custGeom>
            <a:avLst/>
            <a:gdLst/>
            <a:ahLst/>
            <a:cxnLst/>
            <a:rect l="l" t="t" r="r" b="b"/>
            <a:pathLst>
              <a:path w="26035" h="40640">
                <a:moveTo>
                  <a:pt x="5905" y="1016"/>
                </a:moveTo>
                <a:lnTo>
                  <a:pt x="0" y="1016"/>
                </a:lnTo>
                <a:lnTo>
                  <a:pt x="0" y="40487"/>
                </a:lnTo>
                <a:lnTo>
                  <a:pt x="6197" y="40487"/>
                </a:lnTo>
                <a:lnTo>
                  <a:pt x="6197" y="7493"/>
                </a:lnTo>
                <a:lnTo>
                  <a:pt x="9929" y="5664"/>
                </a:lnTo>
                <a:lnTo>
                  <a:pt x="5905" y="5664"/>
                </a:lnTo>
                <a:lnTo>
                  <a:pt x="5905" y="1016"/>
                </a:lnTo>
                <a:close/>
              </a:path>
              <a:path w="26035" h="40640">
                <a:moveTo>
                  <a:pt x="25996" y="5295"/>
                </a:moveTo>
                <a:lnTo>
                  <a:pt x="19583" y="5295"/>
                </a:lnTo>
                <a:lnTo>
                  <a:pt x="19685" y="7493"/>
                </a:lnTo>
                <a:lnTo>
                  <a:pt x="19812" y="40487"/>
                </a:lnTo>
                <a:lnTo>
                  <a:pt x="25996" y="40487"/>
                </a:lnTo>
                <a:lnTo>
                  <a:pt x="25996" y="5295"/>
                </a:lnTo>
                <a:close/>
              </a:path>
              <a:path w="26035" h="40640">
                <a:moveTo>
                  <a:pt x="25996" y="0"/>
                </a:moveTo>
                <a:lnTo>
                  <a:pt x="11785" y="0"/>
                </a:lnTo>
                <a:lnTo>
                  <a:pt x="7658" y="2044"/>
                </a:lnTo>
                <a:lnTo>
                  <a:pt x="6045" y="5664"/>
                </a:lnTo>
                <a:lnTo>
                  <a:pt x="9929" y="5664"/>
                </a:lnTo>
                <a:lnTo>
                  <a:pt x="10680" y="5295"/>
                </a:lnTo>
                <a:lnTo>
                  <a:pt x="25996" y="5295"/>
                </a:lnTo>
                <a:lnTo>
                  <a:pt x="25996" y="0"/>
                </a:lnTo>
                <a:close/>
              </a:path>
            </a:pathLst>
          </a:custGeom>
          <a:solidFill>
            <a:srgbClr val="004689"/>
          </a:solidFill>
        </p:spPr>
        <p:txBody>
          <a:bodyPr wrap="square" lIns="0" tIns="0" rIns="0" bIns="0" rtlCol="0"/>
          <a:lstStyle/>
          <a:p>
            <a:endParaRPr/>
          </a:p>
        </p:txBody>
      </p:sp>
      <p:sp>
        <p:nvSpPr>
          <p:cNvPr id="18" name="object 18"/>
          <p:cNvSpPr/>
          <p:nvPr/>
        </p:nvSpPr>
        <p:spPr>
          <a:xfrm>
            <a:off x="3918896" y="9467877"/>
            <a:ext cx="24765" cy="40005"/>
          </a:xfrm>
          <a:custGeom>
            <a:avLst/>
            <a:gdLst/>
            <a:ahLst/>
            <a:cxnLst/>
            <a:rect l="l" t="t" r="r" b="b"/>
            <a:pathLst>
              <a:path w="24764" h="40004">
                <a:moveTo>
                  <a:pt x="24663" y="0"/>
                </a:moveTo>
                <a:lnTo>
                  <a:pt x="888" y="0"/>
                </a:lnTo>
                <a:lnTo>
                  <a:pt x="888" y="5321"/>
                </a:lnTo>
                <a:lnTo>
                  <a:pt x="17894" y="5321"/>
                </a:lnTo>
                <a:lnTo>
                  <a:pt x="0" y="34620"/>
                </a:lnTo>
                <a:lnTo>
                  <a:pt x="0" y="39484"/>
                </a:lnTo>
                <a:lnTo>
                  <a:pt x="24523" y="39484"/>
                </a:lnTo>
                <a:lnTo>
                  <a:pt x="24523" y="34188"/>
                </a:lnTo>
                <a:lnTo>
                  <a:pt x="6997" y="34188"/>
                </a:lnTo>
                <a:lnTo>
                  <a:pt x="24570" y="5321"/>
                </a:lnTo>
                <a:lnTo>
                  <a:pt x="24663" y="0"/>
                </a:lnTo>
                <a:close/>
              </a:path>
            </a:pathLst>
          </a:custGeom>
          <a:solidFill>
            <a:srgbClr val="004689"/>
          </a:solidFill>
        </p:spPr>
        <p:txBody>
          <a:bodyPr wrap="square" lIns="0" tIns="0" rIns="0" bIns="0" rtlCol="0"/>
          <a:lstStyle/>
          <a:p>
            <a:endParaRPr/>
          </a:p>
        </p:txBody>
      </p:sp>
      <p:sp>
        <p:nvSpPr>
          <p:cNvPr id="19" name="object 19"/>
          <p:cNvSpPr/>
          <p:nvPr/>
        </p:nvSpPr>
        <p:spPr>
          <a:xfrm>
            <a:off x="3985757" y="9452874"/>
            <a:ext cx="238071" cy="67431"/>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4262983" y="9453749"/>
            <a:ext cx="32384" cy="55244"/>
          </a:xfrm>
          <a:custGeom>
            <a:avLst/>
            <a:gdLst/>
            <a:ahLst/>
            <a:cxnLst/>
            <a:rect l="l" t="t" r="r" b="b"/>
            <a:pathLst>
              <a:path w="32385" h="55245">
                <a:moveTo>
                  <a:pt x="6489" y="37109"/>
                </a:moveTo>
                <a:lnTo>
                  <a:pt x="0" y="37109"/>
                </a:lnTo>
                <a:lnTo>
                  <a:pt x="0" y="48310"/>
                </a:lnTo>
                <a:lnTo>
                  <a:pt x="3632" y="54635"/>
                </a:lnTo>
                <a:lnTo>
                  <a:pt x="23342" y="54635"/>
                </a:lnTo>
                <a:lnTo>
                  <a:pt x="32258" y="51181"/>
                </a:lnTo>
                <a:lnTo>
                  <a:pt x="32258" y="49326"/>
                </a:lnTo>
                <a:lnTo>
                  <a:pt x="6858" y="49326"/>
                </a:lnTo>
                <a:lnTo>
                  <a:pt x="6489" y="43002"/>
                </a:lnTo>
                <a:lnTo>
                  <a:pt x="6489" y="37109"/>
                </a:lnTo>
                <a:close/>
              </a:path>
              <a:path w="32385" h="55245">
                <a:moveTo>
                  <a:pt x="26073" y="0"/>
                </a:moveTo>
                <a:lnTo>
                  <a:pt x="2743" y="0"/>
                </a:lnTo>
                <a:lnTo>
                  <a:pt x="784" y="9131"/>
                </a:lnTo>
                <a:lnTo>
                  <a:pt x="731" y="14655"/>
                </a:lnTo>
                <a:lnTo>
                  <a:pt x="4550" y="24548"/>
                </a:lnTo>
                <a:lnTo>
                  <a:pt x="13081" y="28941"/>
                </a:lnTo>
                <a:lnTo>
                  <a:pt x="21611" y="32503"/>
                </a:lnTo>
                <a:lnTo>
                  <a:pt x="25488" y="40055"/>
                </a:lnTo>
                <a:lnTo>
                  <a:pt x="25488" y="45656"/>
                </a:lnTo>
                <a:lnTo>
                  <a:pt x="21513" y="49326"/>
                </a:lnTo>
                <a:lnTo>
                  <a:pt x="32258" y="49326"/>
                </a:lnTo>
                <a:lnTo>
                  <a:pt x="32258" y="39027"/>
                </a:lnTo>
                <a:lnTo>
                  <a:pt x="28382" y="29060"/>
                </a:lnTo>
                <a:lnTo>
                  <a:pt x="19856" y="24772"/>
                </a:lnTo>
                <a:lnTo>
                  <a:pt x="11330" y="21315"/>
                </a:lnTo>
                <a:lnTo>
                  <a:pt x="7454" y="13843"/>
                </a:lnTo>
                <a:lnTo>
                  <a:pt x="7454" y="8242"/>
                </a:lnTo>
                <a:lnTo>
                  <a:pt x="10667" y="5308"/>
                </a:lnTo>
                <a:lnTo>
                  <a:pt x="30637" y="5308"/>
                </a:lnTo>
                <a:lnTo>
                  <a:pt x="30632" y="5003"/>
                </a:lnTo>
                <a:lnTo>
                  <a:pt x="26073" y="0"/>
                </a:lnTo>
                <a:close/>
              </a:path>
              <a:path w="32385" h="55245">
                <a:moveTo>
                  <a:pt x="30637" y="5308"/>
                </a:moveTo>
                <a:lnTo>
                  <a:pt x="22339" y="5308"/>
                </a:lnTo>
                <a:lnTo>
                  <a:pt x="24307" y="9131"/>
                </a:lnTo>
                <a:lnTo>
                  <a:pt x="24307" y="14655"/>
                </a:lnTo>
                <a:lnTo>
                  <a:pt x="30784" y="14655"/>
                </a:lnTo>
                <a:lnTo>
                  <a:pt x="30637" y="5308"/>
                </a:lnTo>
                <a:close/>
              </a:path>
            </a:pathLst>
          </a:custGeom>
          <a:solidFill>
            <a:srgbClr val="004689"/>
          </a:solidFill>
        </p:spPr>
        <p:txBody>
          <a:bodyPr wrap="square" lIns="0" tIns="0" rIns="0" bIns="0" rtlCol="0"/>
          <a:lstStyle/>
          <a:p>
            <a:endParaRPr/>
          </a:p>
        </p:txBody>
      </p:sp>
      <p:sp>
        <p:nvSpPr>
          <p:cNvPr id="21" name="object 21"/>
          <p:cNvSpPr/>
          <p:nvPr/>
        </p:nvSpPr>
        <p:spPr>
          <a:xfrm>
            <a:off x="4312107" y="9499562"/>
            <a:ext cx="6985" cy="8255"/>
          </a:xfrm>
          <a:custGeom>
            <a:avLst/>
            <a:gdLst/>
            <a:ahLst/>
            <a:cxnLst/>
            <a:rect l="l" t="t" r="r" b="b"/>
            <a:pathLst>
              <a:path w="6985" h="8254">
                <a:moveTo>
                  <a:pt x="0" y="7797"/>
                </a:moveTo>
                <a:lnTo>
                  <a:pt x="6781" y="7797"/>
                </a:lnTo>
                <a:lnTo>
                  <a:pt x="6781" y="0"/>
                </a:lnTo>
                <a:lnTo>
                  <a:pt x="0" y="0"/>
                </a:lnTo>
                <a:lnTo>
                  <a:pt x="0" y="7797"/>
                </a:lnTo>
                <a:close/>
              </a:path>
            </a:pathLst>
          </a:custGeom>
          <a:solidFill>
            <a:srgbClr val="004689"/>
          </a:solidFill>
        </p:spPr>
        <p:txBody>
          <a:bodyPr wrap="square" lIns="0" tIns="0" rIns="0" bIns="0" rtlCol="0"/>
          <a:lstStyle/>
          <a:p>
            <a:endParaRPr/>
          </a:p>
        </p:txBody>
      </p:sp>
      <p:sp>
        <p:nvSpPr>
          <p:cNvPr id="22" name="object 22"/>
          <p:cNvSpPr/>
          <p:nvPr/>
        </p:nvSpPr>
        <p:spPr>
          <a:xfrm>
            <a:off x="4380738" y="9499562"/>
            <a:ext cx="6985" cy="8255"/>
          </a:xfrm>
          <a:custGeom>
            <a:avLst/>
            <a:gdLst/>
            <a:ahLst/>
            <a:cxnLst/>
            <a:rect l="l" t="t" r="r" b="b"/>
            <a:pathLst>
              <a:path w="6985" h="8254">
                <a:moveTo>
                  <a:pt x="0" y="7797"/>
                </a:moveTo>
                <a:lnTo>
                  <a:pt x="6781" y="7797"/>
                </a:lnTo>
                <a:lnTo>
                  <a:pt x="6781" y="0"/>
                </a:lnTo>
                <a:lnTo>
                  <a:pt x="0" y="0"/>
                </a:lnTo>
                <a:lnTo>
                  <a:pt x="0" y="7797"/>
                </a:lnTo>
                <a:close/>
              </a:path>
            </a:pathLst>
          </a:custGeom>
          <a:solidFill>
            <a:srgbClr val="004689"/>
          </a:solidFill>
        </p:spPr>
        <p:txBody>
          <a:bodyPr wrap="square" lIns="0" tIns="0" rIns="0" bIns="0" rtlCol="0"/>
          <a:lstStyle/>
          <a:p>
            <a:endParaRPr/>
          </a:p>
        </p:txBody>
      </p:sp>
      <p:sp>
        <p:nvSpPr>
          <p:cNvPr id="23" name="object 23"/>
          <p:cNvSpPr/>
          <p:nvPr/>
        </p:nvSpPr>
        <p:spPr>
          <a:xfrm>
            <a:off x="3385096" y="9431921"/>
            <a:ext cx="1274445" cy="0"/>
          </a:xfrm>
          <a:custGeom>
            <a:avLst/>
            <a:gdLst/>
            <a:ahLst/>
            <a:cxnLst/>
            <a:rect l="l" t="t" r="r" b="b"/>
            <a:pathLst>
              <a:path w="1274445">
                <a:moveTo>
                  <a:pt x="0" y="0"/>
                </a:moveTo>
                <a:lnTo>
                  <a:pt x="1274394" y="0"/>
                </a:lnTo>
              </a:path>
            </a:pathLst>
          </a:custGeom>
          <a:ln w="3454">
            <a:solidFill>
              <a:srgbClr val="004689"/>
            </a:solidFill>
          </a:ln>
        </p:spPr>
        <p:txBody>
          <a:bodyPr wrap="square" lIns="0" tIns="0" rIns="0" bIns="0" rtlCol="0"/>
          <a:lstStyle/>
          <a:p>
            <a:endParaRPr/>
          </a:p>
        </p:txBody>
      </p:sp>
      <p:sp>
        <p:nvSpPr>
          <p:cNvPr id="24" name="object 24"/>
          <p:cNvSpPr/>
          <p:nvPr/>
        </p:nvSpPr>
        <p:spPr>
          <a:xfrm>
            <a:off x="3660870" y="9061891"/>
            <a:ext cx="227965" cy="306070"/>
          </a:xfrm>
          <a:custGeom>
            <a:avLst/>
            <a:gdLst/>
            <a:ahLst/>
            <a:cxnLst/>
            <a:rect l="l" t="t" r="r" b="b"/>
            <a:pathLst>
              <a:path w="227964" h="306070">
                <a:moveTo>
                  <a:pt x="113791" y="0"/>
                </a:moveTo>
                <a:lnTo>
                  <a:pt x="47446" y="29292"/>
                </a:lnTo>
                <a:lnTo>
                  <a:pt x="22527" y="62287"/>
                </a:lnTo>
                <a:lnTo>
                  <a:pt x="5991" y="104296"/>
                </a:lnTo>
                <a:lnTo>
                  <a:pt x="0" y="152907"/>
                </a:lnTo>
                <a:lnTo>
                  <a:pt x="5991" y="201517"/>
                </a:lnTo>
                <a:lnTo>
                  <a:pt x="22527" y="243524"/>
                </a:lnTo>
                <a:lnTo>
                  <a:pt x="47446" y="276515"/>
                </a:lnTo>
                <a:lnTo>
                  <a:pt x="78588" y="298079"/>
                </a:lnTo>
                <a:lnTo>
                  <a:pt x="113791" y="305803"/>
                </a:lnTo>
                <a:lnTo>
                  <a:pt x="144065" y="299161"/>
                </a:lnTo>
                <a:lnTo>
                  <a:pt x="113791" y="299161"/>
                </a:lnTo>
                <a:lnTo>
                  <a:pt x="75384" y="283963"/>
                </a:lnTo>
                <a:lnTo>
                  <a:pt x="53382" y="246446"/>
                </a:lnTo>
                <a:lnTo>
                  <a:pt x="43399" y="198723"/>
                </a:lnTo>
                <a:lnTo>
                  <a:pt x="41046" y="152907"/>
                </a:lnTo>
                <a:lnTo>
                  <a:pt x="43399" y="107092"/>
                </a:lnTo>
                <a:lnTo>
                  <a:pt x="53382" y="59369"/>
                </a:lnTo>
                <a:lnTo>
                  <a:pt x="75384" y="21852"/>
                </a:lnTo>
                <a:lnTo>
                  <a:pt x="113791" y="6654"/>
                </a:lnTo>
                <a:lnTo>
                  <a:pt x="144117" y="6654"/>
                </a:lnTo>
                <a:lnTo>
                  <a:pt x="113791" y="0"/>
                </a:lnTo>
                <a:close/>
              </a:path>
              <a:path w="227964" h="306070">
                <a:moveTo>
                  <a:pt x="144117" y="6654"/>
                </a:moveTo>
                <a:lnTo>
                  <a:pt x="113791" y="6654"/>
                </a:lnTo>
                <a:lnTo>
                  <a:pt x="152199" y="21852"/>
                </a:lnTo>
                <a:lnTo>
                  <a:pt x="174201" y="59369"/>
                </a:lnTo>
                <a:lnTo>
                  <a:pt x="184184" y="107092"/>
                </a:lnTo>
                <a:lnTo>
                  <a:pt x="186537" y="152907"/>
                </a:lnTo>
                <a:lnTo>
                  <a:pt x="184184" y="198723"/>
                </a:lnTo>
                <a:lnTo>
                  <a:pt x="174201" y="246446"/>
                </a:lnTo>
                <a:lnTo>
                  <a:pt x="152199" y="283963"/>
                </a:lnTo>
                <a:lnTo>
                  <a:pt x="113791" y="299161"/>
                </a:lnTo>
                <a:lnTo>
                  <a:pt x="144065" y="299161"/>
                </a:lnTo>
                <a:lnTo>
                  <a:pt x="180137" y="276515"/>
                </a:lnTo>
                <a:lnTo>
                  <a:pt x="205056" y="243524"/>
                </a:lnTo>
                <a:lnTo>
                  <a:pt x="221592" y="201517"/>
                </a:lnTo>
                <a:lnTo>
                  <a:pt x="227584" y="152907"/>
                </a:lnTo>
                <a:lnTo>
                  <a:pt x="221592" y="104296"/>
                </a:lnTo>
                <a:lnTo>
                  <a:pt x="205056" y="62287"/>
                </a:lnTo>
                <a:lnTo>
                  <a:pt x="180137" y="29292"/>
                </a:lnTo>
                <a:lnTo>
                  <a:pt x="148995" y="7725"/>
                </a:lnTo>
                <a:lnTo>
                  <a:pt x="144117" y="6654"/>
                </a:lnTo>
                <a:close/>
              </a:path>
            </a:pathLst>
          </a:custGeom>
          <a:solidFill>
            <a:srgbClr val="004689"/>
          </a:solidFill>
        </p:spPr>
        <p:txBody>
          <a:bodyPr wrap="square" lIns="0" tIns="0" rIns="0" bIns="0" rtlCol="0"/>
          <a:lstStyle/>
          <a:p>
            <a:endParaRPr/>
          </a:p>
        </p:txBody>
      </p:sp>
      <p:sp>
        <p:nvSpPr>
          <p:cNvPr id="25" name="object 25"/>
          <p:cNvSpPr/>
          <p:nvPr/>
        </p:nvSpPr>
        <p:spPr>
          <a:xfrm>
            <a:off x="3875341" y="9068544"/>
            <a:ext cx="275590" cy="302895"/>
          </a:xfrm>
          <a:custGeom>
            <a:avLst/>
            <a:gdLst/>
            <a:ahLst/>
            <a:cxnLst/>
            <a:rect l="l" t="t" r="r" b="b"/>
            <a:pathLst>
              <a:path w="275589" h="302895">
                <a:moveTo>
                  <a:pt x="78422" y="6642"/>
                </a:moveTo>
                <a:lnTo>
                  <a:pt x="32410" y="6642"/>
                </a:lnTo>
                <a:lnTo>
                  <a:pt x="132041" y="302475"/>
                </a:lnTo>
                <a:lnTo>
                  <a:pt x="136042" y="302475"/>
                </a:lnTo>
                <a:lnTo>
                  <a:pt x="159861" y="233921"/>
                </a:lnTo>
                <a:lnTo>
                  <a:pt x="152044" y="233921"/>
                </a:lnTo>
                <a:lnTo>
                  <a:pt x="78422" y="6642"/>
                </a:lnTo>
                <a:close/>
              </a:path>
              <a:path w="275589" h="302895">
                <a:moveTo>
                  <a:pt x="264477" y="6642"/>
                </a:moveTo>
                <a:lnTo>
                  <a:pt x="192455" y="6642"/>
                </a:lnTo>
                <a:lnTo>
                  <a:pt x="208981" y="7824"/>
                </a:lnTo>
                <a:lnTo>
                  <a:pt x="218417" y="11110"/>
                </a:lnTo>
                <a:lnTo>
                  <a:pt x="222677" y="16109"/>
                </a:lnTo>
                <a:lnTo>
                  <a:pt x="223672" y="22428"/>
                </a:lnTo>
                <a:lnTo>
                  <a:pt x="222833" y="28639"/>
                </a:lnTo>
                <a:lnTo>
                  <a:pt x="220268" y="37493"/>
                </a:lnTo>
                <a:lnTo>
                  <a:pt x="215903" y="50238"/>
                </a:lnTo>
                <a:lnTo>
                  <a:pt x="209664" y="68122"/>
                </a:lnTo>
                <a:lnTo>
                  <a:pt x="152857" y="233921"/>
                </a:lnTo>
                <a:lnTo>
                  <a:pt x="159861" y="233921"/>
                </a:lnTo>
                <a:lnTo>
                  <a:pt x="228866" y="35318"/>
                </a:lnTo>
                <a:lnTo>
                  <a:pt x="233759" y="23647"/>
                </a:lnTo>
                <a:lnTo>
                  <a:pt x="240376" y="14589"/>
                </a:lnTo>
                <a:lnTo>
                  <a:pt x="250140" y="8726"/>
                </a:lnTo>
                <a:lnTo>
                  <a:pt x="264477" y="6642"/>
                </a:lnTo>
                <a:close/>
              </a:path>
              <a:path w="275589" h="302895">
                <a:moveTo>
                  <a:pt x="117233" y="0"/>
                </a:moveTo>
                <a:lnTo>
                  <a:pt x="0" y="0"/>
                </a:lnTo>
                <a:lnTo>
                  <a:pt x="0" y="6642"/>
                </a:lnTo>
                <a:lnTo>
                  <a:pt x="117233" y="6642"/>
                </a:lnTo>
                <a:lnTo>
                  <a:pt x="117233" y="0"/>
                </a:lnTo>
                <a:close/>
              </a:path>
              <a:path w="275589" h="302895">
                <a:moveTo>
                  <a:pt x="275297" y="0"/>
                </a:moveTo>
                <a:lnTo>
                  <a:pt x="188061" y="0"/>
                </a:lnTo>
                <a:lnTo>
                  <a:pt x="188061" y="6642"/>
                </a:lnTo>
                <a:lnTo>
                  <a:pt x="275297" y="6642"/>
                </a:lnTo>
                <a:lnTo>
                  <a:pt x="275297" y="0"/>
                </a:lnTo>
                <a:close/>
              </a:path>
            </a:pathLst>
          </a:custGeom>
          <a:solidFill>
            <a:srgbClr val="004689"/>
          </a:solidFill>
        </p:spPr>
        <p:txBody>
          <a:bodyPr wrap="square" lIns="0" tIns="0" rIns="0" bIns="0" rtlCol="0"/>
          <a:lstStyle/>
          <a:p>
            <a:endParaRPr/>
          </a:p>
        </p:txBody>
      </p:sp>
      <p:sp>
        <p:nvSpPr>
          <p:cNvPr id="26" name="object 26"/>
          <p:cNvSpPr/>
          <p:nvPr/>
        </p:nvSpPr>
        <p:spPr>
          <a:xfrm>
            <a:off x="4161304" y="9068543"/>
            <a:ext cx="222885" cy="292735"/>
          </a:xfrm>
          <a:custGeom>
            <a:avLst/>
            <a:gdLst/>
            <a:ahLst/>
            <a:cxnLst/>
            <a:rect l="l" t="t" r="r" b="b"/>
            <a:pathLst>
              <a:path w="222885" h="292734">
                <a:moveTo>
                  <a:pt x="147755" y="140436"/>
                </a:moveTo>
                <a:lnTo>
                  <a:pt x="100431" y="140436"/>
                </a:lnTo>
                <a:lnTo>
                  <a:pt x="131616" y="144799"/>
                </a:lnTo>
                <a:lnTo>
                  <a:pt x="155746" y="157887"/>
                </a:lnTo>
                <a:lnTo>
                  <a:pt x="171322" y="179704"/>
                </a:lnTo>
                <a:lnTo>
                  <a:pt x="176847" y="210248"/>
                </a:lnTo>
                <a:lnTo>
                  <a:pt x="172692" y="242571"/>
                </a:lnTo>
                <a:lnTo>
                  <a:pt x="160399" y="266280"/>
                </a:lnTo>
                <a:lnTo>
                  <a:pt x="140226" y="280875"/>
                </a:lnTo>
                <a:lnTo>
                  <a:pt x="112433" y="285851"/>
                </a:lnTo>
                <a:lnTo>
                  <a:pt x="0" y="285851"/>
                </a:lnTo>
                <a:lnTo>
                  <a:pt x="0" y="292506"/>
                </a:lnTo>
                <a:lnTo>
                  <a:pt x="136855" y="292506"/>
                </a:lnTo>
                <a:lnTo>
                  <a:pt x="166096" y="288123"/>
                </a:lnTo>
                <a:lnTo>
                  <a:pt x="193762" y="274275"/>
                </a:lnTo>
                <a:lnTo>
                  <a:pt x="214377" y="249911"/>
                </a:lnTo>
                <a:lnTo>
                  <a:pt x="222465" y="213982"/>
                </a:lnTo>
                <a:lnTo>
                  <a:pt x="214845" y="180365"/>
                </a:lnTo>
                <a:lnTo>
                  <a:pt x="194808" y="157575"/>
                </a:lnTo>
                <a:lnTo>
                  <a:pt x="166594" y="143977"/>
                </a:lnTo>
                <a:lnTo>
                  <a:pt x="147755" y="140436"/>
                </a:lnTo>
                <a:close/>
              </a:path>
              <a:path w="222885" h="292734">
                <a:moveTo>
                  <a:pt x="78841" y="6642"/>
                </a:moveTo>
                <a:lnTo>
                  <a:pt x="37998" y="6642"/>
                </a:lnTo>
                <a:lnTo>
                  <a:pt x="37998" y="285851"/>
                </a:lnTo>
                <a:lnTo>
                  <a:pt x="78841" y="285851"/>
                </a:lnTo>
                <a:lnTo>
                  <a:pt x="78841" y="140436"/>
                </a:lnTo>
                <a:lnTo>
                  <a:pt x="147755" y="140436"/>
                </a:lnTo>
                <a:lnTo>
                  <a:pt x="134442" y="137934"/>
                </a:lnTo>
                <a:lnTo>
                  <a:pt x="134442" y="137109"/>
                </a:lnTo>
                <a:lnTo>
                  <a:pt x="157394" y="133781"/>
                </a:lnTo>
                <a:lnTo>
                  <a:pt x="78841" y="133781"/>
                </a:lnTo>
                <a:lnTo>
                  <a:pt x="78841" y="6642"/>
                </a:lnTo>
                <a:close/>
              </a:path>
              <a:path w="222885" h="292734">
                <a:moveTo>
                  <a:pt x="122046" y="0"/>
                </a:moveTo>
                <a:lnTo>
                  <a:pt x="0" y="0"/>
                </a:lnTo>
                <a:lnTo>
                  <a:pt x="0" y="6642"/>
                </a:lnTo>
                <a:lnTo>
                  <a:pt x="99644" y="6642"/>
                </a:lnTo>
                <a:lnTo>
                  <a:pt x="135913" y="13284"/>
                </a:lnTo>
                <a:lnTo>
                  <a:pt x="158757" y="29548"/>
                </a:lnTo>
                <a:lnTo>
                  <a:pt x="170651" y="49938"/>
                </a:lnTo>
                <a:lnTo>
                  <a:pt x="174066" y="68961"/>
                </a:lnTo>
                <a:lnTo>
                  <a:pt x="168429" y="102931"/>
                </a:lnTo>
                <a:lnTo>
                  <a:pt x="153298" y="122564"/>
                </a:lnTo>
                <a:lnTo>
                  <a:pt x="131343" y="131600"/>
                </a:lnTo>
                <a:lnTo>
                  <a:pt x="105232" y="133781"/>
                </a:lnTo>
                <a:lnTo>
                  <a:pt x="157394" y="133781"/>
                </a:lnTo>
                <a:lnTo>
                  <a:pt x="159160" y="133525"/>
                </a:lnTo>
                <a:lnTo>
                  <a:pt x="185458" y="123710"/>
                </a:lnTo>
                <a:lnTo>
                  <a:pt x="206354" y="102522"/>
                </a:lnTo>
                <a:lnTo>
                  <a:pt x="214871" y="64820"/>
                </a:lnTo>
                <a:lnTo>
                  <a:pt x="208750" y="40488"/>
                </a:lnTo>
                <a:lnTo>
                  <a:pt x="190814" y="19785"/>
                </a:lnTo>
                <a:lnTo>
                  <a:pt x="161700" y="5393"/>
                </a:lnTo>
                <a:lnTo>
                  <a:pt x="122046" y="0"/>
                </a:lnTo>
                <a:close/>
              </a:path>
            </a:pathLst>
          </a:custGeom>
          <a:solidFill>
            <a:srgbClr val="004689"/>
          </a:solidFill>
        </p:spPr>
        <p:txBody>
          <a:bodyPr wrap="square" lIns="0" tIns="0" rIns="0" bIns="0" rtlCol="0"/>
          <a:lstStyle/>
          <a:p>
            <a:endParaRPr/>
          </a:p>
        </p:txBody>
      </p:sp>
      <p:sp>
        <p:nvSpPr>
          <p:cNvPr id="27" name="object 27"/>
          <p:cNvSpPr/>
          <p:nvPr/>
        </p:nvSpPr>
        <p:spPr>
          <a:xfrm>
            <a:off x="3661613" y="8485499"/>
            <a:ext cx="722630" cy="530860"/>
          </a:xfrm>
          <a:custGeom>
            <a:avLst/>
            <a:gdLst/>
            <a:ahLst/>
            <a:cxnLst/>
            <a:rect l="l" t="t" r="r" b="b"/>
            <a:pathLst>
              <a:path w="722629" h="530859">
                <a:moveTo>
                  <a:pt x="198196" y="281876"/>
                </a:moveTo>
                <a:lnTo>
                  <a:pt x="150172" y="289303"/>
                </a:lnTo>
                <a:lnTo>
                  <a:pt x="101069" y="294949"/>
                </a:lnTo>
                <a:lnTo>
                  <a:pt x="50981" y="298755"/>
                </a:lnTo>
                <a:lnTo>
                  <a:pt x="0" y="300659"/>
                </a:lnTo>
                <a:lnTo>
                  <a:pt x="0" y="530631"/>
                </a:lnTo>
                <a:lnTo>
                  <a:pt x="198196" y="530631"/>
                </a:lnTo>
                <a:lnTo>
                  <a:pt x="198196" y="281876"/>
                </a:lnTo>
                <a:close/>
              </a:path>
              <a:path w="722629" h="530859">
                <a:moveTo>
                  <a:pt x="460184" y="202311"/>
                </a:moveTo>
                <a:lnTo>
                  <a:pt x="413839" y="222014"/>
                </a:lnTo>
                <a:lnTo>
                  <a:pt x="365258" y="239745"/>
                </a:lnTo>
                <a:lnTo>
                  <a:pt x="314591" y="255412"/>
                </a:lnTo>
                <a:lnTo>
                  <a:pt x="261988" y="268922"/>
                </a:lnTo>
                <a:lnTo>
                  <a:pt x="261988" y="530631"/>
                </a:lnTo>
                <a:lnTo>
                  <a:pt x="460184" y="530631"/>
                </a:lnTo>
                <a:lnTo>
                  <a:pt x="460184" y="202311"/>
                </a:lnTo>
                <a:close/>
              </a:path>
              <a:path w="722629" h="530859">
                <a:moveTo>
                  <a:pt x="722160" y="0"/>
                </a:moveTo>
                <a:lnTo>
                  <a:pt x="691825" y="38114"/>
                </a:lnTo>
                <a:lnTo>
                  <a:pt x="656568" y="74335"/>
                </a:lnTo>
                <a:lnTo>
                  <a:pt x="616658" y="108494"/>
                </a:lnTo>
                <a:lnTo>
                  <a:pt x="572366" y="140426"/>
                </a:lnTo>
                <a:lnTo>
                  <a:pt x="523963" y="169964"/>
                </a:lnTo>
                <a:lnTo>
                  <a:pt x="523963" y="530631"/>
                </a:lnTo>
                <a:lnTo>
                  <a:pt x="722160" y="530631"/>
                </a:lnTo>
                <a:lnTo>
                  <a:pt x="722160" y="0"/>
                </a:lnTo>
                <a:close/>
              </a:path>
            </a:pathLst>
          </a:custGeom>
          <a:solidFill>
            <a:srgbClr val="004689"/>
          </a:solidFill>
        </p:spPr>
        <p:txBody>
          <a:bodyPr wrap="square" lIns="0" tIns="0" rIns="0" bIns="0" rtlCol="0"/>
          <a:lstStyle/>
          <a:p>
            <a:endParaRPr/>
          </a:p>
        </p:txBody>
      </p:sp>
      <p:sp>
        <p:nvSpPr>
          <p:cNvPr id="28" name="object 28"/>
          <p:cNvSpPr/>
          <p:nvPr/>
        </p:nvSpPr>
        <p:spPr>
          <a:xfrm>
            <a:off x="4330889" y="9454788"/>
            <a:ext cx="38100" cy="52705"/>
          </a:xfrm>
          <a:custGeom>
            <a:avLst/>
            <a:gdLst/>
            <a:ahLst/>
            <a:cxnLst/>
            <a:rect l="l" t="t" r="r" b="b"/>
            <a:pathLst>
              <a:path w="38100" h="52704">
                <a:moveTo>
                  <a:pt x="23850" y="0"/>
                </a:moveTo>
                <a:lnTo>
                  <a:pt x="15163" y="0"/>
                </a:lnTo>
                <a:lnTo>
                  <a:pt x="0" y="52565"/>
                </a:lnTo>
                <a:lnTo>
                  <a:pt x="6769" y="52565"/>
                </a:lnTo>
                <a:lnTo>
                  <a:pt x="10667" y="38138"/>
                </a:lnTo>
                <a:lnTo>
                  <a:pt x="34106" y="38138"/>
                </a:lnTo>
                <a:lnTo>
                  <a:pt x="32682" y="32842"/>
                </a:lnTo>
                <a:lnTo>
                  <a:pt x="12001" y="32842"/>
                </a:lnTo>
                <a:lnTo>
                  <a:pt x="19291" y="7429"/>
                </a:lnTo>
                <a:lnTo>
                  <a:pt x="25848" y="7429"/>
                </a:lnTo>
                <a:lnTo>
                  <a:pt x="23850" y="0"/>
                </a:lnTo>
                <a:close/>
              </a:path>
              <a:path w="38100" h="52704">
                <a:moveTo>
                  <a:pt x="34106" y="38138"/>
                </a:moveTo>
                <a:lnTo>
                  <a:pt x="27457" y="38138"/>
                </a:lnTo>
                <a:lnTo>
                  <a:pt x="31216" y="52565"/>
                </a:lnTo>
                <a:lnTo>
                  <a:pt x="37985" y="52565"/>
                </a:lnTo>
                <a:lnTo>
                  <a:pt x="34106" y="38138"/>
                </a:lnTo>
                <a:close/>
              </a:path>
              <a:path w="38100" h="52704">
                <a:moveTo>
                  <a:pt x="25848" y="7429"/>
                </a:moveTo>
                <a:lnTo>
                  <a:pt x="19443" y="7429"/>
                </a:lnTo>
                <a:lnTo>
                  <a:pt x="26149" y="32842"/>
                </a:lnTo>
                <a:lnTo>
                  <a:pt x="32682" y="32842"/>
                </a:lnTo>
                <a:lnTo>
                  <a:pt x="25848" y="7429"/>
                </a:lnTo>
                <a:close/>
              </a:path>
            </a:pathLst>
          </a:custGeom>
          <a:solidFill>
            <a:srgbClr val="004689"/>
          </a:solidFill>
        </p:spPr>
        <p:txBody>
          <a:bodyPr wrap="square" lIns="0" tIns="0" rIns="0" bIns="0" rtlCol="0"/>
          <a:lstStyle/>
          <a:p>
            <a:endParaRPr/>
          </a:p>
        </p:txBody>
      </p:sp>
      <p:sp>
        <p:nvSpPr>
          <p:cNvPr id="29" name="object 29"/>
          <p:cNvSpPr/>
          <p:nvPr/>
        </p:nvSpPr>
        <p:spPr>
          <a:xfrm>
            <a:off x="0" y="266702"/>
            <a:ext cx="190500" cy="0"/>
          </a:xfrm>
          <a:custGeom>
            <a:avLst/>
            <a:gdLst/>
            <a:ahLst/>
            <a:cxnLst/>
            <a:rect l="l" t="t" r="r" b="b"/>
            <a:pathLst>
              <a:path w="190500">
                <a:moveTo>
                  <a:pt x="190500" y="0"/>
                </a:moveTo>
                <a:lnTo>
                  <a:pt x="0" y="0"/>
                </a:lnTo>
              </a:path>
            </a:pathLst>
          </a:custGeom>
          <a:ln w="15875">
            <a:solidFill>
              <a:srgbClr val="FFFFFF"/>
            </a:solidFill>
          </a:ln>
        </p:spPr>
        <p:txBody>
          <a:bodyPr wrap="square" lIns="0" tIns="0" rIns="0" bIns="0" rtlCol="0"/>
          <a:lstStyle/>
          <a:p>
            <a:endParaRPr/>
          </a:p>
        </p:txBody>
      </p:sp>
      <p:sp>
        <p:nvSpPr>
          <p:cNvPr id="30" name="object 30"/>
          <p:cNvSpPr/>
          <p:nvPr/>
        </p:nvSpPr>
        <p:spPr>
          <a:xfrm>
            <a:off x="7902905" y="266702"/>
            <a:ext cx="190500" cy="0"/>
          </a:xfrm>
          <a:custGeom>
            <a:avLst/>
            <a:gdLst/>
            <a:ahLst/>
            <a:cxnLst/>
            <a:rect l="l" t="t" r="r" b="b"/>
            <a:pathLst>
              <a:path w="190500">
                <a:moveTo>
                  <a:pt x="0" y="0"/>
                </a:moveTo>
                <a:lnTo>
                  <a:pt x="190500" y="0"/>
                </a:lnTo>
              </a:path>
            </a:pathLst>
          </a:custGeom>
          <a:ln w="15875">
            <a:solidFill>
              <a:srgbClr val="FFFFFF"/>
            </a:solidFill>
          </a:ln>
        </p:spPr>
        <p:txBody>
          <a:bodyPr wrap="square" lIns="0" tIns="0" rIns="0" bIns="0" rtlCol="0"/>
          <a:lstStyle/>
          <a:p>
            <a:endParaRPr/>
          </a:p>
        </p:txBody>
      </p:sp>
      <p:sp>
        <p:nvSpPr>
          <p:cNvPr id="31" name="object 31"/>
          <p:cNvSpPr/>
          <p:nvPr/>
        </p:nvSpPr>
        <p:spPr>
          <a:xfrm>
            <a:off x="0" y="10958705"/>
            <a:ext cx="190500" cy="0"/>
          </a:xfrm>
          <a:custGeom>
            <a:avLst/>
            <a:gdLst/>
            <a:ahLst/>
            <a:cxnLst/>
            <a:rect l="l" t="t" r="r" b="b"/>
            <a:pathLst>
              <a:path w="190500">
                <a:moveTo>
                  <a:pt x="190500" y="0"/>
                </a:moveTo>
                <a:lnTo>
                  <a:pt x="0" y="0"/>
                </a:lnTo>
              </a:path>
            </a:pathLst>
          </a:custGeom>
          <a:ln w="15875">
            <a:solidFill>
              <a:srgbClr val="FFFFFF"/>
            </a:solidFill>
          </a:ln>
        </p:spPr>
        <p:txBody>
          <a:bodyPr wrap="square" lIns="0" tIns="0" rIns="0" bIns="0" rtlCol="0"/>
          <a:lstStyle/>
          <a:p>
            <a:endParaRPr/>
          </a:p>
        </p:txBody>
      </p:sp>
      <p:sp>
        <p:nvSpPr>
          <p:cNvPr id="32" name="object 32"/>
          <p:cNvSpPr/>
          <p:nvPr/>
        </p:nvSpPr>
        <p:spPr>
          <a:xfrm>
            <a:off x="7902905" y="10958705"/>
            <a:ext cx="190500" cy="0"/>
          </a:xfrm>
          <a:custGeom>
            <a:avLst/>
            <a:gdLst/>
            <a:ahLst/>
            <a:cxnLst/>
            <a:rect l="l" t="t" r="r" b="b"/>
            <a:pathLst>
              <a:path w="190500">
                <a:moveTo>
                  <a:pt x="0" y="0"/>
                </a:moveTo>
                <a:lnTo>
                  <a:pt x="190500" y="0"/>
                </a:lnTo>
              </a:path>
            </a:pathLst>
          </a:custGeom>
          <a:ln w="15875">
            <a:solidFill>
              <a:srgbClr val="FFFFFF"/>
            </a:solidFill>
          </a:ln>
        </p:spPr>
        <p:txBody>
          <a:bodyPr wrap="square" lIns="0" tIns="0" rIns="0" bIns="0" rtlCol="0"/>
          <a:lstStyle/>
          <a:p>
            <a:endParaRPr/>
          </a:p>
        </p:txBody>
      </p:sp>
      <p:sp>
        <p:nvSpPr>
          <p:cNvPr id="33" name="object 33"/>
          <p:cNvSpPr/>
          <p:nvPr/>
        </p:nvSpPr>
        <p:spPr>
          <a:xfrm>
            <a:off x="266700" y="2"/>
            <a:ext cx="0" cy="190500"/>
          </a:xfrm>
          <a:custGeom>
            <a:avLst/>
            <a:gdLst/>
            <a:ahLst/>
            <a:cxnLst/>
            <a:rect l="l" t="t" r="r" b="b"/>
            <a:pathLst>
              <a:path h="190500">
                <a:moveTo>
                  <a:pt x="0" y="190500"/>
                </a:moveTo>
                <a:lnTo>
                  <a:pt x="0" y="0"/>
                </a:lnTo>
              </a:path>
            </a:pathLst>
          </a:custGeom>
          <a:ln w="15875">
            <a:solidFill>
              <a:srgbClr val="FFFFFF"/>
            </a:solidFill>
          </a:ln>
        </p:spPr>
        <p:txBody>
          <a:bodyPr wrap="square" lIns="0" tIns="0" rIns="0" bIns="0" rtlCol="0"/>
          <a:lstStyle/>
          <a:p>
            <a:endParaRPr/>
          </a:p>
        </p:txBody>
      </p:sp>
      <p:sp>
        <p:nvSpPr>
          <p:cNvPr id="34" name="object 34"/>
          <p:cNvSpPr/>
          <p:nvPr/>
        </p:nvSpPr>
        <p:spPr>
          <a:xfrm>
            <a:off x="266700" y="11034905"/>
            <a:ext cx="0" cy="190500"/>
          </a:xfrm>
          <a:custGeom>
            <a:avLst/>
            <a:gdLst/>
            <a:ahLst/>
            <a:cxnLst/>
            <a:rect l="l" t="t" r="r" b="b"/>
            <a:pathLst>
              <a:path h="190500">
                <a:moveTo>
                  <a:pt x="0" y="0"/>
                </a:moveTo>
                <a:lnTo>
                  <a:pt x="0" y="190500"/>
                </a:lnTo>
              </a:path>
            </a:pathLst>
          </a:custGeom>
          <a:ln w="15875">
            <a:solidFill>
              <a:srgbClr val="FFFFFF"/>
            </a:solidFill>
          </a:ln>
        </p:spPr>
        <p:txBody>
          <a:bodyPr wrap="square" lIns="0" tIns="0" rIns="0" bIns="0" rtlCol="0"/>
          <a:lstStyle/>
          <a:p>
            <a:endParaRPr/>
          </a:p>
        </p:txBody>
      </p:sp>
      <p:sp>
        <p:nvSpPr>
          <p:cNvPr id="35" name="object 35"/>
          <p:cNvSpPr/>
          <p:nvPr/>
        </p:nvSpPr>
        <p:spPr>
          <a:xfrm>
            <a:off x="7826705" y="2"/>
            <a:ext cx="0" cy="190500"/>
          </a:xfrm>
          <a:custGeom>
            <a:avLst/>
            <a:gdLst/>
            <a:ahLst/>
            <a:cxnLst/>
            <a:rect l="l" t="t" r="r" b="b"/>
            <a:pathLst>
              <a:path h="190500">
                <a:moveTo>
                  <a:pt x="0" y="190500"/>
                </a:moveTo>
                <a:lnTo>
                  <a:pt x="0" y="0"/>
                </a:lnTo>
              </a:path>
            </a:pathLst>
          </a:custGeom>
          <a:ln w="15875">
            <a:solidFill>
              <a:srgbClr val="FFFFFF"/>
            </a:solidFill>
          </a:ln>
        </p:spPr>
        <p:txBody>
          <a:bodyPr wrap="square" lIns="0" tIns="0" rIns="0" bIns="0" rtlCol="0"/>
          <a:lstStyle/>
          <a:p>
            <a:endParaRPr/>
          </a:p>
        </p:txBody>
      </p:sp>
      <p:sp>
        <p:nvSpPr>
          <p:cNvPr id="36" name="object 36"/>
          <p:cNvSpPr/>
          <p:nvPr/>
        </p:nvSpPr>
        <p:spPr>
          <a:xfrm>
            <a:off x="7826705" y="11034905"/>
            <a:ext cx="0" cy="190500"/>
          </a:xfrm>
          <a:custGeom>
            <a:avLst/>
            <a:gdLst/>
            <a:ahLst/>
            <a:cxnLst/>
            <a:rect l="l" t="t" r="r" b="b"/>
            <a:pathLst>
              <a:path h="190500">
                <a:moveTo>
                  <a:pt x="0" y="0"/>
                </a:moveTo>
                <a:lnTo>
                  <a:pt x="0" y="190500"/>
                </a:lnTo>
              </a:path>
            </a:pathLst>
          </a:custGeom>
          <a:ln w="15875">
            <a:solidFill>
              <a:srgbClr val="FFFFFF"/>
            </a:solidFill>
          </a:ln>
        </p:spPr>
        <p:txBody>
          <a:bodyPr wrap="square" lIns="0" tIns="0" rIns="0" bIns="0" rtlCol="0"/>
          <a:lstStyle/>
          <a:p>
            <a:endParaRPr/>
          </a:p>
        </p:txBody>
      </p:sp>
      <p:sp>
        <p:nvSpPr>
          <p:cNvPr id="37" name="object 37"/>
          <p:cNvSpPr/>
          <p:nvPr/>
        </p:nvSpPr>
        <p:spPr>
          <a:xfrm>
            <a:off x="0" y="266702"/>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38" name="object 38"/>
          <p:cNvSpPr/>
          <p:nvPr/>
        </p:nvSpPr>
        <p:spPr>
          <a:xfrm>
            <a:off x="7902905" y="266702"/>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39" name="object 39"/>
          <p:cNvSpPr/>
          <p:nvPr/>
        </p:nvSpPr>
        <p:spPr>
          <a:xfrm>
            <a:off x="0" y="10958705"/>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40" name="object 40"/>
          <p:cNvSpPr/>
          <p:nvPr/>
        </p:nvSpPr>
        <p:spPr>
          <a:xfrm>
            <a:off x="7902905" y="10958705"/>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41" name="object 41"/>
          <p:cNvSpPr/>
          <p:nvPr/>
        </p:nvSpPr>
        <p:spPr>
          <a:xfrm>
            <a:off x="266700" y="2"/>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42" name="object 42"/>
          <p:cNvSpPr/>
          <p:nvPr/>
        </p:nvSpPr>
        <p:spPr>
          <a:xfrm>
            <a:off x="266700" y="11034905"/>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43" name="object 43"/>
          <p:cNvSpPr/>
          <p:nvPr/>
        </p:nvSpPr>
        <p:spPr>
          <a:xfrm>
            <a:off x="7826705" y="2"/>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44" name="object 44"/>
          <p:cNvSpPr/>
          <p:nvPr/>
        </p:nvSpPr>
        <p:spPr>
          <a:xfrm>
            <a:off x="7826705" y="11034905"/>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074649" y="10404005"/>
            <a:ext cx="197345" cy="1799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91891" y="2082006"/>
            <a:ext cx="5578961" cy="462155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341786" y="532800"/>
            <a:ext cx="4902200" cy="965200"/>
          </a:xfrm>
          <a:prstGeom prst="rect">
            <a:avLst/>
          </a:prstGeom>
        </p:spPr>
        <p:txBody>
          <a:bodyPr vert="horz" wrap="square" lIns="0" tIns="12700" rIns="0" bIns="0" rtlCol="0">
            <a:spAutoFit/>
          </a:bodyPr>
          <a:lstStyle/>
          <a:p>
            <a:pPr marL="749300" marR="5080" indent="-737235">
              <a:lnSpc>
                <a:spcPct val="128499"/>
              </a:lnSpc>
              <a:spcBef>
                <a:spcPts val="100"/>
              </a:spcBef>
            </a:pPr>
            <a:r>
              <a:rPr spc="-35" dirty="0">
                <a:latin typeface="Book Antiqua"/>
                <a:cs typeface="Book Antiqua"/>
              </a:rPr>
              <a:t>Con </a:t>
            </a:r>
            <a:r>
              <a:rPr spc="-20" dirty="0">
                <a:latin typeface="Book Antiqua"/>
                <a:cs typeface="Book Antiqua"/>
              </a:rPr>
              <a:t>su </a:t>
            </a:r>
            <a:r>
              <a:rPr spc="-35" dirty="0">
                <a:latin typeface="Book Antiqua"/>
                <a:cs typeface="Book Antiqua"/>
              </a:rPr>
              <a:t>ayuda </a:t>
            </a:r>
            <a:r>
              <a:rPr spc="-25" dirty="0">
                <a:latin typeface="Book Antiqua"/>
                <a:cs typeface="Book Antiqua"/>
              </a:rPr>
              <a:t>confeccionaremos </a:t>
            </a:r>
            <a:r>
              <a:rPr spc="10" dirty="0">
                <a:latin typeface="Book Antiqua"/>
                <a:cs typeface="Book Antiqua"/>
              </a:rPr>
              <a:t>una  </a:t>
            </a:r>
            <a:r>
              <a:rPr spc="-25" dirty="0">
                <a:latin typeface="Book Antiqua"/>
                <a:cs typeface="Book Antiqua"/>
              </a:rPr>
              <a:t>planificación </a:t>
            </a:r>
            <a:r>
              <a:rPr spc="-5" dirty="0">
                <a:latin typeface="Book Antiqua"/>
                <a:cs typeface="Book Antiqua"/>
              </a:rPr>
              <a:t>a </a:t>
            </a:r>
            <a:r>
              <a:rPr spc="-20" dirty="0">
                <a:latin typeface="Book Antiqua"/>
                <a:cs typeface="Book Antiqua"/>
              </a:rPr>
              <a:t>su</a:t>
            </a:r>
            <a:r>
              <a:rPr spc="20" dirty="0">
                <a:latin typeface="Book Antiqua"/>
                <a:cs typeface="Book Antiqua"/>
              </a:rPr>
              <a:t> </a:t>
            </a:r>
            <a:r>
              <a:rPr spc="-30" dirty="0">
                <a:latin typeface="Book Antiqua"/>
                <a:cs typeface="Book Antiqua"/>
              </a:rPr>
              <a:t>medida</a:t>
            </a:r>
          </a:p>
        </p:txBody>
      </p:sp>
      <p:sp>
        <p:nvSpPr>
          <p:cNvPr id="5" name="object 5"/>
          <p:cNvSpPr txBox="1"/>
          <p:nvPr/>
        </p:nvSpPr>
        <p:spPr>
          <a:xfrm>
            <a:off x="707299" y="6968890"/>
            <a:ext cx="5989955" cy="2733040"/>
          </a:xfrm>
          <a:prstGeom prst="rect">
            <a:avLst/>
          </a:prstGeom>
        </p:spPr>
        <p:txBody>
          <a:bodyPr vert="horz" wrap="square" lIns="0" tIns="12700" rIns="0" bIns="0" rtlCol="0">
            <a:spAutoFit/>
          </a:bodyPr>
          <a:lstStyle/>
          <a:p>
            <a:pPr marL="12700">
              <a:lnSpc>
                <a:spcPts val="1910"/>
              </a:lnSpc>
              <a:spcBef>
                <a:spcPts val="100"/>
              </a:spcBef>
            </a:pPr>
            <a:r>
              <a:rPr sz="1600" spc="-20" dirty="0">
                <a:solidFill>
                  <a:srgbClr val="40639E"/>
                </a:solidFill>
                <a:latin typeface="Book Antiqua"/>
                <a:cs typeface="Book Antiqua"/>
              </a:rPr>
              <a:t>Enhorabuena:</a:t>
            </a:r>
            <a:endParaRPr sz="1600">
              <a:latin typeface="Book Antiqua"/>
              <a:cs typeface="Book Antiqua"/>
            </a:endParaRPr>
          </a:p>
          <a:p>
            <a:pPr marL="12700" marR="5080">
              <a:lnSpc>
                <a:spcPts val="1900"/>
              </a:lnSpc>
              <a:spcBef>
                <a:spcPts val="70"/>
              </a:spcBef>
            </a:pPr>
            <a:r>
              <a:rPr sz="1600" dirty="0">
                <a:solidFill>
                  <a:srgbClr val="40639E"/>
                </a:solidFill>
                <a:latin typeface="Book Antiqua"/>
                <a:cs typeface="Book Antiqua"/>
              </a:rPr>
              <a:t>Otro </a:t>
            </a:r>
            <a:r>
              <a:rPr sz="1600" spc="-15" dirty="0">
                <a:solidFill>
                  <a:srgbClr val="40639E"/>
                </a:solidFill>
                <a:latin typeface="Book Antiqua"/>
                <a:cs typeface="Book Antiqua"/>
              </a:rPr>
              <a:t>paso </a:t>
            </a:r>
            <a:r>
              <a:rPr sz="1600" dirty="0">
                <a:solidFill>
                  <a:srgbClr val="40639E"/>
                </a:solidFill>
                <a:latin typeface="Book Antiqua"/>
                <a:cs typeface="Book Antiqua"/>
              </a:rPr>
              <a:t>más </a:t>
            </a:r>
            <a:r>
              <a:rPr sz="1600" spc="-20" dirty="0">
                <a:solidFill>
                  <a:srgbClr val="40639E"/>
                </a:solidFill>
                <a:latin typeface="Book Antiqua"/>
                <a:cs typeface="Book Antiqua"/>
              </a:rPr>
              <a:t>para </a:t>
            </a:r>
            <a:r>
              <a:rPr sz="1600" spc="-15" dirty="0">
                <a:solidFill>
                  <a:srgbClr val="40639E"/>
                </a:solidFill>
                <a:latin typeface="Book Antiqua"/>
                <a:cs typeface="Book Antiqua"/>
              </a:rPr>
              <a:t>hacer realidad </a:t>
            </a:r>
            <a:r>
              <a:rPr sz="1600" spc="-10" dirty="0">
                <a:solidFill>
                  <a:srgbClr val="40639E"/>
                </a:solidFill>
                <a:latin typeface="Book Antiqua"/>
                <a:cs typeface="Book Antiqua"/>
              </a:rPr>
              <a:t>sus </a:t>
            </a:r>
            <a:r>
              <a:rPr sz="1600" spc="-20" dirty="0">
                <a:solidFill>
                  <a:srgbClr val="40639E"/>
                </a:solidFill>
                <a:latin typeface="Book Antiqua"/>
                <a:cs typeface="Book Antiqua"/>
              </a:rPr>
              <a:t>objetivos. </a:t>
            </a:r>
            <a:r>
              <a:rPr sz="1600" spc="-5" dirty="0">
                <a:solidFill>
                  <a:srgbClr val="40639E"/>
                </a:solidFill>
                <a:latin typeface="Book Antiqua"/>
                <a:cs typeface="Book Antiqua"/>
              </a:rPr>
              <a:t>Más </a:t>
            </a:r>
            <a:r>
              <a:rPr sz="1600" spc="-20" dirty="0">
                <a:solidFill>
                  <a:srgbClr val="40639E"/>
                </a:solidFill>
                <a:latin typeface="Book Antiqua"/>
                <a:cs typeface="Book Antiqua"/>
              </a:rPr>
              <a:t>de </a:t>
            </a:r>
            <a:r>
              <a:rPr sz="1600" dirty="0">
                <a:solidFill>
                  <a:srgbClr val="40639E"/>
                </a:solidFill>
                <a:latin typeface="Book Antiqua"/>
                <a:cs typeface="Book Antiqua"/>
              </a:rPr>
              <a:t>3 </a:t>
            </a:r>
            <a:r>
              <a:rPr sz="1600" spc="-10" dirty="0">
                <a:solidFill>
                  <a:srgbClr val="40639E"/>
                </a:solidFill>
                <a:latin typeface="Book Antiqua"/>
                <a:cs typeface="Book Antiqua"/>
              </a:rPr>
              <a:t>millones  </a:t>
            </a:r>
            <a:r>
              <a:rPr sz="1600" spc="-20" dirty="0">
                <a:solidFill>
                  <a:srgbClr val="40639E"/>
                </a:solidFill>
                <a:latin typeface="Book Antiqua"/>
                <a:cs typeface="Book Antiqua"/>
              </a:rPr>
              <a:t>de </a:t>
            </a:r>
            <a:r>
              <a:rPr sz="1600" spc="-15" dirty="0">
                <a:solidFill>
                  <a:srgbClr val="40639E"/>
                </a:solidFill>
                <a:latin typeface="Book Antiqua"/>
                <a:cs typeface="Book Antiqua"/>
              </a:rPr>
              <a:t>clientes </a:t>
            </a:r>
            <a:r>
              <a:rPr sz="1600" dirty="0">
                <a:solidFill>
                  <a:srgbClr val="40639E"/>
                </a:solidFill>
                <a:latin typeface="Book Antiqua"/>
                <a:cs typeface="Book Antiqua"/>
              </a:rPr>
              <a:t>confían </a:t>
            </a:r>
            <a:r>
              <a:rPr sz="1600" spc="-5" dirty="0">
                <a:solidFill>
                  <a:srgbClr val="40639E"/>
                </a:solidFill>
                <a:latin typeface="Book Antiqua"/>
                <a:cs typeface="Book Antiqua"/>
              </a:rPr>
              <a:t>en </a:t>
            </a:r>
            <a:r>
              <a:rPr sz="1600" spc="-10" dirty="0">
                <a:solidFill>
                  <a:srgbClr val="40639E"/>
                </a:solidFill>
                <a:latin typeface="Book Antiqua"/>
                <a:cs typeface="Book Antiqua"/>
              </a:rPr>
              <a:t>nosotros </a:t>
            </a:r>
            <a:r>
              <a:rPr sz="1600" spc="-20" dirty="0">
                <a:solidFill>
                  <a:srgbClr val="40639E"/>
                </a:solidFill>
                <a:latin typeface="Book Antiqua"/>
                <a:cs typeface="Book Antiqua"/>
              </a:rPr>
              <a:t>para</a:t>
            </a:r>
            <a:r>
              <a:rPr sz="1600" spc="45" dirty="0">
                <a:solidFill>
                  <a:srgbClr val="40639E"/>
                </a:solidFill>
                <a:latin typeface="Book Antiqua"/>
                <a:cs typeface="Book Antiqua"/>
              </a:rPr>
              <a:t> </a:t>
            </a:r>
            <a:r>
              <a:rPr sz="1600" spc="-15" dirty="0">
                <a:solidFill>
                  <a:srgbClr val="40639E"/>
                </a:solidFill>
                <a:latin typeface="Book Antiqua"/>
                <a:cs typeface="Book Antiqua"/>
              </a:rPr>
              <a:t>conseguirlo.</a:t>
            </a:r>
            <a:endParaRPr sz="1600">
              <a:latin typeface="Book Antiqua"/>
              <a:cs typeface="Book Antiqua"/>
            </a:endParaRPr>
          </a:p>
          <a:p>
            <a:pPr>
              <a:lnSpc>
                <a:spcPct val="100000"/>
              </a:lnSpc>
              <a:spcBef>
                <a:spcPts val="5"/>
              </a:spcBef>
            </a:pPr>
            <a:endParaRPr sz="2200">
              <a:latin typeface="Times New Roman"/>
              <a:cs typeface="Times New Roman"/>
            </a:endParaRPr>
          </a:p>
          <a:p>
            <a:pPr marL="264160" marR="360680">
              <a:lnSpc>
                <a:spcPts val="1300"/>
              </a:lnSpc>
            </a:pPr>
            <a:r>
              <a:rPr sz="1100" spc="-85" dirty="0">
                <a:solidFill>
                  <a:srgbClr val="6A80B3"/>
                </a:solidFill>
                <a:latin typeface="Arial"/>
                <a:cs typeface="Arial"/>
              </a:rPr>
              <a:t>La </a:t>
            </a:r>
            <a:r>
              <a:rPr sz="1100" spc="10" dirty="0">
                <a:solidFill>
                  <a:srgbClr val="6A80B3"/>
                </a:solidFill>
                <a:latin typeface="Arial"/>
                <a:cs typeface="Arial"/>
              </a:rPr>
              <a:t>forma </a:t>
            </a:r>
            <a:r>
              <a:rPr sz="1100" spc="-40" dirty="0">
                <a:solidFill>
                  <a:srgbClr val="6A80B3"/>
                </a:solidFill>
                <a:latin typeface="Arial"/>
                <a:cs typeface="Arial"/>
              </a:rPr>
              <a:t>más </a:t>
            </a:r>
            <a:r>
              <a:rPr sz="1100" spc="-15" dirty="0">
                <a:solidFill>
                  <a:srgbClr val="6A80B3"/>
                </a:solidFill>
                <a:latin typeface="Arial"/>
                <a:cs typeface="Arial"/>
              </a:rPr>
              <a:t>rápida </a:t>
            </a:r>
            <a:r>
              <a:rPr sz="1100" spc="-35" dirty="0">
                <a:solidFill>
                  <a:srgbClr val="6A80B3"/>
                </a:solidFill>
                <a:latin typeface="Arial"/>
                <a:cs typeface="Arial"/>
              </a:rPr>
              <a:t>de </a:t>
            </a:r>
            <a:r>
              <a:rPr sz="1100" spc="-15" dirty="0">
                <a:solidFill>
                  <a:srgbClr val="6A80B3"/>
                </a:solidFill>
                <a:latin typeface="Arial"/>
                <a:cs typeface="Arial"/>
              </a:rPr>
              <a:t>llegar </a:t>
            </a:r>
            <a:r>
              <a:rPr sz="1100" spc="-40" dirty="0">
                <a:solidFill>
                  <a:srgbClr val="6A80B3"/>
                </a:solidFill>
                <a:latin typeface="Arial"/>
                <a:cs typeface="Arial"/>
              </a:rPr>
              <a:t>a </a:t>
            </a:r>
            <a:r>
              <a:rPr sz="1100" spc="10" dirty="0">
                <a:solidFill>
                  <a:srgbClr val="6A80B3"/>
                </a:solidFill>
                <a:latin typeface="Arial"/>
                <a:cs typeface="Arial"/>
              </a:rPr>
              <a:t>un </a:t>
            </a:r>
            <a:r>
              <a:rPr sz="1100" spc="-10" dirty="0">
                <a:solidFill>
                  <a:srgbClr val="6A80B3"/>
                </a:solidFill>
                <a:latin typeface="Arial"/>
                <a:cs typeface="Arial"/>
              </a:rPr>
              <a:t>destino </a:t>
            </a:r>
            <a:r>
              <a:rPr sz="1100" spc="-75" dirty="0">
                <a:solidFill>
                  <a:srgbClr val="6A80B3"/>
                </a:solidFill>
                <a:latin typeface="Arial"/>
                <a:cs typeface="Arial"/>
              </a:rPr>
              <a:t>es </a:t>
            </a:r>
            <a:r>
              <a:rPr sz="1100" spc="-30" dirty="0">
                <a:solidFill>
                  <a:srgbClr val="6A80B3"/>
                </a:solidFill>
                <a:latin typeface="Arial"/>
                <a:cs typeface="Arial"/>
              </a:rPr>
              <a:t>conocer </a:t>
            </a:r>
            <a:r>
              <a:rPr sz="1100" spc="-15" dirty="0">
                <a:solidFill>
                  <a:srgbClr val="6A80B3"/>
                </a:solidFill>
                <a:latin typeface="Arial"/>
                <a:cs typeface="Arial"/>
              </a:rPr>
              <a:t>el </a:t>
            </a:r>
            <a:r>
              <a:rPr sz="1100" dirty="0">
                <a:solidFill>
                  <a:srgbClr val="6A80B3"/>
                </a:solidFill>
                <a:latin typeface="Arial"/>
                <a:cs typeface="Arial"/>
              </a:rPr>
              <a:t>mejor </a:t>
            </a:r>
            <a:r>
              <a:rPr sz="1100" spc="-25" dirty="0">
                <a:solidFill>
                  <a:srgbClr val="6A80B3"/>
                </a:solidFill>
                <a:latin typeface="Arial"/>
                <a:cs typeface="Arial"/>
              </a:rPr>
              <a:t>camino. </a:t>
            </a:r>
            <a:r>
              <a:rPr sz="1100" spc="-20" dirty="0">
                <a:solidFill>
                  <a:srgbClr val="6A80B3"/>
                </a:solidFill>
                <a:latin typeface="Arial"/>
                <a:cs typeface="Arial"/>
              </a:rPr>
              <a:t>Nosotros </a:t>
            </a:r>
            <a:r>
              <a:rPr sz="1100" spc="-15" dirty="0">
                <a:solidFill>
                  <a:srgbClr val="6A80B3"/>
                </a:solidFill>
                <a:latin typeface="Arial"/>
                <a:cs typeface="Arial"/>
              </a:rPr>
              <a:t>le  </a:t>
            </a:r>
            <a:r>
              <a:rPr sz="1100" spc="-30" dirty="0">
                <a:solidFill>
                  <a:srgbClr val="6A80B3"/>
                </a:solidFill>
                <a:latin typeface="Arial"/>
                <a:cs typeface="Arial"/>
              </a:rPr>
              <a:t>ayudamos </a:t>
            </a:r>
            <a:r>
              <a:rPr sz="1100" spc="-40" dirty="0">
                <a:solidFill>
                  <a:srgbClr val="6A80B3"/>
                </a:solidFill>
                <a:latin typeface="Arial"/>
                <a:cs typeface="Arial"/>
              </a:rPr>
              <a:t>a </a:t>
            </a:r>
            <a:r>
              <a:rPr sz="1100" spc="-10" dirty="0">
                <a:solidFill>
                  <a:srgbClr val="6A80B3"/>
                </a:solidFill>
                <a:latin typeface="Arial"/>
                <a:cs typeface="Arial"/>
              </a:rPr>
              <a:t>encontrar </a:t>
            </a:r>
            <a:r>
              <a:rPr sz="1100" spc="-15" dirty="0">
                <a:solidFill>
                  <a:srgbClr val="6A80B3"/>
                </a:solidFill>
                <a:latin typeface="Arial"/>
                <a:cs typeface="Arial"/>
              </a:rPr>
              <a:t>el </a:t>
            </a:r>
            <a:r>
              <a:rPr sz="1100" spc="-25" dirty="0">
                <a:solidFill>
                  <a:srgbClr val="6A80B3"/>
                </a:solidFill>
                <a:latin typeface="Arial"/>
                <a:cs typeface="Arial"/>
              </a:rPr>
              <a:t>camino. </a:t>
            </a:r>
            <a:r>
              <a:rPr sz="1100" spc="-15" dirty="0">
                <a:solidFill>
                  <a:srgbClr val="6A80B3"/>
                </a:solidFill>
                <a:latin typeface="Arial"/>
                <a:cs typeface="Arial"/>
              </a:rPr>
              <a:t>Determinamos </a:t>
            </a:r>
            <a:r>
              <a:rPr sz="1100" spc="-5" dirty="0">
                <a:solidFill>
                  <a:srgbClr val="6A80B3"/>
                </a:solidFill>
                <a:latin typeface="Arial"/>
                <a:cs typeface="Arial"/>
              </a:rPr>
              <a:t>conjuntamente </a:t>
            </a:r>
            <a:r>
              <a:rPr sz="1100" spc="-25" dirty="0">
                <a:solidFill>
                  <a:srgbClr val="6A80B3"/>
                </a:solidFill>
                <a:latin typeface="Arial"/>
                <a:cs typeface="Arial"/>
              </a:rPr>
              <a:t>qué </a:t>
            </a:r>
            <a:r>
              <a:rPr sz="1100" spc="-75" dirty="0">
                <a:solidFill>
                  <a:srgbClr val="6A80B3"/>
                </a:solidFill>
                <a:latin typeface="Arial"/>
                <a:cs typeface="Arial"/>
              </a:rPr>
              <a:t>es </a:t>
            </a:r>
            <a:r>
              <a:rPr sz="1100" spc="5" dirty="0">
                <a:solidFill>
                  <a:srgbClr val="6A80B3"/>
                </a:solidFill>
                <a:latin typeface="Arial"/>
                <a:cs typeface="Arial"/>
              </a:rPr>
              <a:t>lo </a:t>
            </a:r>
            <a:r>
              <a:rPr sz="1100" spc="-25" dirty="0">
                <a:solidFill>
                  <a:srgbClr val="6A80B3"/>
                </a:solidFill>
                <a:latin typeface="Arial"/>
                <a:cs typeface="Arial"/>
              </a:rPr>
              <a:t>que </a:t>
            </a:r>
            <a:r>
              <a:rPr sz="1100" spc="-15" dirty="0">
                <a:solidFill>
                  <a:srgbClr val="6A80B3"/>
                </a:solidFill>
                <a:latin typeface="Arial"/>
                <a:cs typeface="Arial"/>
              </a:rPr>
              <a:t>quiere  </a:t>
            </a:r>
            <a:r>
              <a:rPr sz="1100" spc="-25" dirty="0">
                <a:solidFill>
                  <a:srgbClr val="6A80B3"/>
                </a:solidFill>
                <a:latin typeface="Arial"/>
                <a:cs typeface="Arial"/>
              </a:rPr>
              <a:t>conseguir</a:t>
            </a:r>
            <a:r>
              <a:rPr sz="1100" spc="-55" dirty="0">
                <a:solidFill>
                  <a:srgbClr val="6A80B3"/>
                </a:solidFill>
                <a:latin typeface="Arial"/>
                <a:cs typeface="Arial"/>
              </a:rPr>
              <a:t> </a:t>
            </a:r>
            <a:r>
              <a:rPr sz="1100" spc="-30" dirty="0">
                <a:solidFill>
                  <a:srgbClr val="6A80B3"/>
                </a:solidFill>
                <a:latin typeface="Arial"/>
                <a:cs typeface="Arial"/>
              </a:rPr>
              <a:t>y</a:t>
            </a:r>
            <a:r>
              <a:rPr sz="1100" spc="-50" dirty="0">
                <a:solidFill>
                  <a:srgbClr val="6A80B3"/>
                </a:solidFill>
                <a:latin typeface="Arial"/>
                <a:cs typeface="Arial"/>
              </a:rPr>
              <a:t> </a:t>
            </a:r>
            <a:r>
              <a:rPr sz="1100" spc="-20" dirty="0">
                <a:solidFill>
                  <a:srgbClr val="6A80B3"/>
                </a:solidFill>
                <a:latin typeface="Arial"/>
                <a:cs typeface="Arial"/>
              </a:rPr>
              <a:t>cómo</a:t>
            </a:r>
            <a:r>
              <a:rPr sz="1100" spc="-55" dirty="0">
                <a:solidFill>
                  <a:srgbClr val="6A80B3"/>
                </a:solidFill>
                <a:latin typeface="Arial"/>
                <a:cs typeface="Arial"/>
              </a:rPr>
              <a:t> </a:t>
            </a:r>
            <a:r>
              <a:rPr sz="1100" spc="-25" dirty="0">
                <a:solidFill>
                  <a:srgbClr val="6A80B3"/>
                </a:solidFill>
                <a:latin typeface="Arial"/>
                <a:cs typeface="Arial"/>
              </a:rPr>
              <a:t>puede</a:t>
            </a:r>
            <a:r>
              <a:rPr sz="1100" spc="-50" dirty="0">
                <a:solidFill>
                  <a:srgbClr val="6A80B3"/>
                </a:solidFill>
                <a:latin typeface="Arial"/>
                <a:cs typeface="Arial"/>
              </a:rPr>
              <a:t> </a:t>
            </a:r>
            <a:r>
              <a:rPr sz="1100" spc="-30" dirty="0">
                <a:solidFill>
                  <a:srgbClr val="6A80B3"/>
                </a:solidFill>
                <a:latin typeface="Arial"/>
                <a:cs typeface="Arial"/>
              </a:rPr>
              <a:t>aprovechar</a:t>
            </a:r>
            <a:r>
              <a:rPr sz="1100" spc="-50" dirty="0">
                <a:solidFill>
                  <a:srgbClr val="6A80B3"/>
                </a:solidFill>
                <a:latin typeface="Arial"/>
                <a:cs typeface="Arial"/>
              </a:rPr>
              <a:t> </a:t>
            </a:r>
            <a:r>
              <a:rPr sz="1100" spc="-15" dirty="0">
                <a:solidFill>
                  <a:srgbClr val="6A80B3"/>
                </a:solidFill>
                <a:latin typeface="Arial"/>
                <a:cs typeface="Arial"/>
              </a:rPr>
              <a:t>aún</a:t>
            </a:r>
            <a:r>
              <a:rPr sz="1100" spc="-55" dirty="0">
                <a:solidFill>
                  <a:srgbClr val="6A80B3"/>
                </a:solidFill>
                <a:latin typeface="Arial"/>
                <a:cs typeface="Arial"/>
              </a:rPr>
              <a:t> </a:t>
            </a:r>
            <a:r>
              <a:rPr sz="1100" spc="-40" dirty="0">
                <a:solidFill>
                  <a:srgbClr val="6A80B3"/>
                </a:solidFill>
                <a:latin typeface="Arial"/>
                <a:cs typeface="Arial"/>
              </a:rPr>
              <a:t>más</a:t>
            </a:r>
            <a:r>
              <a:rPr sz="1100" spc="-50" dirty="0">
                <a:solidFill>
                  <a:srgbClr val="6A80B3"/>
                </a:solidFill>
                <a:latin typeface="Arial"/>
                <a:cs typeface="Arial"/>
              </a:rPr>
              <a:t> </a:t>
            </a:r>
            <a:r>
              <a:rPr sz="1100" spc="-65" dirty="0">
                <a:solidFill>
                  <a:srgbClr val="6A80B3"/>
                </a:solidFill>
                <a:latin typeface="Arial"/>
                <a:cs typeface="Arial"/>
              </a:rPr>
              <a:t>sus</a:t>
            </a:r>
            <a:r>
              <a:rPr sz="1100" spc="-55" dirty="0">
                <a:solidFill>
                  <a:srgbClr val="6A80B3"/>
                </a:solidFill>
                <a:latin typeface="Arial"/>
                <a:cs typeface="Arial"/>
              </a:rPr>
              <a:t> </a:t>
            </a:r>
            <a:r>
              <a:rPr sz="1100" spc="-25" dirty="0">
                <a:solidFill>
                  <a:srgbClr val="6A80B3"/>
                </a:solidFill>
                <a:latin typeface="Arial"/>
                <a:cs typeface="Arial"/>
              </a:rPr>
              <a:t>posibilidades</a:t>
            </a:r>
            <a:r>
              <a:rPr sz="1100" spc="-50" dirty="0">
                <a:solidFill>
                  <a:srgbClr val="6A80B3"/>
                </a:solidFill>
                <a:latin typeface="Arial"/>
                <a:cs typeface="Arial"/>
              </a:rPr>
              <a:t> </a:t>
            </a:r>
            <a:r>
              <a:rPr sz="1100" spc="-20" dirty="0">
                <a:solidFill>
                  <a:srgbClr val="6A80B3"/>
                </a:solidFill>
                <a:latin typeface="Arial"/>
                <a:cs typeface="Arial"/>
              </a:rPr>
              <a:t>para</a:t>
            </a:r>
            <a:r>
              <a:rPr sz="1100" spc="-50" dirty="0">
                <a:solidFill>
                  <a:srgbClr val="6A80B3"/>
                </a:solidFill>
                <a:latin typeface="Arial"/>
                <a:cs typeface="Arial"/>
              </a:rPr>
              <a:t> </a:t>
            </a:r>
            <a:r>
              <a:rPr sz="1100" spc="-35" dirty="0">
                <a:solidFill>
                  <a:srgbClr val="6A80B3"/>
                </a:solidFill>
                <a:latin typeface="Arial"/>
                <a:cs typeface="Arial"/>
              </a:rPr>
              <a:t>alcanzar</a:t>
            </a:r>
            <a:r>
              <a:rPr sz="1100" spc="-55" dirty="0">
                <a:solidFill>
                  <a:srgbClr val="6A80B3"/>
                </a:solidFill>
                <a:latin typeface="Arial"/>
                <a:cs typeface="Arial"/>
              </a:rPr>
              <a:t> </a:t>
            </a:r>
            <a:r>
              <a:rPr sz="1100" spc="-10" dirty="0">
                <a:solidFill>
                  <a:srgbClr val="6A80B3"/>
                </a:solidFill>
                <a:latin typeface="Arial"/>
                <a:cs typeface="Arial"/>
              </a:rPr>
              <a:t>rápidamente  </a:t>
            </a:r>
            <a:r>
              <a:rPr sz="1100" spc="-45" dirty="0">
                <a:solidFill>
                  <a:srgbClr val="6A80B3"/>
                </a:solidFill>
                <a:latin typeface="Arial"/>
                <a:cs typeface="Arial"/>
              </a:rPr>
              <a:t>su</a:t>
            </a:r>
            <a:r>
              <a:rPr sz="1100" spc="-65" dirty="0">
                <a:solidFill>
                  <a:srgbClr val="6A80B3"/>
                </a:solidFill>
                <a:latin typeface="Arial"/>
                <a:cs typeface="Arial"/>
              </a:rPr>
              <a:t> </a:t>
            </a:r>
            <a:r>
              <a:rPr sz="1100" spc="-10" dirty="0">
                <a:solidFill>
                  <a:srgbClr val="6A80B3"/>
                </a:solidFill>
                <a:latin typeface="Arial"/>
                <a:cs typeface="Arial"/>
              </a:rPr>
              <a:t>objetivo.</a:t>
            </a:r>
            <a:endParaRPr sz="1100">
              <a:latin typeface="Arial"/>
              <a:cs typeface="Arial"/>
            </a:endParaRPr>
          </a:p>
          <a:p>
            <a:pPr>
              <a:lnSpc>
                <a:spcPct val="100000"/>
              </a:lnSpc>
              <a:spcBef>
                <a:spcPts val="35"/>
              </a:spcBef>
            </a:pPr>
            <a:endParaRPr sz="1100">
              <a:latin typeface="Times New Roman"/>
              <a:cs typeface="Times New Roman"/>
            </a:endParaRPr>
          </a:p>
          <a:p>
            <a:pPr marL="264160" marR="443865">
              <a:lnSpc>
                <a:spcPts val="1300"/>
              </a:lnSpc>
              <a:spcBef>
                <a:spcPts val="5"/>
              </a:spcBef>
            </a:pPr>
            <a:r>
              <a:rPr sz="1100" spc="-15" dirty="0">
                <a:solidFill>
                  <a:srgbClr val="6A80B3"/>
                </a:solidFill>
                <a:latin typeface="Arial"/>
                <a:cs typeface="Arial"/>
              </a:rPr>
              <a:t>Nuestro </a:t>
            </a:r>
            <a:r>
              <a:rPr sz="1100" spc="-25" dirty="0">
                <a:solidFill>
                  <a:srgbClr val="6A80B3"/>
                </a:solidFill>
                <a:latin typeface="Arial"/>
                <a:cs typeface="Arial"/>
              </a:rPr>
              <a:t>asesoramiento </a:t>
            </a:r>
            <a:r>
              <a:rPr sz="1100" spc="-75" dirty="0">
                <a:solidFill>
                  <a:srgbClr val="6A80B3"/>
                </a:solidFill>
                <a:latin typeface="Arial"/>
                <a:cs typeface="Arial"/>
              </a:rPr>
              <a:t>se </a:t>
            </a:r>
            <a:r>
              <a:rPr sz="1100" spc="-50" dirty="0">
                <a:solidFill>
                  <a:srgbClr val="6A80B3"/>
                </a:solidFill>
                <a:latin typeface="Arial"/>
                <a:cs typeface="Arial"/>
              </a:rPr>
              <a:t>basa </a:t>
            </a:r>
            <a:r>
              <a:rPr sz="1100" spc="-25" dirty="0">
                <a:solidFill>
                  <a:srgbClr val="6A80B3"/>
                </a:solidFill>
                <a:latin typeface="Arial"/>
                <a:cs typeface="Arial"/>
              </a:rPr>
              <a:t>en </a:t>
            </a:r>
            <a:r>
              <a:rPr sz="1100" spc="-65" dirty="0">
                <a:solidFill>
                  <a:srgbClr val="6A80B3"/>
                </a:solidFill>
                <a:latin typeface="Arial"/>
                <a:cs typeface="Arial"/>
              </a:rPr>
              <a:t>sus </a:t>
            </a:r>
            <a:r>
              <a:rPr sz="1100" spc="-40" dirty="0">
                <a:solidFill>
                  <a:srgbClr val="6A80B3"/>
                </a:solidFill>
                <a:latin typeface="Arial"/>
                <a:cs typeface="Arial"/>
              </a:rPr>
              <a:t>respuestas. </a:t>
            </a:r>
            <a:r>
              <a:rPr sz="1100" spc="-20" dirty="0">
                <a:solidFill>
                  <a:srgbClr val="6A80B3"/>
                </a:solidFill>
                <a:latin typeface="Arial"/>
                <a:cs typeface="Arial"/>
              </a:rPr>
              <a:t>Nosotros </a:t>
            </a:r>
            <a:r>
              <a:rPr sz="1100" spc="-30" dirty="0">
                <a:solidFill>
                  <a:srgbClr val="6A80B3"/>
                </a:solidFill>
                <a:latin typeface="Arial"/>
                <a:cs typeface="Arial"/>
              </a:rPr>
              <a:t>analizaremos </a:t>
            </a:r>
            <a:r>
              <a:rPr sz="1100" spc="-15" dirty="0">
                <a:solidFill>
                  <a:srgbClr val="6A80B3"/>
                </a:solidFill>
                <a:latin typeface="Arial"/>
                <a:cs typeface="Arial"/>
              </a:rPr>
              <a:t>el </a:t>
            </a:r>
            <a:r>
              <a:rPr sz="1100" spc="-20" dirty="0">
                <a:solidFill>
                  <a:srgbClr val="6A80B3"/>
                </a:solidFill>
                <a:latin typeface="Arial"/>
                <a:cs typeface="Arial"/>
              </a:rPr>
              <a:t>mercado  </a:t>
            </a:r>
            <a:r>
              <a:rPr sz="1100" spc="-10" dirty="0">
                <a:solidFill>
                  <a:srgbClr val="6A80B3"/>
                </a:solidFill>
                <a:latin typeface="Arial"/>
                <a:cs typeface="Arial"/>
              </a:rPr>
              <a:t>financiero </a:t>
            </a:r>
            <a:r>
              <a:rPr sz="1100" spc="-30" dirty="0">
                <a:solidFill>
                  <a:srgbClr val="6A80B3"/>
                </a:solidFill>
                <a:latin typeface="Arial"/>
                <a:cs typeface="Arial"/>
              </a:rPr>
              <a:t>y </a:t>
            </a:r>
            <a:r>
              <a:rPr sz="1100" spc="-15" dirty="0">
                <a:solidFill>
                  <a:srgbClr val="6A80B3"/>
                </a:solidFill>
                <a:latin typeface="Arial"/>
                <a:cs typeface="Arial"/>
              </a:rPr>
              <a:t>le </a:t>
            </a:r>
            <a:r>
              <a:rPr sz="1100" spc="-35" dirty="0">
                <a:solidFill>
                  <a:srgbClr val="6A80B3"/>
                </a:solidFill>
                <a:latin typeface="Arial"/>
                <a:cs typeface="Arial"/>
              </a:rPr>
              <a:t>buscaremos soluciones, </a:t>
            </a:r>
            <a:r>
              <a:rPr sz="1100" spc="-25" dirty="0">
                <a:solidFill>
                  <a:srgbClr val="6A80B3"/>
                </a:solidFill>
                <a:latin typeface="Arial"/>
                <a:cs typeface="Arial"/>
              </a:rPr>
              <a:t>que </a:t>
            </a:r>
            <a:r>
              <a:rPr sz="1100" spc="-75" dirty="0">
                <a:solidFill>
                  <a:srgbClr val="6A80B3"/>
                </a:solidFill>
                <a:latin typeface="Arial"/>
                <a:cs typeface="Arial"/>
              </a:rPr>
              <a:t>se </a:t>
            </a:r>
            <a:r>
              <a:rPr sz="1100" spc="-15" dirty="0">
                <a:solidFill>
                  <a:srgbClr val="6A80B3"/>
                </a:solidFill>
                <a:latin typeface="Arial"/>
                <a:cs typeface="Arial"/>
              </a:rPr>
              <a:t>adapten </a:t>
            </a:r>
            <a:r>
              <a:rPr sz="1100" dirty="0">
                <a:solidFill>
                  <a:srgbClr val="6A80B3"/>
                </a:solidFill>
                <a:latin typeface="Arial"/>
                <a:cs typeface="Arial"/>
              </a:rPr>
              <a:t>perfectamente</a:t>
            </a:r>
            <a:r>
              <a:rPr sz="1100" spc="-195" dirty="0">
                <a:solidFill>
                  <a:srgbClr val="6A80B3"/>
                </a:solidFill>
                <a:latin typeface="Arial"/>
                <a:cs typeface="Arial"/>
              </a:rPr>
              <a:t> </a:t>
            </a:r>
            <a:r>
              <a:rPr sz="1100" spc="-40" dirty="0">
                <a:solidFill>
                  <a:srgbClr val="6A80B3"/>
                </a:solidFill>
                <a:latin typeface="Arial"/>
                <a:cs typeface="Arial"/>
              </a:rPr>
              <a:t>a </a:t>
            </a:r>
            <a:r>
              <a:rPr sz="1100" spc="-65" dirty="0">
                <a:solidFill>
                  <a:srgbClr val="6A80B3"/>
                </a:solidFill>
                <a:latin typeface="Arial"/>
                <a:cs typeface="Arial"/>
              </a:rPr>
              <a:t>sus </a:t>
            </a:r>
            <a:r>
              <a:rPr sz="1100" spc="-50" dirty="0">
                <a:solidFill>
                  <a:srgbClr val="6A80B3"/>
                </a:solidFill>
                <a:latin typeface="Arial"/>
                <a:cs typeface="Arial"/>
              </a:rPr>
              <a:t>necesidades.  </a:t>
            </a:r>
            <a:r>
              <a:rPr sz="1100" spc="-150" dirty="0">
                <a:solidFill>
                  <a:srgbClr val="6A80B3"/>
                </a:solidFill>
                <a:latin typeface="Arial"/>
                <a:cs typeface="Arial"/>
              </a:rPr>
              <a:t>Y </a:t>
            </a:r>
            <a:r>
              <a:rPr sz="1100" spc="-70" dirty="0">
                <a:solidFill>
                  <a:srgbClr val="6A80B3"/>
                </a:solidFill>
                <a:latin typeface="Arial"/>
                <a:cs typeface="Arial"/>
              </a:rPr>
              <a:t>así </a:t>
            </a:r>
            <a:r>
              <a:rPr sz="1100" spc="-10" dirty="0">
                <a:solidFill>
                  <a:srgbClr val="6A80B3"/>
                </a:solidFill>
                <a:latin typeface="Arial"/>
                <a:cs typeface="Arial"/>
              </a:rPr>
              <a:t>podrá </a:t>
            </a:r>
            <a:r>
              <a:rPr sz="1100" spc="-20" dirty="0">
                <a:solidFill>
                  <a:srgbClr val="6A80B3"/>
                </a:solidFill>
                <a:latin typeface="Arial"/>
                <a:cs typeface="Arial"/>
              </a:rPr>
              <a:t>decir </a:t>
            </a:r>
            <a:r>
              <a:rPr sz="1100" spc="-25" dirty="0">
                <a:solidFill>
                  <a:srgbClr val="6A80B3"/>
                </a:solidFill>
                <a:latin typeface="Arial"/>
                <a:cs typeface="Arial"/>
              </a:rPr>
              <a:t>con </a:t>
            </a:r>
            <a:r>
              <a:rPr sz="1100" spc="30" dirty="0">
                <a:solidFill>
                  <a:srgbClr val="6A80B3"/>
                </a:solidFill>
                <a:latin typeface="Arial"/>
                <a:cs typeface="Arial"/>
              </a:rPr>
              <a:t>total </a:t>
            </a:r>
            <a:r>
              <a:rPr sz="1100" dirty="0">
                <a:solidFill>
                  <a:srgbClr val="6A80B3"/>
                </a:solidFill>
                <a:latin typeface="Arial"/>
                <a:cs typeface="Arial"/>
              </a:rPr>
              <a:t>tranquilidad</a:t>
            </a:r>
            <a:r>
              <a:rPr sz="1100" spc="-175" dirty="0">
                <a:solidFill>
                  <a:srgbClr val="6A80B3"/>
                </a:solidFill>
                <a:latin typeface="Arial"/>
                <a:cs typeface="Arial"/>
              </a:rPr>
              <a:t> </a:t>
            </a:r>
            <a:r>
              <a:rPr sz="1100" spc="-30" dirty="0">
                <a:solidFill>
                  <a:srgbClr val="6A80B3"/>
                </a:solidFill>
                <a:latin typeface="Arial"/>
                <a:cs typeface="Arial"/>
              </a:rPr>
              <a:t>:</a:t>
            </a:r>
            <a:endParaRPr sz="1100">
              <a:latin typeface="Arial"/>
              <a:cs typeface="Arial"/>
            </a:endParaRPr>
          </a:p>
          <a:p>
            <a:pPr marL="264160">
              <a:lnSpc>
                <a:spcPct val="100000"/>
              </a:lnSpc>
              <a:spcBef>
                <a:spcPts val="1035"/>
              </a:spcBef>
            </a:pPr>
            <a:r>
              <a:rPr sz="1300" b="1" spc="-75" dirty="0">
                <a:solidFill>
                  <a:srgbClr val="6A80B3"/>
                </a:solidFill>
                <a:latin typeface="Trebuchet MS"/>
                <a:cs typeface="Trebuchet MS"/>
              </a:rPr>
              <a:t>El </a:t>
            </a:r>
            <a:r>
              <a:rPr sz="1300" b="1" spc="-30" dirty="0">
                <a:solidFill>
                  <a:srgbClr val="6A80B3"/>
                </a:solidFill>
                <a:latin typeface="Trebuchet MS"/>
                <a:cs typeface="Trebuchet MS"/>
              </a:rPr>
              <a:t>mañana </a:t>
            </a:r>
            <a:r>
              <a:rPr sz="1300" b="1" spc="-55" dirty="0">
                <a:solidFill>
                  <a:srgbClr val="6A80B3"/>
                </a:solidFill>
                <a:latin typeface="Trebuchet MS"/>
                <a:cs typeface="Trebuchet MS"/>
              </a:rPr>
              <a:t>puede</a:t>
            </a:r>
            <a:r>
              <a:rPr sz="1300" b="1" spc="-200" dirty="0">
                <a:solidFill>
                  <a:srgbClr val="6A80B3"/>
                </a:solidFill>
                <a:latin typeface="Trebuchet MS"/>
                <a:cs typeface="Trebuchet MS"/>
              </a:rPr>
              <a:t> </a:t>
            </a:r>
            <a:r>
              <a:rPr sz="1300" b="1" spc="-65" dirty="0">
                <a:solidFill>
                  <a:srgbClr val="6A80B3"/>
                </a:solidFill>
                <a:latin typeface="Trebuchet MS"/>
                <a:cs typeface="Trebuchet MS"/>
              </a:rPr>
              <a:t>llegar.</a:t>
            </a:r>
            <a:endParaRPr sz="1300">
              <a:latin typeface="Trebuchet MS"/>
              <a:cs typeface="Trebuchet MS"/>
            </a:endParaRPr>
          </a:p>
        </p:txBody>
      </p:sp>
      <p:sp>
        <p:nvSpPr>
          <p:cNvPr id="6" name="object 6"/>
          <p:cNvSpPr txBox="1"/>
          <p:nvPr/>
        </p:nvSpPr>
        <p:spPr>
          <a:xfrm>
            <a:off x="7195366" y="10372599"/>
            <a:ext cx="89535" cy="170815"/>
          </a:xfrm>
          <a:prstGeom prst="rect">
            <a:avLst/>
          </a:prstGeom>
        </p:spPr>
        <p:txBody>
          <a:bodyPr vert="horz" wrap="square" lIns="0" tIns="12700" rIns="0" bIns="0" rtlCol="0">
            <a:spAutoFit/>
          </a:bodyPr>
          <a:lstStyle/>
          <a:p>
            <a:pPr marL="12700">
              <a:lnSpc>
                <a:spcPct val="100000"/>
              </a:lnSpc>
              <a:spcBef>
                <a:spcPts val="100"/>
              </a:spcBef>
            </a:pPr>
            <a:r>
              <a:rPr sz="950" b="1" spc="-415" dirty="0">
                <a:latin typeface="Arial"/>
                <a:cs typeface="Arial"/>
              </a:rPr>
              <a:t>3</a:t>
            </a:r>
            <a:r>
              <a:rPr sz="1050" spc="-7" baseline="7936" dirty="0">
                <a:solidFill>
                  <a:srgbClr val="6078AD"/>
                </a:solidFill>
                <a:latin typeface="Arial"/>
                <a:cs typeface="Arial"/>
              </a:rPr>
              <a:t>5</a:t>
            </a:r>
            <a:endParaRPr sz="1050" baseline="7936">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73998" y="902203"/>
            <a:ext cx="4937125" cy="391160"/>
          </a:xfrm>
          <a:prstGeom prst="rect">
            <a:avLst/>
          </a:prstGeom>
        </p:spPr>
        <p:txBody>
          <a:bodyPr vert="horz" wrap="square" lIns="0" tIns="12700" rIns="0" bIns="0" rtlCol="0">
            <a:spAutoFit/>
          </a:bodyPr>
          <a:lstStyle/>
          <a:p>
            <a:pPr marL="12700">
              <a:lnSpc>
                <a:spcPct val="100000"/>
              </a:lnSpc>
              <a:spcBef>
                <a:spcPts val="100"/>
              </a:spcBef>
            </a:pPr>
            <a:r>
              <a:rPr sz="2400" spc="165" dirty="0">
                <a:solidFill>
                  <a:srgbClr val="004689"/>
                </a:solidFill>
                <a:latin typeface="Garamond"/>
                <a:cs typeface="Garamond"/>
              </a:rPr>
              <a:t>¡Asegúrese </a:t>
            </a:r>
            <a:r>
              <a:rPr sz="2400" spc="110" dirty="0">
                <a:solidFill>
                  <a:srgbClr val="004689"/>
                </a:solidFill>
                <a:latin typeface="Garamond"/>
                <a:cs typeface="Garamond"/>
              </a:rPr>
              <a:t>bien </a:t>
            </a:r>
            <a:r>
              <a:rPr sz="2400" spc="180" dirty="0">
                <a:solidFill>
                  <a:srgbClr val="004689"/>
                </a:solidFill>
                <a:latin typeface="Garamond"/>
                <a:cs typeface="Garamond"/>
              </a:rPr>
              <a:t>para</a:t>
            </a:r>
            <a:r>
              <a:rPr sz="2400" spc="-420" dirty="0">
                <a:solidFill>
                  <a:srgbClr val="004689"/>
                </a:solidFill>
                <a:latin typeface="Garamond"/>
                <a:cs typeface="Garamond"/>
              </a:rPr>
              <a:t> </a:t>
            </a:r>
            <a:r>
              <a:rPr sz="2400" spc="135" dirty="0">
                <a:solidFill>
                  <a:srgbClr val="004689"/>
                </a:solidFill>
                <a:latin typeface="Garamond"/>
                <a:cs typeface="Garamond"/>
              </a:rPr>
              <a:t>estar </a:t>
            </a:r>
            <a:r>
              <a:rPr sz="2400" spc="145" dirty="0">
                <a:solidFill>
                  <a:srgbClr val="004689"/>
                </a:solidFill>
                <a:latin typeface="Garamond"/>
                <a:cs typeface="Garamond"/>
              </a:rPr>
              <a:t>tranquilo!</a:t>
            </a:r>
            <a:endParaRPr sz="2400">
              <a:latin typeface="Garamond"/>
              <a:cs typeface="Garamond"/>
            </a:endParaRPr>
          </a:p>
        </p:txBody>
      </p:sp>
      <p:sp>
        <p:nvSpPr>
          <p:cNvPr id="3" name="object 3"/>
          <p:cNvSpPr txBox="1"/>
          <p:nvPr/>
        </p:nvSpPr>
        <p:spPr>
          <a:xfrm>
            <a:off x="977574" y="9221003"/>
            <a:ext cx="5969000" cy="459740"/>
          </a:xfrm>
          <a:prstGeom prst="rect">
            <a:avLst/>
          </a:prstGeom>
        </p:spPr>
        <p:txBody>
          <a:bodyPr vert="horz" wrap="square" lIns="0" tIns="66040" rIns="0" bIns="0" rtlCol="0">
            <a:spAutoFit/>
          </a:bodyPr>
          <a:lstStyle/>
          <a:p>
            <a:pPr marL="12700" marR="5080">
              <a:lnSpc>
                <a:spcPct val="78100"/>
              </a:lnSpc>
              <a:spcBef>
                <a:spcPts val="520"/>
              </a:spcBef>
            </a:pPr>
            <a:r>
              <a:rPr sz="1600" spc="25" dirty="0">
                <a:solidFill>
                  <a:srgbClr val="004689"/>
                </a:solidFill>
                <a:latin typeface="Garamond"/>
                <a:cs typeface="Garamond"/>
              </a:rPr>
              <a:t>¿En</a:t>
            </a:r>
            <a:r>
              <a:rPr sz="1600" dirty="0">
                <a:solidFill>
                  <a:srgbClr val="004689"/>
                </a:solidFill>
                <a:latin typeface="Garamond"/>
                <a:cs typeface="Garamond"/>
              </a:rPr>
              <a:t> </a:t>
            </a:r>
            <a:r>
              <a:rPr sz="1600" spc="105" dirty="0">
                <a:solidFill>
                  <a:srgbClr val="004689"/>
                </a:solidFill>
                <a:latin typeface="Garamond"/>
                <a:cs typeface="Garamond"/>
              </a:rPr>
              <a:t>cuáles</a:t>
            </a:r>
            <a:r>
              <a:rPr sz="1600" dirty="0">
                <a:solidFill>
                  <a:srgbClr val="004689"/>
                </a:solidFill>
                <a:latin typeface="Garamond"/>
                <a:cs typeface="Garamond"/>
              </a:rPr>
              <a:t> </a:t>
            </a:r>
            <a:r>
              <a:rPr sz="1600" spc="110" dirty="0">
                <a:solidFill>
                  <a:srgbClr val="004689"/>
                </a:solidFill>
                <a:latin typeface="Garamond"/>
                <a:cs typeface="Garamond"/>
              </a:rPr>
              <a:t>de</a:t>
            </a:r>
            <a:r>
              <a:rPr sz="1600" dirty="0">
                <a:solidFill>
                  <a:srgbClr val="004689"/>
                </a:solidFill>
                <a:latin typeface="Garamond"/>
                <a:cs typeface="Garamond"/>
              </a:rPr>
              <a:t> </a:t>
            </a:r>
            <a:r>
              <a:rPr sz="1600" spc="65" dirty="0">
                <a:solidFill>
                  <a:srgbClr val="004689"/>
                </a:solidFill>
                <a:latin typeface="Garamond"/>
                <a:cs typeface="Garamond"/>
              </a:rPr>
              <a:t>los</a:t>
            </a:r>
            <a:r>
              <a:rPr sz="1600" dirty="0">
                <a:solidFill>
                  <a:srgbClr val="004689"/>
                </a:solidFill>
                <a:latin typeface="Garamond"/>
                <a:cs typeface="Garamond"/>
              </a:rPr>
              <a:t> </a:t>
            </a:r>
            <a:r>
              <a:rPr sz="1600" spc="95" dirty="0">
                <a:solidFill>
                  <a:srgbClr val="004689"/>
                </a:solidFill>
                <a:latin typeface="Garamond"/>
                <a:cs typeface="Garamond"/>
              </a:rPr>
              <a:t>siguientes</a:t>
            </a:r>
            <a:r>
              <a:rPr sz="1600" dirty="0">
                <a:solidFill>
                  <a:srgbClr val="004689"/>
                </a:solidFill>
                <a:latin typeface="Garamond"/>
                <a:cs typeface="Garamond"/>
              </a:rPr>
              <a:t> </a:t>
            </a:r>
            <a:r>
              <a:rPr sz="1600" spc="105" dirty="0">
                <a:solidFill>
                  <a:srgbClr val="004689"/>
                </a:solidFill>
                <a:latin typeface="Garamond"/>
                <a:cs typeface="Garamond"/>
              </a:rPr>
              <a:t>temas</a:t>
            </a:r>
            <a:r>
              <a:rPr sz="1600" spc="-5" dirty="0">
                <a:solidFill>
                  <a:srgbClr val="004689"/>
                </a:solidFill>
                <a:latin typeface="Garamond"/>
                <a:cs typeface="Garamond"/>
              </a:rPr>
              <a:t> </a:t>
            </a:r>
            <a:r>
              <a:rPr sz="1600" spc="75" dirty="0">
                <a:solidFill>
                  <a:srgbClr val="004689"/>
                </a:solidFill>
                <a:latin typeface="Garamond"/>
                <a:cs typeface="Garamond"/>
              </a:rPr>
              <a:t>le</a:t>
            </a:r>
            <a:r>
              <a:rPr sz="1600" dirty="0">
                <a:solidFill>
                  <a:srgbClr val="004689"/>
                </a:solidFill>
                <a:latin typeface="Garamond"/>
                <a:cs typeface="Garamond"/>
              </a:rPr>
              <a:t> </a:t>
            </a:r>
            <a:r>
              <a:rPr sz="1600" spc="125" dirty="0">
                <a:solidFill>
                  <a:srgbClr val="004689"/>
                </a:solidFill>
                <a:latin typeface="Garamond"/>
                <a:cs typeface="Garamond"/>
              </a:rPr>
              <a:t>gustaría</a:t>
            </a:r>
            <a:r>
              <a:rPr sz="1600" dirty="0">
                <a:solidFill>
                  <a:srgbClr val="004689"/>
                </a:solidFill>
                <a:latin typeface="Garamond"/>
                <a:cs typeface="Garamond"/>
              </a:rPr>
              <a:t> </a:t>
            </a:r>
            <a:r>
              <a:rPr sz="1600" spc="75" dirty="0">
                <a:solidFill>
                  <a:srgbClr val="004689"/>
                </a:solidFill>
                <a:latin typeface="Garamond"/>
                <a:cs typeface="Garamond"/>
              </a:rPr>
              <a:t>encontrar</a:t>
            </a:r>
            <a:r>
              <a:rPr sz="1600" dirty="0">
                <a:solidFill>
                  <a:srgbClr val="004689"/>
                </a:solidFill>
                <a:latin typeface="Garamond"/>
                <a:cs typeface="Garamond"/>
              </a:rPr>
              <a:t> </a:t>
            </a:r>
            <a:r>
              <a:rPr sz="1600" spc="150" dirty="0">
                <a:solidFill>
                  <a:srgbClr val="004689"/>
                </a:solidFill>
                <a:latin typeface="Garamond"/>
                <a:cs typeface="Garamond"/>
              </a:rPr>
              <a:t>una</a:t>
            </a:r>
            <a:r>
              <a:rPr sz="1600" dirty="0">
                <a:solidFill>
                  <a:srgbClr val="004689"/>
                </a:solidFill>
                <a:latin typeface="Garamond"/>
                <a:cs typeface="Garamond"/>
              </a:rPr>
              <a:t> </a:t>
            </a:r>
            <a:r>
              <a:rPr sz="1600" spc="65" dirty="0">
                <a:solidFill>
                  <a:srgbClr val="004689"/>
                </a:solidFill>
                <a:latin typeface="Garamond"/>
                <a:cs typeface="Garamond"/>
              </a:rPr>
              <a:t>opción  </a:t>
            </a:r>
            <a:r>
              <a:rPr sz="1600" spc="135" dirty="0">
                <a:solidFill>
                  <a:srgbClr val="004689"/>
                </a:solidFill>
                <a:latin typeface="Garamond"/>
                <a:cs typeface="Garamond"/>
              </a:rPr>
              <a:t>más</a:t>
            </a:r>
            <a:r>
              <a:rPr sz="1600" dirty="0">
                <a:solidFill>
                  <a:srgbClr val="004689"/>
                </a:solidFill>
                <a:latin typeface="Garamond"/>
                <a:cs typeface="Garamond"/>
              </a:rPr>
              <a:t> </a:t>
            </a:r>
            <a:r>
              <a:rPr sz="1600" spc="75" dirty="0">
                <a:solidFill>
                  <a:srgbClr val="004689"/>
                </a:solidFill>
                <a:latin typeface="Garamond"/>
                <a:cs typeface="Garamond"/>
              </a:rPr>
              <a:t>ventajosa</a:t>
            </a:r>
            <a:r>
              <a:rPr sz="1600" dirty="0">
                <a:solidFill>
                  <a:srgbClr val="004689"/>
                </a:solidFill>
                <a:latin typeface="Garamond"/>
                <a:cs typeface="Garamond"/>
              </a:rPr>
              <a:t> </a:t>
            </a:r>
            <a:r>
              <a:rPr sz="1600" spc="125" dirty="0">
                <a:solidFill>
                  <a:srgbClr val="004689"/>
                </a:solidFill>
                <a:latin typeface="Garamond"/>
                <a:cs typeface="Garamond"/>
              </a:rPr>
              <a:t>para</a:t>
            </a:r>
            <a:r>
              <a:rPr sz="1600" dirty="0">
                <a:solidFill>
                  <a:srgbClr val="004689"/>
                </a:solidFill>
                <a:latin typeface="Garamond"/>
                <a:cs typeface="Garamond"/>
              </a:rPr>
              <a:t> </a:t>
            </a:r>
            <a:r>
              <a:rPr sz="1600" spc="105" dirty="0">
                <a:solidFill>
                  <a:srgbClr val="004689"/>
                </a:solidFill>
                <a:latin typeface="Garamond"/>
                <a:cs typeface="Garamond"/>
              </a:rPr>
              <a:t>usted?</a:t>
            </a:r>
            <a:r>
              <a:rPr sz="1600" dirty="0">
                <a:solidFill>
                  <a:srgbClr val="004689"/>
                </a:solidFill>
                <a:latin typeface="Garamond"/>
                <a:cs typeface="Garamond"/>
              </a:rPr>
              <a:t> </a:t>
            </a:r>
            <a:r>
              <a:rPr sz="1600" spc="-55" dirty="0">
                <a:solidFill>
                  <a:srgbClr val="004689"/>
                </a:solidFill>
                <a:latin typeface="Garamond"/>
                <a:cs typeface="Garamond"/>
              </a:rPr>
              <a:t>Y,</a:t>
            </a:r>
            <a:r>
              <a:rPr sz="1600" dirty="0">
                <a:solidFill>
                  <a:srgbClr val="004689"/>
                </a:solidFill>
                <a:latin typeface="Garamond"/>
                <a:cs typeface="Garamond"/>
              </a:rPr>
              <a:t> </a:t>
            </a:r>
            <a:r>
              <a:rPr sz="1600" spc="75" dirty="0">
                <a:solidFill>
                  <a:srgbClr val="004689"/>
                </a:solidFill>
                <a:latin typeface="Garamond"/>
                <a:cs typeface="Garamond"/>
              </a:rPr>
              <a:t>¿Cómo</a:t>
            </a:r>
            <a:r>
              <a:rPr sz="1600" dirty="0">
                <a:solidFill>
                  <a:srgbClr val="004689"/>
                </a:solidFill>
                <a:latin typeface="Garamond"/>
                <a:cs typeface="Garamond"/>
              </a:rPr>
              <a:t> </a:t>
            </a:r>
            <a:r>
              <a:rPr sz="1600" spc="75" dirty="0">
                <a:solidFill>
                  <a:srgbClr val="004689"/>
                </a:solidFill>
                <a:latin typeface="Garamond"/>
                <a:cs typeface="Garamond"/>
              </a:rPr>
              <a:t>le</a:t>
            </a:r>
            <a:r>
              <a:rPr sz="1600" spc="5" dirty="0">
                <a:solidFill>
                  <a:srgbClr val="004689"/>
                </a:solidFill>
                <a:latin typeface="Garamond"/>
                <a:cs typeface="Garamond"/>
              </a:rPr>
              <a:t> </a:t>
            </a:r>
            <a:r>
              <a:rPr sz="1600" spc="120" dirty="0">
                <a:solidFill>
                  <a:srgbClr val="004689"/>
                </a:solidFill>
                <a:latin typeface="Garamond"/>
                <a:cs typeface="Garamond"/>
              </a:rPr>
              <a:t>gustaría?</a:t>
            </a:r>
            <a:endParaRPr sz="1600">
              <a:latin typeface="Garamond"/>
              <a:cs typeface="Garamond"/>
            </a:endParaRPr>
          </a:p>
        </p:txBody>
      </p:sp>
      <p:sp>
        <p:nvSpPr>
          <p:cNvPr id="4" name="object 4"/>
          <p:cNvSpPr txBox="1"/>
          <p:nvPr/>
        </p:nvSpPr>
        <p:spPr>
          <a:xfrm>
            <a:off x="1488998" y="9707202"/>
            <a:ext cx="5621655" cy="559435"/>
          </a:xfrm>
          <a:prstGeom prst="rect">
            <a:avLst/>
          </a:prstGeom>
        </p:spPr>
        <p:txBody>
          <a:bodyPr vert="horz" wrap="square" lIns="0" tIns="38100" rIns="0" bIns="0" rtlCol="0">
            <a:spAutoFit/>
          </a:bodyPr>
          <a:lstStyle/>
          <a:p>
            <a:pPr marL="12700">
              <a:lnSpc>
                <a:spcPct val="100000"/>
              </a:lnSpc>
              <a:spcBef>
                <a:spcPts val="300"/>
              </a:spcBef>
              <a:tabLst>
                <a:tab pos="3239135" algn="l"/>
                <a:tab pos="5608320" algn="l"/>
              </a:tabLst>
            </a:pPr>
            <a:r>
              <a:rPr sz="1000" spc="25" dirty="0">
                <a:solidFill>
                  <a:srgbClr val="6078AD"/>
                </a:solidFill>
                <a:latin typeface="Calibri"/>
                <a:cs typeface="Calibri"/>
              </a:rPr>
              <a:t>Indemnización</a:t>
            </a:r>
            <a:r>
              <a:rPr sz="1000" spc="-10" dirty="0">
                <a:solidFill>
                  <a:srgbClr val="6078AD"/>
                </a:solidFill>
                <a:latin typeface="Calibri"/>
                <a:cs typeface="Calibri"/>
              </a:rPr>
              <a:t> </a:t>
            </a:r>
            <a:r>
              <a:rPr sz="1000" spc="20" dirty="0">
                <a:solidFill>
                  <a:srgbClr val="6078AD"/>
                </a:solidFill>
                <a:latin typeface="Calibri"/>
                <a:cs typeface="Calibri"/>
              </a:rPr>
              <a:t>diaria</a:t>
            </a:r>
            <a:r>
              <a:rPr sz="1000" spc="-5" dirty="0">
                <a:solidFill>
                  <a:srgbClr val="6078AD"/>
                </a:solidFill>
                <a:latin typeface="Calibri"/>
                <a:cs typeface="Calibri"/>
              </a:rPr>
              <a:t> </a:t>
            </a:r>
            <a:r>
              <a:rPr sz="1000" spc="25" dirty="0">
                <a:solidFill>
                  <a:srgbClr val="6078AD"/>
                </a:solidFill>
                <a:latin typeface="Calibri"/>
                <a:cs typeface="Calibri"/>
              </a:rPr>
              <a:t>en</a:t>
            </a:r>
            <a:r>
              <a:rPr sz="1000" spc="-5" dirty="0">
                <a:solidFill>
                  <a:srgbClr val="6078AD"/>
                </a:solidFill>
                <a:latin typeface="Calibri"/>
                <a:cs typeface="Calibri"/>
              </a:rPr>
              <a:t> </a:t>
            </a:r>
            <a:r>
              <a:rPr sz="1000" spc="25" dirty="0">
                <a:solidFill>
                  <a:srgbClr val="6078AD"/>
                </a:solidFill>
                <a:latin typeface="Calibri"/>
                <a:cs typeface="Calibri"/>
              </a:rPr>
              <a:t>caso</a:t>
            </a:r>
            <a:r>
              <a:rPr sz="1000" spc="-5" dirty="0">
                <a:solidFill>
                  <a:srgbClr val="6078AD"/>
                </a:solidFill>
                <a:latin typeface="Calibri"/>
                <a:cs typeface="Calibri"/>
              </a:rPr>
              <a:t> </a:t>
            </a:r>
            <a:r>
              <a:rPr sz="1000" spc="15" dirty="0">
                <a:solidFill>
                  <a:srgbClr val="6078AD"/>
                </a:solidFill>
                <a:latin typeface="Calibri"/>
                <a:cs typeface="Calibri"/>
              </a:rPr>
              <a:t>de</a:t>
            </a:r>
            <a:r>
              <a:rPr sz="1000" spc="-10" dirty="0">
                <a:solidFill>
                  <a:srgbClr val="6078AD"/>
                </a:solidFill>
                <a:latin typeface="Calibri"/>
                <a:cs typeface="Calibri"/>
              </a:rPr>
              <a:t> </a:t>
            </a:r>
            <a:r>
              <a:rPr sz="1000" spc="25" dirty="0">
                <a:solidFill>
                  <a:srgbClr val="6078AD"/>
                </a:solidFill>
                <a:latin typeface="Calibri"/>
                <a:cs typeface="Calibri"/>
              </a:rPr>
              <a:t>enfermedad</a:t>
            </a:r>
            <a:r>
              <a:rPr sz="1000" spc="-5" dirty="0">
                <a:solidFill>
                  <a:srgbClr val="6078AD"/>
                </a:solidFill>
                <a:latin typeface="Calibri"/>
                <a:cs typeface="Calibri"/>
              </a:rPr>
              <a:t> </a:t>
            </a:r>
            <a:r>
              <a:rPr sz="1000" spc="15" dirty="0">
                <a:solidFill>
                  <a:srgbClr val="6078AD"/>
                </a:solidFill>
                <a:latin typeface="Calibri"/>
                <a:cs typeface="Calibri"/>
              </a:rPr>
              <a:t>o</a:t>
            </a:r>
            <a:r>
              <a:rPr sz="1000" spc="-5" dirty="0">
                <a:solidFill>
                  <a:srgbClr val="6078AD"/>
                </a:solidFill>
                <a:latin typeface="Calibri"/>
                <a:cs typeface="Calibri"/>
              </a:rPr>
              <a:t> </a:t>
            </a:r>
            <a:r>
              <a:rPr sz="1000" spc="20" dirty="0">
                <a:solidFill>
                  <a:srgbClr val="6078AD"/>
                </a:solidFill>
                <a:latin typeface="Calibri"/>
                <a:cs typeface="Calibri"/>
              </a:rPr>
              <a:t>accidente	</a:t>
            </a:r>
            <a:r>
              <a:rPr sz="1000" u="dash" spc="20" dirty="0">
                <a:solidFill>
                  <a:srgbClr val="6078AD"/>
                </a:solidFill>
                <a:uFill>
                  <a:solidFill>
                    <a:srgbClr val="91A7D1"/>
                  </a:solidFill>
                </a:uFill>
                <a:latin typeface="Times New Roman"/>
                <a:cs typeface="Times New Roman"/>
              </a:rPr>
              <a:t> 	</a:t>
            </a:r>
            <a:endParaRPr sz="1000">
              <a:latin typeface="Times New Roman"/>
              <a:cs typeface="Times New Roman"/>
            </a:endParaRPr>
          </a:p>
          <a:p>
            <a:pPr marL="12700">
              <a:lnSpc>
                <a:spcPct val="100000"/>
              </a:lnSpc>
              <a:spcBef>
                <a:spcPts val="200"/>
              </a:spcBef>
              <a:tabLst>
                <a:tab pos="3239135" algn="l"/>
                <a:tab pos="5608320" algn="l"/>
              </a:tabLst>
            </a:pPr>
            <a:r>
              <a:rPr sz="1000" spc="30" dirty="0">
                <a:solidFill>
                  <a:srgbClr val="6078AD"/>
                </a:solidFill>
                <a:latin typeface="Calibri"/>
                <a:cs typeface="Calibri"/>
              </a:rPr>
              <a:t>Capital </a:t>
            </a:r>
            <a:r>
              <a:rPr sz="1000" spc="25" dirty="0">
                <a:solidFill>
                  <a:srgbClr val="6078AD"/>
                </a:solidFill>
                <a:latin typeface="Calibri"/>
                <a:cs typeface="Calibri"/>
              </a:rPr>
              <a:t>en caso </a:t>
            </a:r>
            <a:r>
              <a:rPr sz="1000" spc="15" dirty="0">
                <a:solidFill>
                  <a:srgbClr val="6078AD"/>
                </a:solidFill>
                <a:latin typeface="Calibri"/>
                <a:cs typeface="Calibri"/>
              </a:rPr>
              <a:t>de</a:t>
            </a:r>
            <a:r>
              <a:rPr sz="1000" spc="-145" dirty="0">
                <a:solidFill>
                  <a:srgbClr val="6078AD"/>
                </a:solidFill>
                <a:latin typeface="Calibri"/>
                <a:cs typeface="Calibri"/>
              </a:rPr>
              <a:t> </a:t>
            </a:r>
            <a:r>
              <a:rPr sz="1000" spc="20" dirty="0">
                <a:solidFill>
                  <a:srgbClr val="6078AD"/>
                </a:solidFill>
                <a:latin typeface="Calibri"/>
                <a:cs typeface="Calibri"/>
              </a:rPr>
              <a:t>invalidez	</a:t>
            </a:r>
            <a:r>
              <a:rPr sz="1000" u="dash" spc="20" dirty="0">
                <a:solidFill>
                  <a:srgbClr val="6078AD"/>
                </a:solidFill>
                <a:uFill>
                  <a:solidFill>
                    <a:srgbClr val="91A7D1"/>
                  </a:solidFill>
                </a:uFill>
                <a:latin typeface="Times New Roman"/>
                <a:cs typeface="Times New Roman"/>
              </a:rPr>
              <a:t> 	</a:t>
            </a:r>
            <a:endParaRPr sz="1000">
              <a:latin typeface="Times New Roman"/>
              <a:cs typeface="Times New Roman"/>
            </a:endParaRPr>
          </a:p>
          <a:p>
            <a:pPr marL="12700">
              <a:lnSpc>
                <a:spcPct val="100000"/>
              </a:lnSpc>
              <a:spcBef>
                <a:spcPts val="200"/>
              </a:spcBef>
              <a:tabLst>
                <a:tab pos="3239135" algn="l"/>
                <a:tab pos="5608320" algn="l"/>
              </a:tabLst>
            </a:pPr>
            <a:r>
              <a:rPr sz="1000" spc="30" dirty="0">
                <a:solidFill>
                  <a:srgbClr val="6078AD"/>
                </a:solidFill>
                <a:latin typeface="Calibri"/>
                <a:cs typeface="Calibri"/>
              </a:rPr>
              <a:t>Capital </a:t>
            </a:r>
            <a:r>
              <a:rPr sz="1000" spc="25" dirty="0">
                <a:solidFill>
                  <a:srgbClr val="6078AD"/>
                </a:solidFill>
                <a:latin typeface="Calibri"/>
                <a:cs typeface="Calibri"/>
              </a:rPr>
              <a:t>en caso </a:t>
            </a:r>
            <a:r>
              <a:rPr sz="1000" spc="15" dirty="0">
                <a:solidFill>
                  <a:srgbClr val="6078AD"/>
                </a:solidFill>
                <a:latin typeface="Calibri"/>
                <a:cs typeface="Calibri"/>
              </a:rPr>
              <a:t>de</a:t>
            </a:r>
            <a:r>
              <a:rPr sz="1000" spc="-125" dirty="0">
                <a:solidFill>
                  <a:srgbClr val="6078AD"/>
                </a:solidFill>
                <a:latin typeface="Calibri"/>
                <a:cs typeface="Calibri"/>
              </a:rPr>
              <a:t> </a:t>
            </a:r>
            <a:r>
              <a:rPr sz="1000" spc="20" dirty="0">
                <a:solidFill>
                  <a:srgbClr val="6078AD"/>
                </a:solidFill>
                <a:latin typeface="Calibri"/>
                <a:cs typeface="Calibri"/>
              </a:rPr>
              <a:t>fallecimiento	</a:t>
            </a:r>
            <a:r>
              <a:rPr sz="1000" u="dash" spc="20" dirty="0">
                <a:solidFill>
                  <a:srgbClr val="6078AD"/>
                </a:solidFill>
                <a:uFill>
                  <a:solidFill>
                    <a:srgbClr val="91A7D1"/>
                  </a:solidFill>
                </a:uFill>
                <a:latin typeface="Times New Roman"/>
                <a:cs typeface="Times New Roman"/>
              </a:rPr>
              <a:t> 	</a:t>
            </a:r>
            <a:endParaRPr sz="1000">
              <a:latin typeface="Times New Roman"/>
              <a:cs typeface="Times New Roman"/>
            </a:endParaRPr>
          </a:p>
        </p:txBody>
      </p:sp>
      <p:sp>
        <p:nvSpPr>
          <p:cNvPr id="5" name="object 5"/>
          <p:cNvSpPr txBox="1"/>
          <p:nvPr/>
        </p:nvSpPr>
        <p:spPr>
          <a:xfrm>
            <a:off x="6203002" y="5428292"/>
            <a:ext cx="911225" cy="473075"/>
          </a:xfrm>
          <a:prstGeom prst="rect">
            <a:avLst/>
          </a:prstGeom>
        </p:spPr>
        <p:txBody>
          <a:bodyPr vert="horz" wrap="square" lIns="0" tIns="17780" rIns="0" bIns="0" rtlCol="0">
            <a:spAutoFit/>
          </a:bodyPr>
          <a:lstStyle/>
          <a:p>
            <a:pPr marL="12700" marR="5080">
              <a:lnSpc>
                <a:spcPts val="700"/>
              </a:lnSpc>
              <a:spcBef>
                <a:spcPts val="140"/>
              </a:spcBef>
            </a:pPr>
            <a:r>
              <a:rPr sz="600" spc="-80" dirty="0">
                <a:solidFill>
                  <a:srgbClr val="6078AD"/>
                </a:solidFill>
                <a:latin typeface="Calibri"/>
                <a:cs typeface="Calibri"/>
              </a:rPr>
              <a:t>* </a:t>
            </a:r>
            <a:r>
              <a:rPr sz="600" spc="20" dirty="0">
                <a:solidFill>
                  <a:srgbClr val="6078AD"/>
                </a:solidFill>
                <a:latin typeface="Calibri"/>
                <a:cs typeface="Calibri"/>
              </a:rPr>
              <a:t>Para </a:t>
            </a:r>
            <a:r>
              <a:rPr sz="600" spc="15" dirty="0">
                <a:solidFill>
                  <a:srgbClr val="6078AD"/>
                </a:solidFill>
                <a:latin typeface="Calibri"/>
                <a:cs typeface="Calibri"/>
              </a:rPr>
              <a:t>cobrar </a:t>
            </a:r>
            <a:r>
              <a:rPr sz="600" spc="20" dirty="0">
                <a:solidFill>
                  <a:srgbClr val="6078AD"/>
                </a:solidFill>
                <a:latin typeface="Calibri"/>
                <a:cs typeface="Calibri"/>
              </a:rPr>
              <a:t>la</a:t>
            </a:r>
            <a:r>
              <a:rPr sz="600" spc="-60" dirty="0">
                <a:solidFill>
                  <a:srgbClr val="6078AD"/>
                </a:solidFill>
                <a:latin typeface="Calibri"/>
                <a:cs typeface="Calibri"/>
              </a:rPr>
              <a:t> </a:t>
            </a:r>
            <a:r>
              <a:rPr sz="600" spc="20" dirty="0">
                <a:solidFill>
                  <a:srgbClr val="6078AD"/>
                </a:solidFill>
                <a:latin typeface="Calibri"/>
                <a:cs typeface="Calibri"/>
              </a:rPr>
              <a:t>prestación  </a:t>
            </a:r>
            <a:r>
              <a:rPr sz="600" spc="15" dirty="0">
                <a:solidFill>
                  <a:srgbClr val="6078AD"/>
                </a:solidFill>
                <a:latin typeface="Calibri"/>
                <a:cs typeface="Calibri"/>
              </a:rPr>
              <a:t>es </a:t>
            </a:r>
            <a:r>
              <a:rPr sz="600" spc="20" dirty="0">
                <a:solidFill>
                  <a:srgbClr val="6078AD"/>
                </a:solidFill>
                <a:latin typeface="Calibri"/>
                <a:cs typeface="Calibri"/>
              </a:rPr>
              <a:t>requisito </a:t>
            </a:r>
            <a:r>
              <a:rPr sz="600" spc="25" dirty="0">
                <a:solidFill>
                  <a:srgbClr val="6078AD"/>
                </a:solidFill>
                <a:latin typeface="Calibri"/>
                <a:cs typeface="Calibri"/>
              </a:rPr>
              <a:t>exigido </a:t>
            </a:r>
            <a:r>
              <a:rPr sz="600" spc="20" dirty="0">
                <a:solidFill>
                  <a:srgbClr val="6078AD"/>
                </a:solidFill>
                <a:latin typeface="Calibri"/>
                <a:cs typeface="Calibri"/>
              </a:rPr>
              <a:t>estar  </a:t>
            </a:r>
            <a:r>
              <a:rPr sz="600" spc="15" dirty="0">
                <a:solidFill>
                  <a:srgbClr val="6078AD"/>
                </a:solidFill>
                <a:latin typeface="Calibri"/>
                <a:cs typeface="Calibri"/>
              </a:rPr>
              <a:t>de </a:t>
            </a:r>
            <a:r>
              <a:rPr sz="600" spc="25" dirty="0">
                <a:solidFill>
                  <a:srgbClr val="6078AD"/>
                </a:solidFill>
                <a:latin typeface="Calibri"/>
                <a:cs typeface="Calibri"/>
              </a:rPr>
              <a:t>alta </a:t>
            </a:r>
            <a:r>
              <a:rPr sz="600" spc="20" dirty="0">
                <a:solidFill>
                  <a:srgbClr val="6078AD"/>
                </a:solidFill>
                <a:latin typeface="Calibri"/>
                <a:cs typeface="Calibri"/>
              </a:rPr>
              <a:t>en la </a:t>
            </a:r>
            <a:r>
              <a:rPr sz="600" spc="25" dirty="0">
                <a:solidFill>
                  <a:srgbClr val="6078AD"/>
                </a:solidFill>
                <a:latin typeface="Calibri"/>
                <a:cs typeface="Calibri"/>
              </a:rPr>
              <a:t>Seguridad  </a:t>
            </a:r>
            <a:r>
              <a:rPr sz="600" spc="20" dirty="0">
                <a:solidFill>
                  <a:srgbClr val="6078AD"/>
                </a:solidFill>
                <a:latin typeface="Calibri"/>
                <a:cs typeface="Calibri"/>
              </a:rPr>
              <a:t>Social </a:t>
            </a:r>
            <a:r>
              <a:rPr sz="600" spc="10" dirty="0">
                <a:solidFill>
                  <a:srgbClr val="6078AD"/>
                </a:solidFill>
                <a:latin typeface="Calibri"/>
                <a:cs typeface="Calibri"/>
              </a:rPr>
              <a:t>y </a:t>
            </a:r>
            <a:r>
              <a:rPr sz="600" spc="20" dirty="0">
                <a:solidFill>
                  <a:srgbClr val="6078AD"/>
                </a:solidFill>
                <a:latin typeface="Calibri"/>
                <a:cs typeface="Calibri"/>
              </a:rPr>
              <a:t>con las </a:t>
            </a:r>
            <a:r>
              <a:rPr sz="600" spc="25" dirty="0">
                <a:solidFill>
                  <a:srgbClr val="6078AD"/>
                </a:solidFill>
                <a:latin typeface="Calibri"/>
                <a:cs typeface="Calibri"/>
              </a:rPr>
              <a:t>cuotas </a:t>
            </a:r>
            <a:r>
              <a:rPr sz="600" spc="20" dirty="0">
                <a:solidFill>
                  <a:srgbClr val="6078AD"/>
                </a:solidFill>
                <a:latin typeface="Calibri"/>
                <a:cs typeface="Calibri"/>
              </a:rPr>
              <a:t>al  </a:t>
            </a:r>
            <a:r>
              <a:rPr sz="600" spc="15" dirty="0">
                <a:solidFill>
                  <a:srgbClr val="6078AD"/>
                </a:solidFill>
                <a:latin typeface="Calibri"/>
                <a:cs typeface="Calibri"/>
              </a:rPr>
              <a:t>corriente de</a:t>
            </a:r>
            <a:r>
              <a:rPr sz="600" spc="-30" dirty="0">
                <a:solidFill>
                  <a:srgbClr val="6078AD"/>
                </a:solidFill>
                <a:latin typeface="Calibri"/>
                <a:cs typeface="Calibri"/>
              </a:rPr>
              <a:t> </a:t>
            </a:r>
            <a:r>
              <a:rPr sz="600" spc="15" dirty="0">
                <a:solidFill>
                  <a:srgbClr val="6078AD"/>
                </a:solidFill>
                <a:latin typeface="Calibri"/>
                <a:cs typeface="Calibri"/>
              </a:rPr>
              <a:t>pago.</a:t>
            </a:r>
            <a:endParaRPr sz="600">
              <a:latin typeface="Calibri"/>
              <a:cs typeface="Calibri"/>
            </a:endParaRPr>
          </a:p>
        </p:txBody>
      </p:sp>
      <p:sp>
        <p:nvSpPr>
          <p:cNvPr id="6" name="object 6"/>
          <p:cNvSpPr txBox="1"/>
          <p:nvPr/>
        </p:nvSpPr>
        <p:spPr>
          <a:xfrm>
            <a:off x="974000" y="4569831"/>
            <a:ext cx="1445895" cy="269240"/>
          </a:xfrm>
          <a:prstGeom prst="rect">
            <a:avLst/>
          </a:prstGeom>
        </p:spPr>
        <p:txBody>
          <a:bodyPr vert="horz" wrap="square" lIns="0" tIns="12700" rIns="0" bIns="0" rtlCol="0">
            <a:spAutoFit/>
          </a:bodyPr>
          <a:lstStyle/>
          <a:p>
            <a:pPr marL="12700">
              <a:lnSpc>
                <a:spcPct val="100000"/>
              </a:lnSpc>
              <a:spcBef>
                <a:spcPts val="100"/>
              </a:spcBef>
            </a:pPr>
            <a:r>
              <a:rPr sz="1600" spc="95" dirty="0">
                <a:solidFill>
                  <a:srgbClr val="004689"/>
                </a:solidFill>
                <a:latin typeface="Garamond"/>
                <a:cs typeface="Garamond"/>
              </a:rPr>
              <a:t>Para</a:t>
            </a:r>
            <a:r>
              <a:rPr sz="1600" spc="-55" dirty="0">
                <a:solidFill>
                  <a:srgbClr val="004689"/>
                </a:solidFill>
                <a:latin typeface="Garamond"/>
                <a:cs typeface="Garamond"/>
              </a:rPr>
              <a:t> </a:t>
            </a:r>
            <a:r>
              <a:rPr sz="1600" spc="70" dirty="0">
                <a:solidFill>
                  <a:srgbClr val="004689"/>
                </a:solidFill>
                <a:latin typeface="Garamond"/>
                <a:cs typeface="Garamond"/>
              </a:rPr>
              <a:t>autónomos</a:t>
            </a:r>
            <a:endParaRPr sz="1600" dirty="0">
              <a:latin typeface="Garamond"/>
              <a:cs typeface="Garamond"/>
            </a:endParaRPr>
          </a:p>
        </p:txBody>
      </p:sp>
      <p:sp>
        <p:nvSpPr>
          <p:cNvPr id="7" name="object 7"/>
          <p:cNvSpPr/>
          <p:nvPr/>
        </p:nvSpPr>
        <p:spPr>
          <a:xfrm>
            <a:off x="3836022" y="4937557"/>
            <a:ext cx="0" cy="66675"/>
          </a:xfrm>
          <a:custGeom>
            <a:avLst/>
            <a:gdLst/>
            <a:ahLst/>
            <a:cxnLst/>
            <a:rect l="l" t="t" r="r" b="b"/>
            <a:pathLst>
              <a:path h="66675">
                <a:moveTo>
                  <a:pt x="0" y="0"/>
                </a:moveTo>
                <a:lnTo>
                  <a:pt x="0" y="66395"/>
                </a:lnTo>
              </a:path>
            </a:pathLst>
          </a:custGeom>
          <a:ln w="12700">
            <a:solidFill>
              <a:srgbClr val="004689"/>
            </a:solidFill>
          </a:ln>
        </p:spPr>
        <p:txBody>
          <a:bodyPr wrap="square" lIns="0" tIns="0" rIns="0" bIns="0" rtlCol="0"/>
          <a:lstStyle/>
          <a:p>
            <a:endParaRPr/>
          </a:p>
        </p:txBody>
      </p:sp>
      <p:sp>
        <p:nvSpPr>
          <p:cNvPr id="8" name="object 8"/>
          <p:cNvSpPr/>
          <p:nvPr/>
        </p:nvSpPr>
        <p:spPr>
          <a:xfrm>
            <a:off x="3836022" y="5271846"/>
            <a:ext cx="0" cy="78740"/>
          </a:xfrm>
          <a:custGeom>
            <a:avLst/>
            <a:gdLst/>
            <a:ahLst/>
            <a:cxnLst/>
            <a:rect l="l" t="t" r="r" b="b"/>
            <a:pathLst>
              <a:path h="78739">
                <a:moveTo>
                  <a:pt x="0" y="0"/>
                </a:moveTo>
                <a:lnTo>
                  <a:pt x="0" y="78168"/>
                </a:lnTo>
              </a:path>
            </a:pathLst>
          </a:custGeom>
          <a:ln w="12700">
            <a:solidFill>
              <a:srgbClr val="004689"/>
            </a:solidFill>
          </a:ln>
        </p:spPr>
        <p:txBody>
          <a:bodyPr wrap="square" lIns="0" tIns="0" rIns="0" bIns="0" rtlCol="0"/>
          <a:lstStyle/>
          <a:p>
            <a:endParaRPr/>
          </a:p>
        </p:txBody>
      </p:sp>
      <p:sp>
        <p:nvSpPr>
          <p:cNvPr id="9" name="object 9"/>
          <p:cNvSpPr/>
          <p:nvPr/>
        </p:nvSpPr>
        <p:spPr>
          <a:xfrm>
            <a:off x="3819093" y="4937557"/>
            <a:ext cx="0" cy="66675"/>
          </a:xfrm>
          <a:custGeom>
            <a:avLst/>
            <a:gdLst/>
            <a:ahLst/>
            <a:cxnLst/>
            <a:rect l="l" t="t" r="r" b="b"/>
            <a:pathLst>
              <a:path h="66675">
                <a:moveTo>
                  <a:pt x="0" y="0"/>
                </a:moveTo>
                <a:lnTo>
                  <a:pt x="0" y="66395"/>
                </a:lnTo>
              </a:path>
            </a:pathLst>
          </a:custGeom>
          <a:ln w="4241">
            <a:solidFill>
              <a:srgbClr val="004689"/>
            </a:solidFill>
          </a:ln>
        </p:spPr>
        <p:txBody>
          <a:bodyPr wrap="square" lIns="0" tIns="0" rIns="0" bIns="0" rtlCol="0"/>
          <a:lstStyle/>
          <a:p>
            <a:endParaRPr/>
          </a:p>
        </p:txBody>
      </p:sp>
      <p:sp>
        <p:nvSpPr>
          <p:cNvPr id="10" name="object 10"/>
          <p:cNvSpPr/>
          <p:nvPr/>
        </p:nvSpPr>
        <p:spPr>
          <a:xfrm>
            <a:off x="3819093" y="5271846"/>
            <a:ext cx="0" cy="78740"/>
          </a:xfrm>
          <a:custGeom>
            <a:avLst/>
            <a:gdLst/>
            <a:ahLst/>
            <a:cxnLst/>
            <a:rect l="l" t="t" r="r" b="b"/>
            <a:pathLst>
              <a:path h="78739">
                <a:moveTo>
                  <a:pt x="0" y="0"/>
                </a:moveTo>
                <a:lnTo>
                  <a:pt x="0" y="78168"/>
                </a:lnTo>
              </a:path>
            </a:pathLst>
          </a:custGeom>
          <a:ln w="4241">
            <a:solidFill>
              <a:srgbClr val="004689"/>
            </a:solidFill>
          </a:ln>
        </p:spPr>
        <p:txBody>
          <a:bodyPr wrap="square" lIns="0" tIns="0" rIns="0" bIns="0" rtlCol="0"/>
          <a:lstStyle/>
          <a:p>
            <a:endParaRPr/>
          </a:p>
        </p:txBody>
      </p:sp>
      <p:sp>
        <p:nvSpPr>
          <p:cNvPr id="11" name="object 11"/>
          <p:cNvSpPr/>
          <p:nvPr/>
        </p:nvSpPr>
        <p:spPr>
          <a:xfrm>
            <a:off x="2506332" y="5356364"/>
            <a:ext cx="2626995" cy="0"/>
          </a:xfrm>
          <a:custGeom>
            <a:avLst/>
            <a:gdLst/>
            <a:ahLst/>
            <a:cxnLst/>
            <a:rect l="l" t="t" r="r" b="b"/>
            <a:pathLst>
              <a:path w="2626995">
                <a:moveTo>
                  <a:pt x="0" y="0"/>
                </a:moveTo>
                <a:lnTo>
                  <a:pt x="2626639" y="0"/>
                </a:lnTo>
              </a:path>
            </a:pathLst>
          </a:custGeom>
          <a:ln w="12700">
            <a:solidFill>
              <a:srgbClr val="004689"/>
            </a:solidFill>
          </a:ln>
        </p:spPr>
        <p:txBody>
          <a:bodyPr wrap="square" lIns="0" tIns="0" rIns="0" bIns="0" rtlCol="0"/>
          <a:lstStyle/>
          <a:p>
            <a:endParaRPr/>
          </a:p>
        </p:txBody>
      </p:sp>
      <p:sp>
        <p:nvSpPr>
          <p:cNvPr id="12" name="object 12"/>
          <p:cNvSpPr/>
          <p:nvPr/>
        </p:nvSpPr>
        <p:spPr>
          <a:xfrm>
            <a:off x="2506332" y="5373294"/>
            <a:ext cx="2626995" cy="0"/>
          </a:xfrm>
          <a:custGeom>
            <a:avLst/>
            <a:gdLst/>
            <a:ahLst/>
            <a:cxnLst/>
            <a:rect l="l" t="t" r="r" b="b"/>
            <a:pathLst>
              <a:path w="2626995">
                <a:moveTo>
                  <a:pt x="0" y="0"/>
                </a:moveTo>
                <a:lnTo>
                  <a:pt x="2626639" y="0"/>
                </a:lnTo>
              </a:path>
            </a:pathLst>
          </a:custGeom>
          <a:ln w="4241">
            <a:solidFill>
              <a:srgbClr val="004689"/>
            </a:solidFill>
          </a:ln>
        </p:spPr>
        <p:txBody>
          <a:bodyPr wrap="square" lIns="0" tIns="0" rIns="0" bIns="0" rtlCol="0"/>
          <a:lstStyle/>
          <a:p>
            <a:endParaRPr/>
          </a:p>
        </p:txBody>
      </p:sp>
      <p:sp>
        <p:nvSpPr>
          <p:cNvPr id="13" name="object 13"/>
          <p:cNvSpPr/>
          <p:nvPr/>
        </p:nvSpPr>
        <p:spPr>
          <a:xfrm>
            <a:off x="2499982" y="5356999"/>
            <a:ext cx="0" cy="80010"/>
          </a:xfrm>
          <a:custGeom>
            <a:avLst/>
            <a:gdLst/>
            <a:ahLst/>
            <a:cxnLst/>
            <a:rect l="l" t="t" r="r" b="b"/>
            <a:pathLst>
              <a:path h="80010">
                <a:moveTo>
                  <a:pt x="0" y="0"/>
                </a:moveTo>
                <a:lnTo>
                  <a:pt x="0" y="79540"/>
                </a:lnTo>
              </a:path>
            </a:pathLst>
          </a:custGeom>
          <a:ln w="12700">
            <a:solidFill>
              <a:srgbClr val="004689"/>
            </a:solidFill>
          </a:ln>
        </p:spPr>
        <p:txBody>
          <a:bodyPr wrap="square" lIns="0" tIns="0" rIns="0" bIns="0" rtlCol="0"/>
          <a:lstStyle/>
          <a:p>
            <a:endParaRPr/>
          </a:p>
        </p:txBody>
      </p:sp>
      <p:sp>
        <p:nvSpPr>
          <p:cNvPr id="14" name="object 14"/>
          <p:cNvSpPr/>
          <p:nvPr/>
        </p:nvSpPr>
        <p:spPr>
          <a:xfrm>
            <a:off x="2516911" y="5356999"/>
            <a:ext cx="0" cy="80010"/>
          </a:xfrm>
          <a:custGeom>
            <a:avLst/>
            <a:gdLst/>
            <a:ahLst/>
            <a:cxnLst/>
            <a:rect l="l" t="t" r="r" b="b"/>
            <a:pathLst>
              <a:path h="80010">
                <a:moveTo>
                  <a:pt x="0" y="0"/>
                </a:moveTo>
                <a:lnTo>
                  <a:pt x="0" y="79540"/>
                </a:lnTo>
              </a:path>
            </a:pathLst>
          </a:custGeom>
          <a:ln w="4241">
            <a:solidFill>
              <a:srgbClr val="004689"/>
            </a:solidFill>
          </a:ln>
        </p:spPr>
        <p:txBody>
          <a:bodyPr wrap="square" lIns="0" tIns="0" rIns="0" bIns="0" rtlCol="0"/>
          <a:lstStyle/>
          <a:p>
            <a:endParaRPr/>
          </a:p>
        </p:txBody>
      </p:sp>
      <p:sp>
        <p:nvSpPr>
          <p:cNvPr id="15" name="object 15"/>
          <p:cNvSpPr/>
          <p:nvPr/>
        </p:nvSpPr>
        <p:spPr>
          <a:xfrm>
            <a:off x="5118989" y="5362714"/>
            <a:ext cx="0" cy="74295"/>
          </a:xfrm>
          <a:custGeom>
            <a:avLst/>
            <a:gdLst/>
            <a:ahLst/>
            <a:cxnLst/>
            <a:rect l="l" t="t" r="r" b="b"/>
            <a:pathLst>
              <a:path h="74295">
                <a:moveTo>
                  <a:pt x="0" y="0"/>
                </a:moveTo>
                <a:lnTo>
                  <a:pt x="0" y="73825"/>
                </a:lnTo>
              </a:path>
            </a:pathLst>
          </a:custGeom>
          <a:ln w="6705">
            <a:solidFill>
              <a:srgbClr val="004689"/>
            </a:solidFill>
          </a:ln>
        </p:spPr>
        <p:txBody>
          <a:bodyPr wrap="square" lIns="0" tIns="0" rIns="0" bIns="0" rtlCol="0"/>
          <a:lstStyle/>
          <a:p>
            <a:endParaRPr/>
          </a:p>
        </p:txBody>
      </p:sp>
      <p:sp>
        <p:nvSpPr>
          <p:cNvPr id="16" name="object 16"/>
          <p:cNvSpPr/>
          <p:nvPr/>
        </p:nvSpPr>
        <p:spPr>
          <a:xfrm>
            <a:off x="5135918" y="5362714"/>
            <a:ext cx="0" cy="74295"/>
          </a:xfrm>
          <a:custGeom>
            <a:avLst/>
            <a:gdLst/>
            <a:ahLst/>
            <a:cxnLst/>
            <a:rect l="l" t="t" r="r" b="b"/>
            <a:pathLst>
              <a:path h="74295">
                <a:moveTo>
                  <a:pt x="0" y="0"/>
                </a:moveTo>
                <a:lnTo>
                  <a:pt x="0" y="73825"/>
                </a:lnTo>
              </a:path>
            </a:pathLst>
          </a:custGeom>
          <a:ln w="4241">
            <a:solidFill>
              <a:srgbClr val="004689"/>
            </a:solidFill>
          </a:ln>
        </p:spPr>
        <p:txBody>
          <a:bodyPr wrap="square" lIns="0" tIns="0" rIns="0" bIns="0" rtlCol="0"/>
          <a:lstStyle/>
          <a:p>
            <a:endParaRPr/>
          </a:p>
        </p:txBody>
      </p:sp>
      <p:sp>
        <p:nvSpPr>
          <p:cNvPr id="17" name="object 17"/>
          <p:cNvSpPr/>
          <p:nvPr/>
        </p:nvSpPr>
        <p:spPr>
          <a:xfrm>
            <a:off x="2894114" y="4669663"/>
            <a:ext cx="1871345" cy="267970"/>
          </a:xfrm>
          <a:custGeom>
            <a:avLst/>
            <a:gdLst/>
            <a:ahLst/>
            <a:cxnLst/>
            <a:rect l="l" t="t" r="r" b="b"/>
            <a:pathLst>
              <a:path w="1871345" h="267970">
                <a:moveTo>
                  <a:pt x="0" y="267893"/>
                </a:moveTo>
                <a:lnTo>
                  <a:pt x="1871103" y="267893"/>
                </a:lnTo>
                <a:lnTo>
                  <a:pt x="1871103" y="0"/>
                </a:lnTo>
                <a:lnTo>
                  <a:pt x="0" y="0"/>
                </a:lnTo>
                <a:lnTo>
                  <a:pt x="0" y="267893"/>
                </a:lnTo>
                <a:close/>
              </a:path>
            </a:pathLst>
          </a:custGeom>
          <a:solidFill>
            <a:srgbClr val="BDD2E7"/>
          </a:solidFill>
        </p:spPr>
        <p:txBody>
          <a:bodyPr wrap="square" lIns="0" tIns="0" rIns="0" bIns="0" rtlCol="0"/>
          <a:lstStyle/>
          <a:p>
            <a:endParaRPr/>
          </a:p>
        </p:txBody>
      </p:sp>
      <p:sp>
        <p:nvSpPr>
          <p:cNvPr id="18" name="object 18"/>
          <p:cNvSpPr/>
          <p:nvPr/>
        </p:nvSpPr>
        <p:spPr>
          <a:xfrm>
            <a:off x="2894114" y="4669663"/>
            <a:ext cx="1871345" cy="267970"/>
          </a:xfrm>
          <a:custGeom>
            <a:avLst/>
            <a:gdLst/>
            <a:ahLst/>
            <a:cxnLst/>
            <a:rect l="l" t="t" r="r" b="b"/>
            <a:pathLst>
              <a:path w="1871345" h="267970">
                <a:moveTo>
                  <a:pt x="0" y="267893"/>
                </a:moveTo>
                <a:lnTo>
                  <a:pt x="1871103" y="267893"/>
                </a:lnTo>
                <a:lnTo>
                  <a:pt x="1871103" y="0"/>
                </a:lnTo>
                <a:lnTo>
                  <a:pt x="0" y="0"/>
                </a:lnTo>
                <a:lnTo>
                  <a:pt x="0" y="267893"/>
                </a:lnTo>
                <a:close/>
              </a:path>
            </a:pathLst>
          </a:custGeom>
          <a:ln w="5715">
            <a:solidFill>
              <a:srgbClr val="004689"/>
            </a:solidFill>
          </a:ln>
        </p:spPr>
        <p:txBody>
          <a:bodyPr wrap="square" lIns="0" tIns="0" rIns="0" bIns="0" rtlCol="0"/>
          <a:lstStyle/>
          <a:p>
            <a:endParaRPr/>
          </a:p>
        </p:txBody>
      </p:sp>
      <p:sp>
        <p:nvSpPr>
          <p:cNvPr id="19" name="object 19"/>
          <p:cNvSpPr txBox="1"/>
          <p:nvPr/>
        </p:nvSpPr>
        <p:spPr>
          <a:xfrm>
            <a:off x="2894114" y="5003952"/>
            <a:ext cx="1871345" cy="267970"/>
          </a:xfrm>
          <a:prstGeom prst="rect">
            <a:avLst/>
          </a:prstGeom>
          <a:solidFill>
            <a:srgbClr val="DBE6F2"/>
          </a:solidFill>
          <a:ln w="5715">
            <a:solidFill>
              <a:srgbClr val="004689"/>
            </a:solidFill>
          </a:ln>
        </p:spPr>
        <p:txBody>
          <a:bodyPr vert="horz" wrap="square" lIns="0" tIns="26034" rIns="0" bIns="0" rtlCol="0">
            <a:spAutoFit/>
          </a:bodyPr>
          <a:lstStyle/>
          <a:p>
            <a:pPr marL="723265" marR="309880" indent="-313690">
              <a:lnSpc>
                <a:spcPct val="112500"/>
              </a:lnSpc>
              <a:spcBef>
                <a:spcPts val="204"/>
              </a:spcBef>
            </a:pPr>
            <a:r>
              <a:rPr sz="600" spc="40" dirty="0">
                <a:solidFill>
                  <a:srgbClr val="004689"/>
                </a:solidFill>
                <a:latin typeface="Calibri"/>
                <a:cs typeface="Calibri"/>
              </a:rPr>
              <a:t>Cuota </a:t>
            </a:r>
            <a:r>
              <a:rPr sz="600" spc="35" dirty="0">
                <a:solidFill>
                  <a:srgbClr val="004689"/>
                </a:solidFill>
                <a:latin typeface="Calibri"/>
                <a:cs typeface="Calibri"/>
              </a:rPr>
              <a:t>mensual: </a:t>
            </a:r>
            <a:r>
              <a:rPr sz="600" spc="40" dirty="0">
                <a:solidFill>
                  <a:srgbClr val="004689"/>
                </a:solidFill>
                <a:latin typeface="Calibri"/>
                <a:cs typeface="Calibri"/>
              </a:rPr>
              <a:t>29,8% </a:t>
            </a:r>
            <a:r>
              <a:rPr sz="600" spc="30" dirty="0">
                <a:solidFill>
                  <a:srgbClr val="004689"/>
                </a:solidFill>
                <a:latin typeface="Calibri"/>
                <a:cs typeface="Calibri"/>
              </a:rPr>
              <a:t>de la</a:t>
            </a:r>
            <a:r>
              <a:rPr sz="600" spc="-30" dirty="0">
                <a:solidFill>
                  <a:srgbClr val="004689"/>
                </a:solidFill>
                <a:latin typeface="Calibri"/>
                <a:cs typeface="Calibri"/>
              </a:rPr>
              <a:t> </a:t>
            </a:r>
            <a:r>
              <a:rPr sz="600" spc="20" dirty="0">
                <a:solidFill>
                  <a:srgbClr val="004689"/>
                </a:solidFill>
                <a:latin typeface="Calibri"/>
                <a:cs typeface="Calibri"/>
              </a:rPr>
              <a:t>B.C:  </a:t>
            </a:r>
            <a:r>
              <a:rPr sz="600" spc="30" dirty="0">
                <a:solidFill>
                  <a:srgbClr val="004689"/>
                </a:solidFill>
                <a:latin typeface="Calibri"/>
                <a:cs typeface="Calibri"/>
              </a:rPr>
              <a:t>274,10 </a:t>
            </a:r>
            <a:r>
              <a:rPr sz="600" spc="40" dirty="0">
                <a:solidFill>
                  <a:srgbClr val="004689"/>
                </a:solidFill>
                <a:latin typeface="Calibri"/>
                <a:cs typeface="Calibri"/>
              </a:rPr>
              <a:t>€ </a:t>
            </a:r>
            <a:r>
              <a:rPr sz="600" spc="30" dirty="0">
                <a:solidFill>
                  <a:srgbClr val="004689"/>
                </a:solidFill>
                <a:latin typeface="Calibri"/>
                <a:cs typeface="Calibri"/>
              </a:rPr>
              <a:t>/</a:t>
            </a:r>
            <a:r>
              <a:rPr sz="600" spc="-70" dirty="0">
                <a:solidFill>
                  <a:srgbClr val="004689"/>
                </a:solidFill>
                <a:latin typeface="Calibri"/>
                <a:cs typeface="Calibri"/>
              </a:rPr>
              <a:t> </a:t>
            </a:r>
            <a:r>
              <a:rPr sz="600" spc="45" dirty="0">
                <a:solidFill>
                  <a:srgbClr val="004689"/>
                </a:solidFill>
                <a:latin typeface="Calibri"/>
                <a:cs typeface="Calibri"/>
              </a:rPr>
              <a:t>mes</a:t>
            </a:r>
            <a:endParaRPr sz="600">
              <a:latin typeface="Calibri"/>
              <a:cs typeface="Calibri"/>
            </a:endParaRPr>
          </a:p>
        </p:txBody>
      </p:sp>
      <p:sp>
        <p:nvSpPr>
          <p:cNvPr id="20" name="object 20"/>
          <p:cNvSpPr txBox="1"/>
          <p:nvPr/>
        </p:nvSpPr>
        <p:spPr>
          <a:xfrm>
            <a:off x="3080583" y="4672711"/>
            <a:ext cx="1480185" cy="147320"/>
          </a:xfrm>
          <a:prstGeom prst="rect">
            <a:avLst/>
          </a:prstGeom>
        </p:spPr>
        <p:txBody>
          <a:bodyPr vert="horz" wrap="square" lIns="0" tIns="12700" rIns="0" bIns="0" rtlCol="0">
            <a:spAutoFit/>
          </a:bodyPr>
          <a:lstStyle/>
          <a:p>
            <a:pPr>
              <a:lnSpc>
                <a:spcPct val="100000"/>
              </a:lnSpc>
              <a:spcBef>
                <a:spcPts val="100"/>
              </a:spcBef>
            </a:pPr>
            <a:r>
              <a:rPr sz="800" b="1" spc="20" dirty="0">
                <a:solidFill>
                  <a:srgbClr val="004689"/>
                </a:solidFill>
                <a:latin typeface="Calibri"/>
                <a:cs typeface="Calibri"/>
              </a:rPr>
              <a:t>Base</a:t>
            </a:r>
            <a:r>
              <a:rPr sz="800" b="1" spc="-25" dirty="0">
                <a:solidFill>
                  <a:srgbClr val="004689"/>
                </a:solidFill>
                <a:latin typeface="Calibri"/>
                <a:cs typeface="Calibri"/>
              </a:rPr>
              <a:t> </a:t>
            </a:r>
            <a:r>
              <a:rPr sz="800" b="1" spc="15" dirty="0">
                <a:solidFill>
                  <a:srgbClr val="004689"/>
                </a:solidFill>
                <a:latin typeface="Calibri"/>
                <a:cs typeface="Calibri"/>
              </a:rPr>
              <a:t>de</a:t>
            </a:r>
            <a:r>
              <a:rPr sz="800" b="1" spc="-20" dirty="0">
                <a:solidFill>
                  <a:srgbClr val="004689"/>
                </a:solidFill>
                <a:latin typeface="Calibri"/>
                <a:cs typeface="Calibri"/>
              </a:rPr>
              <a:t> </a:t>
            </a:r>
            <a:r>
              <a:rPr sz="800" b="1" spc="25" dirty="0">
                <a:solidFill>
                  <a:srgbClr val="004689"/>
                </a:solidFill>
                <a:latin typeface="Calibri"/>
                <a:cs typeface="Calibri"/>
              </a:rPr>
              <a:t>cotización</a:t>
            </a:r>
            <a:r>
              <a:rPr sz="800" b="1" spc="-25" dirty="0">
                <a:solidFill>
                  <a:srgbClr val="004689"/>
                </a:solidFill>
                <a:latin typeface="Calibri"/>
                <a:cs typeface="Calibri"/>
              </a:rPr>
              <a:t> </a:t>
            </a:r>
            <a:r>
              <a:rPr sz="800" b="1" spc="30" dirty="0">
                <a:solidFill>
                  <a:srgbClr val="004689"/>
                </a:solidFill>
                <a:latin typeface="Calibri"/>
                <a:cs typeface="Calibri"/>
              </a:rPr>
              <a:t>mínima</a:t>
            </a:r>
            <a:r>
              <a:rPr sz="800" b="1" spc="-20" dirty="0">
                <a:solidFill>
                  <a:srgbClr val="004689"/>
                </a:solidFill>
                <a:latin typeface="Calibri"/>
                <a:cs typeface="Calibri"/>
              </a:rPr>
              <a:t> </a:t>
            </a:r>
            <a:r>
              <a:rPr sz="800" b="1" spc="25" dirty="0">
                <a:solidFill>
                  <a:srgbClr val="004689"/>
                </a:solidFill>
                <a:latin typeface="Calibri"/>
                <a:cs typeface="Calibri"/>
              </a:rPr>
              <a:t>2018:</a:t>
            </a:r>
            <a:endParaRPr sz="800">
              <a:latin typeface="Calibri"/>
              <a:cs typeface="Calibri"/>
            </a:endParaRPr>
          </a:p>
        </p:txBody>
      </p:sp>
      <p:sp>
        <p:nvSpPr>
          <p:cNvPr id="21" name="object 21"/>
          <p:cNvSpPr txBox="1"/>
          <p:nvPr/>
        </p:nvSpPr>
        <p:spPr>
          <a:xfrm>
            <a:off x="3621095" y="4764151"/>
            <a:ext cx="398780" cy="147320"/>
          </a:xfrm>
          <a:prstGeom prst="rect">
            <a:avLst/>
          </a:prstGeom>
        </p:spPr>
        <p:txBody>
          <a:bodyPr vert="horz" wrap="square" lIns="0" tIns="12700" rIns="0" bIns="0" rtlCol="0">
            <a:spAutoFit/>
          </a:bodyPr>
          <a:lstStyle/>
          <a:p>
            <a:pPr>
              <a:lnSpc>
                <a:spcPct val="100000"/>
              </a:lnSpc>
              <a:spcBef>
                <a:spcPts val="100"/>
              </a:spcBef>
            </a:pPr>
            <a:r>
              <a:rPr sz="800" b="1" spc="25" dirty="0">
                <a:solidFill>
                  <a:srgbClr val="004689"/>
                </a:solidFill>
                <a:latin typeface="Calibri"/>
                <a:cs typeface="Calibri"/>
              </a:rPr>
              <a:t>919,80</a:t>
            </a:r>
            <a:r>
              <a:rPr sz="800" b="1" spc="-50" dirty="0">
                <a:solidFill>
                  <a:srgbClr val="004689"/>
                </a:solidFill>
                <a:latin typeface="Calibri"/>
                <a:cs typeface="Calibri"/>
              </a:rPr>
              <a:t> </a:t>
            </a:r>
            <a:r>
              <a:rPr sz="800" b="1" spc="30" dirty="0">
                <a:solidFill>
                  <a:srgbClr val="004689"/>
                </a:solidFill>
                <a:latin typeface="Calibri"/>
                <a:cs typeface="Calibri"/>
              </a:rPr>
              <a:t>€</a:t>
            </a:r>
            <a:endParaRPr sz="800">
              <a:latin typeface="Calibri"/>
              <a:cs typeface="Calibri"/>
            </a:endParaRPr>
          </a:p>
        </p:txBody>
      </p:sp>
      <p:sp>
        <p:nvSpPr>
          <p:cNvPr id="22" name="object 22"/>
          <p:cNvSpPr txBox="1"/>
          <p:nvPr/>
        </p:nvSpPr>
        <p:spPr>
          <a:xfrm>
            <a:off x="1628559" y="5653189"/>
            <a:ext cx="1684020" cy="217170"/>
          </a:xfrm>
          <a:prstGeom prst="rect">
            <a:avLst/>
          </a:prstGeom>
          <a:solidFill>
            <a:srgbClr val="DBE6F2"/>
          </a:solidFill>
          <a:ln w="5715">
            <a:solidFill>
              <a:srgbClr val="004689"/>
            </a:solidFill>
          </a:ln>
        </p:spPr>
        <p:txBody>
          <a:bodyPr vert="horz" wrap="square" lIns="0" tIns="46990" rIns="0" bIns="0" rtlCol="0">
            <a:spAutoFit/>
          </a:bodyPr>
          <a:lstStyle/>
          <a:p>
            <a:pPr marL="281940">
              <a:lnSpc>
                <a:spcPct val="100000"/>
              </a:lnSpc>
              <a:spcBef>
                <a:spcPts val="370"/>
              </a:spcBef>
            </a:pPr>
            <a:r>
              <a:rPr sz="600" spc="25" dirty="0">
                <a:solidFill>
                  <a:srgbClr val="004689"/>
                </a:solidFill>
                <a:latin typeface="Calibri"/>
                <a:cs typeface="Calibri"/>
              </a:rPr>
              <a:t>REAL: </a:t>
            </a:r>
            <a:r>
              <a:rPr sz="600" spc="35" dirty="0">
                <a:solidFill>
                  <a:srgbClr val="004689"/>
                </a:solidFill>
                <a:latin typeface="Calibri"/>
                <a:cs typeface="Calibri"/>
              </a:rPr>
              <a:t>Restando</a:t>
            </a:r>
            <a:r>
              <a:rPr sz="600" spc="-95" dirty="0">
                <a:solidFill>
                  <a:srgbClr val="004689"/>
                </a:solidFill>
                <a:latin typeface="Calibri"/>
                <a:cs typeface="Calibri"/>
              </a:rPr>
              <a:t> </a:t>
            </a:r>
            <a:r>
              <a:rPr sz="600" spc="30" dirty="0">
                <a:solidFill>
                  <a:srgbClr val="004689"/>
                </a:solidFill>
                <a:latin typeface="Calibri"/>
                <a:cs typeface="Calibri"/>
              </a:rPr>
              <a:t>la cuota: 268,65 </a:t>
            </a:r>
            <a:r>
              <a:rPr sz="600" spc="-10" dirty="0">
                <a:solidFill>
                  <a:srgbClr val="004689"/>
                </a:solidFill>
                <a:latin typeface="Calibri"/>
                <a:cs typeface="Calibri"/>
              </a:rPr>
              <a:t>€*</a:t>
            </a:r>
            <a:endParaRPr sz="600">
              <a:latin typeface="Calibri"/>
              <a:cs typeface="Calibri"/>
            </a:endParaRPr>
          </a:p>
        </p:txBody>
      </p:sp>
      <p:sp>
        <p:nvSpPr>
          <p:cNvPr id="23" name="object 23"/>
          <p:cNvSpPr txBox="1"/>
          <p:nvPr/>
        </p:nvSpPr>
        <p:spPr>
          <a:xfrm>
            <a:off x="4283557" y="5653189"/>
            <a:ext cx="1684020" cy="217170"/>
          </a:xfrm>
          <a:prstGeom prst="rect">
            <a:avLst/>
          </a:prstGeom>
          <a:solidFill>
            <a:srgbClr val="DBE6F2"/>
          </a:solidFill>
          <a:ln w="5715">
            <a:solidFill>
              <a:srgbClr val="004689"/>
            </a:solidFill>
          </a:ln>
        </p:spPr>
        <p:txBody>
          <a:bodyPr vert="horz" wrap="square" lIns="0" tIns="46990" rIns="0" bIns="0" rtlCol="0">
            <a:spAutoFit/>
          </a:bodyPr>
          <a:lstStyle/>
          <a:p>
            <a:pPr marL="221615">
              <a:lnSpc>
                <a:spcPct val="100000"/>
              </a:lnSpc>
              <a:spcBef>
                <a:spcPts val="370"/>
              </a:spcBef>
            </a:pPr>
            <a:r>
              <a:rPr sz="600" spc="25" dirty="0">
                <a:solidFill>
                  <a:srgbClr val="004689"/>
                </a:solidFill>
                <a:latin typeface="Calibri"/>
                <a:cs typeface="Calibri"/>
              </a:rPr>
              <a:t>REAL:</a:t>
            </a:r>
            <a:r>
              <a:rPr sz="600" dirty="0">
                <a:solidFill>
                  <a:srgbClr val="004689"/>
                </a:solidFill>
                <a:latin typeface="Calibri"/>
                <a:cs typeface="Calibri"/>
              </a:rPr>
              <a:t> </a:t>
            </a:r>
            <a:r>
              <a:rPr sz="600" spc="35" dirty="0">
                <a:solidFill>
                  <a:srgbClr val="004689"/>
                </a:solidFill>
                <a:latin typeface="Calibri"/>
                <a:cs typeface="Calibri"/>
              </a:rPr>
              <a:t>Restando</a:t>
            </a:r>
            <a:r>
              <a:rPr sz="600" spc="5" dirty="0">
                <a:solidFill>
                  <a:srgbClr val="004689"/>
                </a:solidFill>
                <a:latin typeface="Calibri"/>
                <a:cs typeface="Calibri"/>
              </a:rPr>
              <a:t> </a:t>
            </a:r>
            <a:r>
              <a:rPr sz="600" spc="30" dirty="0">
                <a:solidFill>
                  <a:srgbClr val="004689"/>
                </a:solidFill>
                <a:latin typeface="Calibri"/>
                <a:cs typeface="Calibri"/>
              </a:rPr>
              <a:t>la</a:t>
            </a:r>
            <a:r>
              <a:rPr sz="600" spc="5" dirty="0">
                <a:solidFill>
                  <a:srgbClr val="004689"/>
                </a:solidFill>
                <a:latin typeface="Calibri"/>
                <a:cs typeface="Calibri"/>
              </a:rPr>
              <a:t> </a:t>
            </a:r>
            <a:r>
              <a:rPr sz="600" spc="30" dirty="0">
                <a:solidFill>
                  <a:srgbClr val="004689"/>
                </a:solidFill>
                <a:latin typeface="Calibri"/>
                <a:cs typeface="Calibri"/>
              </a:rPr>
              <a:t>cuota:</a:t>
            </a:r>
            <a:r>
              <a:rPr sz="600" spc="5" dirty="0">
                <a:solidFill>
                  <a:srgbClr val="004689"/>
                </a:solidFill>
                <a:latin typeface="Calibri"/>
                <a:cs typeface="Calibri"/>
              </a:rPr>
              <a:t> </a:t>
            </a:r>
            <a:r>
              <a:rPr sz="600" spc="30" dirty="0">
                <a:solidFill>
                  <a:srgbClr val="004689"/>
                </a:solidFill>
                <a:latin typeface="Calibri"/>
                <a:cs typeface="Calibri"/>
              </a:rPr>
              <a:t>415,75</a:t>
            </a:r>
            <a:r>
              <a:rPr sz="600" dirty="0">
                <a:solidFill>
                  <a:srgbClr val="004689"/>
                </a:solidFill>
                <a:latin typeface="Calibri"/>
                <a:cs typeface="Calibri"/>
              </a:rPr>
              <a:t> </a:t>
            </a:r>
            <a:r>
              <a:rPr sz="600" spc="-10" dirty="0">
                <a:solidFill>
                  <a:srgbClr val="004689"/>
                </a:solidFill>
                <a:latin typeface="Calibri"/>
                <a:cs typeface="Calibri"/>
              </a:rPr>
              <a:t>€*</a:t>
            </a:r>
            <a:endParaRPr sz="600">
              <a:latin typeface="Calibri"/>
              <a:cs typeface="Calibri"/>
            </a:endParaRPr>
          </a:p>
        </p:txBody>
      </p:sp>
      <p:sp>
        <p:nvSpPr>
          <p:cNvPr id="24" name="object 24"/>
          <p:cNvSpPr txBox="1"/>
          <p:nvPr/>
        </p:nvSpPr>
        <p:spPr>
          <a:xfrm>
            <a:off x="1628559" y="5436539"/>
            <a:ext cx="1684020" cy="217170"/>
          </a:xfrm>
          <a:prstGeom prst="rect">
            <a:avLst/>
          </a:prstGeom>
          <a:solidFill>
            <a:srgbClr val="BDD2E7"/>
          </a:solidFill>
          <a:ln w="5715">
            <a:solidFill>
              <a:srgbClr val="004689"/>
            </a:solidFill>
          </a:ln>
        </p:spPr>
        <p:txBody>
          <a:bodyPr vert="horz" wrap="square" lIns="0" tIns="36830" rIns="0" bIns="0" rtlCol="0">
            <a:spAutoFit/>
          </a:bodyPr>
          <a:lstStyle/>
          <a:p>
            <a:pPr marL="509270">
              <a:lnSpc>
                <a:spcPct val="100000"/>
              </a:lnSpc>
              <a:spcBef>
                <a:spcPts val="290"/>
              </a:spcBef>
            </a:pPr>
            <a:r>
              <a:rPr sz="800" b="1" spc="5" dirty="0">
                <a:solidFill>
                  <a:srgbClr val="004689"/>
                </a:solidFill>
                <a:latin typeface="Calibri"/>
                <a:cs typeface="Calibri"/>
              </a:rPr>
              <a:t>1º </a:t>
            </a:r>
            <a:r>
              <a:rPr sz="800" b="1" spc="15" dirty="0">
                <a:solidFill>
                  <a:srgbClr val="004689"/>
                </a:solidFill>
                <a:latin typeface="Calibri"/>
                <a:cs typeface="Calibri"/>
              </a:rPr>
              <a:t>Mes </a:t>
            </a:r>
            <a:r>
              <a:rPr sz="800" b="1" dirty="0">
                <a:solidFill>
                  <a:srgbClr val="004689"/>
                </a:solidFill>
                <a:latin typeface="Calibri"/>
                <a:cs typeface="Calibri"/>
              </a:rPr>
              <a:t>: </a:t>
            </a:r>
            <a:r>
              <a:rPr sz="800" b="1" spc="20" dirty="0">
                <a:solidFill>
                  <a:srgbClr val="004689"/>
                </a:solidFill>
                <a:latin typeface="Calibri"/>
                <a:cs typeface="Calibri"/>
              </a:rPr>
              <a:t>542,75</a:t>
            </a:r>
            <a:r>
              <a:rPr sz="800" b="1" spc="-55" dirty="0">
                <a:solidFill>
                  <a:srgbClr val="004689"/>
                </a:solidFill>
                <a:latin typeface="Calibri"/>
                <a:cs typeface="Calibri"/>
              </a:rPr>
              <a:t> </a:t>
            </a:r>
            <a:r>
              <a:rPr sz="800" b="1" spc="30" dirty="0">
                <a:solidFill>
                  <a:srgbClr val="004689"/>
                </a:solidFill>
                <a:latin typeface="Calibri"/>
                <a:cs typeface="Calibri"/>
              </a:rPr>
              <a:t>€</a:t>
            </a:r>
            <a:endParaRPr sz="800">
              <a:latin typeface="Calibri"/>
              <a:cs typeface="Calibri"/>
            </a:endParaRPr>
          </a:p>
        </p:txBody>
      </p:sp>
      <p:sp>
        <p:nvSpPr>
          <p:cNvPr id="25" name="object 25"/>
          <p:cNvSpPr txBox="1"/>
          <p:nvPr/>
        </p:nvSpPr>
        <p:spPr>
          <a:xfrm>
            <a:off x="4283557" y="5436539"/>
            <a:ext cx="1684020" cy="217170"/>
          </a:xfrm>
          <a:prstGeom prst="rect">
            <a:avLst/>
          </a:prstGeom>
          <a:solidFill>
            <a:srgbClr val="BDD2E7"/>
          </a:solidFill>
          <a:ln w="5715">
            <a:solidFill>
              <a:srgbClr val="004689"/>
            </a:solidFill>
          </a:ln>
        </p:spPr>
        <p:txBody>
          <a:bodyPr vert="horz" wrap="square" lIns="0" tIns="42545" rIns="0" bIns="0" rtlCol="0">
            <a:spAutoFit/>
          </a:bodyPr>
          <a:lstStyle/>
          <a:p>
            <a:pPr marL="209550">
              <a:lnSpc>
                <a:spcPct val="100000"/>
              </a:lnSpc>
              <a:spcBef>
                <a:spcPts val="335"/>
              </a:spcBef>
            </a:pPr>
            <a:r>
              <a:rPr sz="800" b="1" spc="10" dirty="0">
                <a:solidFill>
                  <a:srgbClr val="004689"/>
                </a:solidFill>
                <a:latin typeface="Calibri"/>
                <a:cs typeface="Calibri"/>
              </a:rPr>
              <a:t>2º </a:t>
            </a:r>
            <a:r>
              <a:rPr sz="800" b="1" spc="15" dirty="0">
                <a:solidFill>
                  <a:srgbClr val="004689"/>
                </a:solidFill>
                <a:latin typeface="Calibri"/>
                <a:cs typeface="Calibri"/>
              </a:rPr>
              <a:t>Mes </a:t>
            </a:r>
            <a:r>
              <a:rPr sz="800" b="1" spc="25" dirty="0">
                <a:solidFill>
                  <a:srgbClr val="004689"/>
                </a:solidFill>
                <a:latin typeface="Calibri"/>
                <a:cs typeface="Calibri"/>
              </a:rPr>
              <a:t>y </a:t>
            </a:r>
            <a:r>
              <a:rPr sz="800" b="1" spc="15" dirty="0">
                <a:solidFill>
                  <a:srgbClr val="004689"/>
                </a:solidFill>
                <a:latin typeface="Calibri"/>
                <a:cs typeface="Calibri"/>
              </a:rPr>
              <a:t>sucesivos: </a:t>
            </a:r>
            <a:r>
              <a:rPr sz="800" b="1" spc="25" dirty="0">
                <a:solidFill>
                  <a:srgbClr val="004689"/>
                </a:solidFill>
                <a:latin typeface="Calibri"/>
                <a:cs typeface="Calibri"/>
              </a:rPr>
              <a:t>689,85</a:t>
            </a:r>
            <a:r>
              <a:rPr sz="800" b="1" spc="-110" dirty="0">
                <a:solidFill>
                  <a:srgbClr val="004689"/>
                </a:solidFill>
                <a:latin typeface="Calibri"/>
                <a:cs typeface="Calibri"/>
              </a:rPr>
              <a:t> </a:t>
            </a:r>
            <a:r>
              <a:rPr sz="800" b="1" spc="30" dirty="0">
                <a:solidFill>
                  <a:srgbClr val="004689"/>
                </a:solidFill>
                <a:latin typeface="Calibri"/>
                <a:cs typeface="Calibri"/>
              </a:rPr>
              <a:t>€</a:t>
            </a:r>
            <a:endParaRPr sz="800">
              <a:latin typeface="Calibri"/>
              <a:cs typeface="Calibri"/>
            </a:endParaRPr>
          </a:p>
        </p:txBody>
      </p:sp>
      <p:sp>
        <p:nvSpPr>
          <p:cNvPr id="26" name="object 26"/>
          <p:cNvSpPr/>
          <p:nvPr/>
        </p:nvSpPr>
        <p:spPr>
          <a:xfrm>
            <a:off x="1260030" y="9772116"/>
            <a:ext cx="102235" cy="102235"/>
          </a:xfrm>
          <a:custGeom>
            <a:avLst/>
            <a:gdLst/>
            <a:ahLst/>
            <a:cxnLst/>
            <a:rect l="l" t="t" r="r" b="b"/>
            <a:pathLst>
              <a:path w="102234" h="102234">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27" name="object 27"/>
          <p:cNvSpPr/>
          <p:nvPr/>
        </p:nvSpPr>
        <p:spPr>
          <a:xfrm>
            <a:off x="1260030" y="9772116"/>
            <a:ext cx="102235" cy="102235"/>
          </a:xfrm>
          <a:custGeom>
            <a:avLst/>
            <a:gdLst/>
            <a:ahLst/>
            <a:cxnLst/>
            <a:rect l="l" t="t" r="r" b="b"/>
            <a:pathLst>
              <a:path w="102234"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28" name="object 28"/>
          <p:cNvSpPr/>
          <p:nvPr/>
        </p:nvSpPr>
        <p:spPr>
          <a:xfrm>
            <a:off x="1260030" y="9946487"/>
            <a:ext cx="102235" cy="102235"/>
          </a:xfrm>
          <a:custGeom>
            <a:avLst/>
            <a:gdLst/>
            <a:ahLst/>
            <a:cxnLst/>
            <a:rect l="l" t="t" r="r" b="b"/>
            <a:pathLst>
              <a:path w="102234" h="102234">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29" name="object 29"/>
          <p:cNvSpPr/>
          <p:nvPr/>
        </p:nvSpPr>
        <p:spPr>
          <a:xfrm>
            <a:off x="1260030" y="9946487"/>
            <a:ext cx="102235" cy="102235"/>
          </a:xfrm>
          <a:custGeom>
            <a:avLst/>
            <a:gdLst/>
            <a:ahLst/>
            <a:cxnLst/>
            <a:rect l="l" t="t" r="r" b="b"/>
            <a:pathLst>
              <a:path w="102234"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30" name="object 30"/>
          <p:cNvSpPr/>
          <p:nvPr/>
        </p:nvSpPr>
        <p:spPr>
          <a:xfrm>
            <a:off x="1260030" y="10120871"/>
            <a:ext cx="102235" cy="102235"/>
          </a:xfrm>
          <a:custGeom>
            <a:avLst/>
            <a:gdLst/>
            <a:ahLst/>
            <a:cxnLst/>
            <a:rect l="l" t="t" r="r" b="b"/>
            <a:pathLst>
              <a:path w="102234" h="102234">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31" name="object 31"/>
          <p:cNvSpPr/>
          <p:nvPr/>
        </p:nvSpPr>
        <p:spPr>
          <a:xfrm>
            <a:off x="1260030" y="10120871"/>
            <a:ext cx="102235" cy="102235"/>
          </a:xfrm>
          <a:custGeom>
            <a:avLst/>
            <a:gdLst/>
            <a:ahLst/>
            <a:cxnLst/>
            <a:rect l="l" t="t" r="r" b="b"/>
            <a:pathLst>
              <a:path w="102234"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32" name="object 32"/>
          <p:cNvSpPr/>
          <p:nvPr/>
        </p:nvSpPr>
        <p:spPr>
          <a:xfrm>
            <a:off x="4703229" y="9893528"/>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3" name="object 33"/>
          <p:cNvSpPr/>
          <p:nvPr/>
        </p:nvSpPr>
        <p:spPr>
          <a:xfrm>
            <a:off x="7110285" y="9893528"/>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4" name="object 34"/>
          <p:cNvSpPr/>
          <p:nvPr/>
        </p:nvSpPr>
        <p:spPr>
          <a:xfrm>
            <a:off x="4703229" y="10232353"/>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5" name="object 35"/>
          <p:cNvSpPr/>
          <p:nvPr/>
        </p:nvSpPr>
        <p:spPr>
          <a:xfrm>
            <a:off x="7110285" y="10232353"/>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6" name="object 36"/>
          <p:cNvSpPr/>
          <p:nvPr/>
        </p:nvSpPr>
        <p:spPr>
          <a:xfrm>
            <a:off x="4703229" y="1006293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7" name="object 37"/>
          <p:cNvSpPr/>
          <p:nvPr/>
        </p:nvSpPr>
        <p:spPr>
          <a:xfrm>
            <a:off x="7110285" y="10062937"/>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38" name="object 38"/>
          <p:cNvSpPr txBox="1"/>
          <p:nvPr/>
        </p:nvSpPr>
        <p:spPr>
          <a:xfrm>
            <a:off x="974000" y="2886299"/>
            <a:ext cx="6250305" cy="269240"/>
          </a:xfrm>
          <a:prstGeom prst="rect">
            <a:avLst/>
          </a:prstGeom>
        </p:spPr>
        <p:txBody>
          <a:bodyPr vert="horz" wrap="square" lIns="0" tIns="12700" rIns="0" bIns="0" rtlCol="0">
            <a:spAutoFit/>
          </a:bodyPr>
          <a:lstStyle/>
          <a:p>
            <a:pPr marL="12700">
              <a:lnSpc>
                <a:spcPct val="100000"/>
              </a:lnSpc>
              <a:spcBef>
                <a:spcPts val="100"/>
              </a:spcBef>
            </a:pPr>
            <a:r>
              <a:rPr sz="1600" spc="100" dirty="0">
                <a:solidFill>
                  <a:srgbClr val="004689"/>
                </a:solidFill>
                <a:latin typeface="Garamond"/>
                <a:cs typeface="Garamond"/>
              </a:rPr>
              <a:t>¿Cuáles</a:t>
            </a:r>
            <a:r>
              <a:rPr sz="1600" spc="-5" dirty="0">
                <a:solidFill>
                  <a:srgbClr val="004689"/>
                </a:solidFill>
                <a:latin typeface="Garamond"/>
                <a:cs typeface="Garamond"/>
              </a:rPr>
              <a:t> </a:t>
            </a:r>
            <a:r>
              <a:rPr sz="1600" spc="110" dirty="0">
                <a:solidFill>
                  <a:srgbClr val="004689"/>
                </a:solidFill>
                <a:latin typeface="Garamond"/>
                <a:cs typeface="Garamond"/>
              </a:rPr>
              <a:t>de</a:t>
            </a:r>
            <a:r>
              <a:rPr sz="1600" spc="-5" dirty="0">
                <a:solidFill>
                  <a:srgbClr val="004689"/>
                </a:solidFill>
                <a:latin typeface="Garamond"/>
                <a:cs typeface="Garamond"/>
              </a:rPr>
              <a:t> </a:t>
            </a:r>
            <a:r>
              <a:rPr sz="1600" spc="110" dirty="0">
                <a:solidFill>
                  <a:srgbClr val="004689"/>
                </a:solidFill>
                <a:latin typeface="Garamond"/>
                <a:cs typeface="Garamond"/>
              </a:rPr>
              <a:t>las</a:t>
            </a:r>
            <a:r>
              <a:rPr sz="1600" spc="-10" dirty="0">
                <a:solidFill>
                  <a:srgbClr val="004689"/>
                </a:solidFill>
                <a:latin typeface="Garamond"/>
                <a:cs typeface="Garamond"/>
              </a:rPr>
              <a:t> </a:t>
            </a:r>
            <a:r>
              <a:rPr sz="1600" spc="95" dirty="0">
                <a:solidFill>
                  <a:srgbClr val="004689"/>
                </a:solidFill>
                <a:latin typeface="Garamond"/>
                <a:cs typeface="Garamond"/>
              </a:rPr>
              <a:t>siguientes</a:t>
            </a:r>
            <a:r>
              <a:rPr sz="1600" spc="-5" dirty="0">
                <a:solidFill>
                  <a:srgbClr val="004689"/>
                </a:solidFill>
                <a:latin typeface="Garamond"/>
                <a:cs typeface="Garamond"/>
              </a:rPr>
              <a:t> </a:t>
            </a:r>
            <a:r>
              <a:rPr sz="1600" spc="75" dirty="0">
                <a:solidFill>
                  <a:srgbClr val="004689"/>
                </a:solidFill>
                <a:latin typeface="Garamond"/>
                <a:cs typeface="Garamond"/>
              </a:rPr>
              <a:t>prestaciones</a:t>
            </a:r>
            <a:r>
              <a:rPr sz="1600" spc="-5" dirty="0">
                <a:solidFill>
                  <a:srgbClr val="004689"/>
                </a:solidFill>
                <a:latin typeface="Garamond"/>
                <a:cs typeface="Garamond"/>
              </a:rPr>
              <a:t> </a:t>
            </a:r>
            <a:r>
              <a:rPr sz="1600" spc="75" dirty="0">
                <a:solidFill>
                  <a:srgbClr val="004689"/>
                </a:solidFill>
                <a:latin typeface="Garamond"/>
                <a:cs typeface="Garamond"/>
              </a:rPr>
              <a:t>le</a:t>
            </a:r>
            <a:r>
              <a:rPr sz="1600" spc="-10" dirty="0">
                <a:solidFill>
                  <a:srgbClr val="004689"/>
                </a:solidFill>
                <a:latin typeface="Garamond"/>
                <a:cs typeface="Garamond"/>
              </a:rPr>
              <a:t> </a:t>
            </a:r>
            <a:r>
              <a:rPr sz="1600" spc="125" dirty="0">
                <a:solidFill>
                  <a:srgbClr val="004689"/>
                </a:solidFill>
                <a:latin typeface="Garamond"/>
                <a:cs typeface="Garamond"/>
              </a:rPr>
              <a:t>gustaría</a:t>
            </a:r>
            <a:r>
              <a:rPr sz="1600" spc="-10" dirty="0">
                <a:solidFill>
                  <a:srgbClr val="004689"/>
                </a:solidFill>
                <a:latin typeface="Garamond"/>
                <a:cs typeface="Garamond"/>
              </a:rPr>
              <a:t> </a:t>
            </a:r>
            <a:r>
              <a:rPr sz="1600" spc="110" dirty="0">
                <a:solidFill>
                  <a:srgbClr val="004689"/>
                </a:solidFill>
                <a:latin typeface="Garamond"/>
                <a:cs typeface="Garamond"/>
              </a:rPr>
              <a:t>que</a:t>
            </a:r>
            <a:r>
              <a:rPr sz="1600" spc="-5" dirty="0">
                <a:solidFill>
                  <a:srgbClr val="004689"/>
                </a:solidFill>
                <a:latin typeface="Garamond"/>
                <a:cs typeface="Garamond"/>
              </a:rPr>
              <a:t> </a:t>
            </a:r>
            <a:r>
              <a:rPr sz="1600" spc="100" dirty="0">
                <a:solidFill>
                  <a:srgbClr val="004689"/>
                </a:solidFill>
                <a:latin typeface="Garamond"/>
                <a:cs typeface="Garamond"/>
              </a:rPr>
              <a:t>fueran</a:t>
            </a:r>
            <a:r>
              <a:rPr sz="1600" spc="-10" dirty="0">
                <a:solidFill>
                  <a:srgbClr val="004689"/>
                </a:solidFill>
                <a:latin typeface="Garamond"/>
                <a:cs typeface="Garamond"/>
              </a:rPr>
              <a:t> </a:t>
            </a:r>
            <a:r>
              <a:rPr sz="1600" spc="100" dirty="0">
                <a:solidFill>
                  <a:srgbClr val="004689"/>
                </a:solidFill>
                <a:latin typeface="Garamond"/>
                <a:cs typeface="Garamond"/>
              </a:rPr>
              <a:t>distintas?</a:t>
            </a:r>
            <a:endParaRPr sz="1600">
              <a:latin typeface="Garamond"/>
              <a:cs typeface="Garamond"/>
            </a:endParaRPr>
          </a:p>
        </p:txBody>
      </p:sp>
      <p:sp>
        <p:nvSpPr>
          <p:cNvPr id="39" name="object 39"/>
          <p:cNvSpPr/>
          <p:nvPr/>
        </p:nvSpPr>
        <p:spPr>
          <a:xfrm>
            <a:off x="1859165" y="7663840"/>
            <a:ext cx="872490" cy="272415"/>
          </a:xfrm>
          <a:custGeom>
            <a:avLst/>
            <a:gdLst/>
            <a:ahLst/>
            <a:cxnLst/>
            <a:rect l="l" t="t" r="r" b="b"/>
            <a:pathLst>
              <a:path w="872489" h="272415">
                <a:moveTo>
                  <a:pt x="872477" y="0"/>
                </a:moveTo>
                <a:lnTo>
                  <a:pt x="0" y="0"/>
                </a:lnTo>
                <a:lnTo>
                  <a:pt x="0" y="272288"/>
                </a:lnTo>
                <a:lnTo>
                  <a:pt x="872477" y="272288"/>
                </a:lnTo>
                <a:lnTo>
                  <a:pt x="872477" y="0"/>
                </a:lnTo>
                <a:close/>
              </a:path>
            </a:pathLst>
          </a:custGeom>
          <a:solidFill>
            <a:srgbClr val="E7EEF6"/>
          </a:solidFill>
        </p:spPr>
        <p:txBody>
          <a:bodyPr wrap="square" lIns="0" tIns="0" rIns="0" bIns="0" rtlCol="0"/>
          <a:lstStyle/>
          <a:p>
            <a:endParaRPr/>
          </a:p>
        </p:txBody>
      </p:sp>
      <p:sp>
        <p:nvSpPr>
          <p:cNvPr id="40" name="object 40"/>
          <p:cNvSpPr/>
          <p:nvPr/>
        </p:nvSpPr>
        <p:spPr>
          <a:xfrm>
            <a:off x="2731642" y="7663840"/>
            <a:ext cx="872490" cy="272415"/>
          </a:xfrm>
          <a:custGeom>
            <a:avLst/>
            <a:gdLst/>
            <a:ahLst/>
            <a:cxnLst/>
            <a:rect l="l" t="t" r="r" b="b"/>
            <a:pathLst>
              <a:path w="872489" h="272415">
                <a:moveTo>
                  <a:pt x="872477" y="0"/>
                </a:moveTo>
                <a:lnTo>
                  <a:pt x="0" y="0"/>
                </a:lnTo>
                <a:lnTo>
                  <a:pt x="0" y="272288"/>
                </a:lnTo>
                <a:lnTo>
                  <a:pt x="872477" y="272288"/>
                </a:lnTo>
                <a:lnTo>
                  <a:pt x="872477" y="0"/>
                </a:lnTo>
                <a:close/>
              </a:path>
            </a:pathLst>
          </a:custGeom>
          <a:solidFill>
            <a:srgbClr val="E7EEF6"/>
          </a:solidFill>
        </p:spPr>
        <p:txBody>
          <a:bodyPr wrap="square" lIns="0" tIns="0" rIns="0" bIns="0" rtlCol="0"/>
          <a:lstStyle/>
          <a:p>
            <a:endParaRPr/>
          </a:p>
        </p:txBody>
      </p:sp>
      <p:sp>
        <p:nvSpPr>
          <p:cNvPr id="41" name="object 41"/>
          <p:cNvSpPr/>
          <p:nvPr/>
        </p:nvSpPr>
        <p:spPr>
          <a:xfrm>
            <a:off x="3604120" y="7663840"/>
            <a:ext cx="872490" cy="272415"/>
          </a:xfrm>
          <a:custGeom>
            <a:avLst/>
            <a:gdLst/>
            <a:ahLst/>
            <a:cxnLst/>
            <a:rect l="l" t="t" r="r" b="b"/>
            <a:pathLst>
              <a:path w="872489" h="272415">
                <a:moveTo>
                  <a:pt x="872464" y="0"/>
                </a:moveTo>
                <a:lnTo>
                  <a:pt x="0" y="0"/>
                </a:lnTo>
                <a:lnTo>
                  <a:pt x="0" y="272288"/>
                </a:lnTo>
                <a:lnTo>
                  <a:pt x="872464" y="272288"/>
                </a:lnTo>
                <a:lnTo>
                  <a:pt x="872464" y="0"/>
                </a:lnTo>
                <a:close/>
              </a:path>
            </a:pathLst>
          </a:custGeom>
          <a:solidFill>
            <a:srgbClr val="E7EEF6"/>
          </a:solidFill>
        </p:spPr>
        <p:txBody>
          <a:bodyPr wrap="square" lIns="0" tIns="0" rIns="0" bIns="0" rtlCol="0"/>
          <a:lstStyle/>
          <a:p>
            <a:endParaRPr/>
          </a:p>
        </p:txBody>
      </p:sp>
      <p:sp>
        <p:nvSpPr>
          <p:cNvPr id="42" name="object 42"/>
          <p:cNvSpPr/>
          <p:nvPr/>
        </p:nvSpPr>
        <p:spPr>
          <a:xfrm>
            <a:off x="4476591" y="7663840"/>
            <a:ext cx="0" cy="272415"/>
          </a:xfrm>
          <a:custGeom>
            <a:avLst/>
            <a:gdLst/>
            <a:ahLst/>
            <a:cxnLst/>
            <a:rect l="l" t="t" r="r" b="b"/>
            <a:pathLst>
              <a:path h="272415">
                <a:moveTo>
                  <a:pt x="0" y="0"/>
                </a:moveTo>
                <a:lnTo>
                  <a:pt x="0" y="272288"/>
                </a:lnTo>
              </a:path>
            </a:pathLst>
          </a:custGeom>
          <a:ln w="3175">
            <a:solidFill>
              <a:srgbClr val="E7EEF6"/>
            </a:solidFill>
          </a:ln>
        </p:spPr>
        <p:txBody>
          <a:bodyPr wrap="square" lIns="0" tIns="0" rIns="0" bIns="0" rtlCol="0"/>
          <a:lstStyle/>
          <a:p>
            <a:endParaRPr/>
          </a:p>
        </p:txBody>
      </p:sp>
      <p:sp>
        <p:nvSpPr>
          <p:cNvPr id="43" name="object 43"/>
          <p:cNvSpPr/>
          <p:nvPr/>
        </p:nvSpPr>
        <p:spPr>
          <a:xfrm>
            <a:off x="4476597" y="7663840"/>
            <a:ext cx="872490" cy="272415"/>
          </a:xfrm>
          <a:custGeom>
            <a:avLst/>
            <a:gdLst/>
            <a:ahLst/>
            <a:cxnLst/>
            <a:rect l="l" t="t" r="r" b="b"/>
            <a:pathLst>
              <a:path w="872489" h="272415">
                <a:moveTo>
                  <a:pt x="872464" y="0"/>
                </a:moveTo>
                <a:lnTo>
                  <a:pt x="0" y="0"/>
                </a:lnTo>
                <a:lnTo>
                  <a:pt x="0" y="272288"/>
                </a:lnTo>
                <a:lnTo>
                  <a:pt x="872464" y="272288"/>
                </a:lnTo>
                <a:lnTo>
                  <a:pt x="872464" y="0"/>
                </a:lnTo>
                <a:close/>
              </a:path>
            </a:pathLst>
          </a:custGeom>
          <a:solidFill>
            <a:srgbClr val="E7EEF6"/>
          </a:solidFill>
        </p:spPr>
        <p:txBody>
          <a:bodyPr wrap="square" lIns="0" tIns="0" rIns="0" bIns="0" rtlCol="0"/>
          <a:lstStyle/>
          <a:p>
            <a:endParaRPr/>
          </a:p>
        </p:txBody>
      </p:sp>
      <p:sp>
        <p:nvSpPr>
          <p:cNvPr id="44" name="object 44"/>
          <p:cNvSpPr/>
          <p:nvPr/>
        </p:nvSpPr>
        <p:spPr>
          <a:xfrm>
            <a:off x="5349062" y="7663840"/>
            <a:ext cx="872490" cy="272415"/>
          </a:xfrm>
          <a:custGeom>
            <a:avLst/>
            <a:gdLst/>
            <a:ahLst/>
            <a:cxnLst/>
            <a:rect l="l" t="t" r="r" b="b"/>
            <a:pathLst>
              <a:path w="872489" h="272415">
                <a:moveTo>
                  <a:pt x="872464" y="0"/>
                </a:moveTo>
                <a:lnTo>
                  <a:pt x="0" y="0"/>
                </a:lnTo>
                <a:lnTo>
                  <a:pt x="0" y="272288"/>
                </a:lnTo>
                <a:lnTo>
                  <a:pt x="872464" y="272288"/>
                </a:lnTo>
                <a:lnTo>
                  <a:pt x="872464" y="0"/>
                </a:lnTo>
                <a:close/>
              </a:path>
            </a:pathLst>
          </a:custGeom>
          <a:solidFill>
            <a:srgbClr val="E7EEF6"/>
          </a:solidFill>
        </p:spPr>
        <p:txBody>
          <a:bodyPr wrap="square" lIns="0" tIns="0" rIns="0" bIns="0" rtlCol="0"/>
          <a:lstStyle/>
          <a:p>
            <a:endParaRPr/>
          </a:p>
        </p:txBody>
      </p:sp>
      <p:sp>
        <p:nvSpPr>
          <p:cNvPr id="45" name="object 45"/>
          <p:cNvSpPr/>
          <p:nvPr/>
        </p:nvSpPr>
        <p:spPr>
          <a:xfrm>
            <a:off x="6221533" y="7663840"/>
            <a:ext cx="0" cy="272415"/>
          </a:xfrm>
          <a:custGeom>
            <a:avLst/>
            <a:gdLst/>
            <a:ahLst/>
            <a:cxnLst/>
            <a:rect l="l" t="t" r="r" b="b"/>
            <a:pathLst>
              <a:path h="272415">
                <a:moveTo>
                  <a:pt x="0" y="0"/>
                </a:moveTo>
                <a:lnTo>
                  <a:pt x="0" y="272288"/>
                </a:lnTo>
              </a:path>
            </a:pathLst>
          </a:custGeom>
          <a:ln w="3175">
            <a:solidFill>
              <a:srgbClr val="E7EEF6"/>
            </a:solidFill>
          </a:ln>
        </p:spPr>
        <p:txBody>
          <a:bodyPr wrap="square" lIns="0" tIns="0" rIns="0" bIns="0" rtlCol="0"/>
          <a:lstStyle/>
          <a:p>
            <a:endParaRPr/>
          </a:p>
        </p:txBody>
      </p:sp>
      <p:sp>
        <p:nvSpPr>
          <p:cNvPr id="46" name="object 46"/>
          <p:cNvSpPr/>
          <p:nvPr/>
        </p:nvSpPr>
        <p:spPr>
          <a:xfrm>
            <a:off x="6221539" y="7663840"/>
            <a:ext cx="872490" cy="272415"/>
          </a:xfrm>
          <a:custGeom>
            <a:avLst/>
            <a:gdLst/>
            <a:ahLst/>
            <a:cxnLst/>
            <a:rect l="l" t="t" r="r" b="b"/>
            <a:pathLst>
              <a:path w="872490" h="272415">
                <a:moveTo>
                  <a:pt x="872464" y="0"/>
                </a:moveTo>
                <a:lnTo>
                  <a:pt x="0" y="0"/>
                </a:lnTo>
                <a:lnTo>
                  <a:pt x="0" y="272288"/>
                </a:lnTo>
                <a:lnTo>
                  <a:pt x="872464" y="272288"/>
                </a:lnTo>
                <a:lnTo>
                  <a:pt x="872464" y="0"/>
                </a:lnTo>
                <a:close/>
              </a:path>
            </a:pathLst>
          </a:custGeom>
          <a:solidFill>
            <a:srgbClr val="E7EEF6"/>
          </a:solidFill>
        </p:spPr>
        <p:txBody>
          <a:bodyPr wrap="square" lIns="0" tIns="0" rIns="0" bIns="0" rtlCol="0"/>
          <a:lstStyle/>
          <a:p>
            <a:endParaRPr/>
          </a:p>
        </p:txBody>
      </p:sp>
      <p:sp>
        <p:nvSpPr>
          <p:cNvPr id="47" name="object 47"/>
          <p:cNvSpPr/>
          <p:nvPr/>
        </p:nvSpPr>
        <p:spPr>
          <a:xfrm>
            <a:off x="1859165" y="7936128"/>
            <a:ext cx="872490" cy="272415"/>
          </a:xfrm>
          <a:custGeom>
            <a:avLst/>
            <a:gdLst/>
            <a:ahLst/>
            <a:cxnLst/>
            <a:rect l="l" t="t" r="r" b="b"/>
            <a:pathLst>
              <a:path w="872489" h="272415">
                <a:moveTo>
                  <a:pt x="872477" y="0"/>
                </a:moveTo>
                <a:lnTo>
                  <a:pt x="0" y="0"/>
                </a:lnTo>
                <a:lnTo>
                  <a:pt x="0" y="272288"/>
                </a:lnTo>
                <a:lnTo>
                  <a:pt x="872477" y="272288"/>
                </a:lnTo>
                <a:lnTo>
                  <a:pt x="872477" y="0"/>
                </a:lnTo>
                <a:close/>
              </a:path>
            </a:pathLst>
          </a:custGeom>
          <a:solidFill>
            <a:srgbClr val="D4E1EE"/>
          </a:solidFill>
        </p:spPr>
        <p:txBody>
          <a:bodyPr wrap="square" lIns="0" tIns="0" rIns="0" bIns="0" rtlCol="0"/>
          <a:lstStyle/>
          <a:p>
            <a:endParaRPr/>
          </a:p>
        </p:txBody>
      </p:sp>
      <p:sp>
        <p:nvSpPr>
          <p:cNvPr id="48" name="object 48"/>
          <p:cNvSpPr/>
          <p:nvPr/>
        </p:nvSpPr>
        <p:spPr>
          <a:xfrm>
            <a:off x="2731642" y="7936128"/>
            <a:ext cx="872490" cy="272415"/>
          </a:xfrm>
          <a:custGeom>
            <a:avLst/>
            <a:gdLst/>
            <a:ahLst/>
            <a:cxnLst/>
            <a:rect l="l" t="t" r="r" b="b"/>
            <a:pathLst>
              <a:path w="872489" h="272415">
                <a:moveTo>
                  <a:pt x="872477" y="0"/>
                </a:moveTo>
                <a:lnTo>
                  <a:pt x="0" y="0"/>
                </a:lnTo>
                <a:lnTo>
                  <a:pt x="0" y="272288"/>
                </a:lnTo>
                <a:lnTo>
                  <a:pt x="872477" y="272288"/>
                </a:lnTo>
                <a:lnTo>
                  <a:pt x="872477" y="0"/>
                </a:lnTo>
                <a:close/>
              </a:path>
            </a:pathLst>
          </a:custGeom>
          <a:solidFill>
            <a:srgbClr val="D4E1EE"/>
          </a:solidFill>
        </p:spPr>
        <p:txBody>
          <a:bodyPr wrap="square" lIns="0" tIns="0" rIns="0" bIns="0" rtlCol="0"/>
          <a:lstStyle/>
          <a:p>
            <a:endParaRPr/>
          </a:p>
        </p:txBody>
      </p:sp>
      <p:sp>
        <p:nvSpPr>
          <p:cNvPr id="49" name="object 49"/>
          <p:cNvSpPr/>
          <p:nvPr/>
        </p:nvSpPr>
        <p:spPr>
          <a:xfrm>
            <a:off x="3604120" y="7936128"/>
            <a:ext cx="872490" cy="272415"/>
          </a:xfrm>
          <a:custGeom>
            <a:avLst/>
            <a:gdLst/>
            <a:ahLst/>
            <a:cxnLst/>
            <a:rect l="l" t="t" r="r" b="b"/>
            <a:pathLst>
              <a:path w="872489" h="272415">
                <a:moveTo>
                  <a:pt x="872464" y="0"/>
                </a:moveTo>
                <a:lnTo>
                  <a:pt x="0" y="0"/>
                </a:lnTo>
                <a:lnTo>
                  <a:pt x="0" y="272288"/>
                </a:lnTo>
                <a:lnTo>
                  <a:pt x="872464" y="272288"/>
                </a:lnTo>
                <a:lnTo>
                  <a:pt x="872464" y="0"/>
                </a:lnTo>
                <a:close/>
              </a:path>
            </a:pathLst>
          </a:custGeom>
          <a:solidFill>
            <a:srgbClr val="D4E1EE"/>
          </a:solidFill>
        </p:spPr>
        <p:txBody>
          <a:bodyPr wrap="square" lIns="0" tIns="0" rIns="0" bIns="0" rtlCol="0"/>
          <a:lstStyle/>
          <a:p>
            <a:endParaRPr/>
          </a:p>
        </p:txBody>
      </p:sp>
      <p:sp>
        <p:nvSpPr>
          <p:cNvPr id="50" name="object 50"/>
          <p:cNvSpPr/>
          <p:nvPr/>
        </p:nvSpPr>
        <p:spPr>
          <a:xfrm>
            <a:off x="4476591" y="7936128"/>
            <a:ext cx="0" cy="272415"/>
          </a:xfrm>
          <a:custGeom>
            <a:avLst/>
            <a:gdLst/>
            <a:ahLst/>
            <a:cxnLst/>
            <a:rect l="l" t="t" r="r" b="b"/>
            <a:pathLst>
              <a:path h="272415">
                <a:moveTo>
                  <a:pt x="0" y="0"/>
                </a:moveTo>
                <a:lnTo>
                  <a:pt x="0" y="272288"/>
                </a:lnTo>
              </a:path>
            </a:pathLst>
          </a:custGeom>
          <a:ln w="3175">
            <a:solidFill>
              <a:srgbClr val="D4E1EE"/>
            </a:solidFill>
          </a:ln>
        </p:spPr>
        <p:txBody>
          <a:bodyPr wrap="square" lIns="0" tIns="0" rIns="0" bIns="0" rtlCol="0"/>
          <a:lstStyle/>
          <a:p>
            <a:endParaRPr/>
          </a:p>
        </p:txBody>
      </p:sp>
      <p:sp>
        <p:nvSpPr>
          <p:cNvPr id="51" name="object 51"/>
          <p:cNvSpPr/>
          <p:nvPr/>
        </p:nvSpPr>
        <p:spPr>
          <a:xfrm>
            <a:off x="4476597" y="7936128"/>
            <a:ext cx="872490" cy="272415"/>
          </a:xfrm>
          <a:custGeom>
            <a:avLst/>
            <a:gdLst/>
            <a:ahLst/>
            <a:cxnLst/>
            <a:rect l="l" t="t" r="r" b="b"/>
            <a:pathLst>
              <a:path w="872489" h="272415">
                <a:moveTo>
                  <a:pt x="872464" y="0"/>
                </a:moveTo>
                <a:lnTo>
                  <a:pt x="0" y="0"/>
                </a:lnTo>
                <a:lnTo>
                  <a:pt x="0" y="272288"/>
                </a:lnTo>
                <a:lnTo>
                  <a:pt x="872464" y="272288"/>
                </a:lnTo>
                <a:lnTo>
                  <a:pt x="872464" y="0"/>
                </a:lnTo>
                <a:close/>
              </a:path>
            </a:pathLst>
          </a:custGeom>
          <a:solidFill>
            <a:srgbClr val="D4E1EE"/>
          </a:solidFill>
        </p:spPr>
        <p:txBody>
          <a:bodyPr wrap="square" lIns="0" tIns="0" rIns="0" bIns="0" rtlCol="0"/>
          <a:lstStyle/>
          <a:p>
            <a:endParaRPr/>
          </a:p>
        </p:txBody>
      </p:sp>
      <p:sp>
        <p:nvSpPr>
          <p:cNvPr id="52" name="object 52"/>
          <p:cNvSpPr/>
          <p:nvPr/>
        </p:nvSpPr>
        <p:spPr>
          <a:xfrm>
            <a:off x="5349062" y="7936128"/>
            <a:ext cx="872490" cy="272415"/>
          </a:xfrm>
          <a:custGeom>
            <a:avLst/>
            <a:gdLst/>
            <a:ahLst/>
            <a:cxnLst/>
            <a:rect l="l" t="t" r="r" b="b"/>
            <a:pathLst>
              <a:path w="872489" h="272415">
                <a:moveTo>
                  <a:pt x="872464" y="0"/>
                </a:moveTo>
                <a:lnTo>
                  <a:pt x="0" y="0"/>
                </a:lnTo>
                <a:lnTo>
                  <a:pt x="0" y="272288"/>
                </a:lnTo>
                <a:lnTo>
                  <a:pt x="872464" y="272288"/>
                </a:lnTo>
                <a:lnTo>
                  <a:pt x="872464" y="0"/>
                </a:lnTo>
                <a:close/>
              </a:path>
            </a:pathLst>
          </a:custGeom>
          <a:solidFill>
            <a:srgbClr val="D4E1EE"/>
          </a:solidFill>
        </p:spPr>
        <p:txBody>
          <a:bodyPr wrap="square" lIns="0" tIns="0" rIns="0" bIns="0" rtlCol="0"/>
          <a:lstStyle/>
          <a:p>
            <a:endParaRPr/>
          </a:p>
        </p:txBody>
      </p:sp>
      <p:sp>
        <p:nvSpPr>
          <p:cNvPr id="53" name="object 53"/>
          <p:cNvSpPr/>
          <p:nvPr/>
        </p:nvSpPr>
        <p:spPr>
          <a:xfrm>
            <a:off x="6221533" y="7936128"/>
            <a:ext cx="0" cy="272415"/>
          </a:xfrm>
          <a:custGeom>
            <a:avLst/>
            <a:gdLst/>
            <a:ahLst/>
            <a:cxnLst/>
            <a:rect l="l" t="t" r="r" b="b"/>
            <a:pathLst>
              <a:path h="272415">
                <a:moveTo>
                  <a:pt x="0" y="0"/>
                </a:moveTo>
                <a:lnTo>
                  <a:pt x="0" y="272288"/>
                </a:lnTo>
              </a:path>
            </a:pathLst>
          </a:custGeom>
          <a:ln w="3175">
            <a:solidFill>
              <a:srgbClr val="D4E1EE"/>
            </a:solidFill>
          </a:ln>
        </p:spPr>
        <p:txBody>
          <a:bodyPr wrap="square" lIns="0" tIns="0" rIns="0" bIns="0" rtlCol="0"/>
          <a:lstStyle/>
          <a:p>
            <a:endParaRPr/>
          </a:p>
        </p:txBody>
      </p:sp>
      <p:sp>
        <p:nvSpPr>
          <p:cNvPr id="54" name="object 54"/>
          <p:cNvSpPr/>
          <p:nvPr/>
        </p:nvSpPr>
        <p:spPr>
          <a:xfrm>
            <a:off x="6221539" y="7936128"/>
            <a:ext cx="872490" cy="272415"/>
          </a:xfrm>
          <a:custGeom>
            <a:avLst/>
            <a:gdLst/>
            <a:ahLst/>
            <a:cxnLst/>
            <a:rect l="l" t="t" r="r" b="b"/>
            <a:pathLst>
              <a:path w="872490" h="272415">
                <a:moveTo>
                  <a:pt x="872464" y="0"/>
                </a:moveTo>
                <a:lnTo>
                  <a:pt x="0" y="0"/>
                </a:lnTo>
                <a:lnTo>
                  <a:pt x="0" y="272288"/>
                </a:lnTo>
                <a:lnTo>
                  <a:pt x="872464" y="272288"/>
                </a:lnTo>
                <a:lnTo>
                  <a:pt x="872464" y="0"/>
                </a:lnTo>
                <a:close/>
              </a:path>
            </a:pathLst>
          </a:custGeom>
          <a:solidFill>
            <a:srgbClr val="D4E1EE"/>
          </a:solidFill>
        </p:spPr>
        <p:txBody>
          <a:bodyPr wrap="square" lIns="0" tIns="0" rIns="0" bIns="0" rtlCol="0"/>
          <a:lstStyle/>
          <a:p>
            <a:endParaRPr/>
          </a:p>
        </p:txBody>
      </p:sp>
      <p:sp>
        <p:nvSpPr>
          <p:cNvPr id="55" name="object 55"/>
          <p:cNvSpPr/>
          <p:nvPr/>
        </p:nvSpPr>
        <p:spPr>
          <a:xfrm>
            <a:off x="986699" y="7339851"/>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56" name="object 56"/>
          <p:cNvSpPr/>
          <p:nvPr/>
        </p:nvSpPr>
        <p:spPr>
          <a:xfrm>
            <a:off x="1859165" y="7339851"/>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57" name="object 57"/>
          <p:cNvSpPr/>
          <p:nvPr/>
        </p:nvSpPr>
        <p:spPr>
          <a:xfrm>
            <a:off x="1859165" y="7343026"/>
            <a:ext cx="0" cy="318135"/>
          </a:xfrm>
          <a:custGeom>
            <a:avLst/>
            <a:gdLst/>
            <a:ahLst/>
            <a:cxnLst/>
            <a:rect l="l" t="t" r="r" b="b"/>
            <a:pathLst>
              <a:path h="318134">
                <a:moveTo>
                  <a:pt x="0" y="317652"/>
                </a:moveTo>
                <a:lnTo>
                  <a:pt x="0" y="0"/>
                </a:lnTo>
              </a:path>
            </a:pathLst>
          </a:custGeom>
          <a:ln w="6350">
            <a:solidFill>
              <a:srgbClr val="004689"/>
            </a:solidFill>
          </a:ln>
        </p:spPr>
        <p:txBody>
          <a:bodyPr wrap="square" lIns="0" tIns="0" rIns="0" bIns="0" rtlCol="0"/>
          <a:lstStyle/>
          <a:p>
            <a:endParaRPr/>
          </a:p>
        </p:txBody>
      </p:sp>
      <p:sp>
        <p:nvSpPr>
          <p:cNvPr id="58" name="object 58"/>
          <p:cNvSpPr/>
          <p:nvPr/>
        </p:nvSpPr>
        <p:spPr>
          <a:xfrm>
            <a:off x="2731642" y="7339851"/>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59" name="object 59"/>
          <p:cNvSpPr/>
          <p:nvPr/>
        </p:nvSpPr>
        <p:spPr>
          <a:xfrm>
            <a:off x="2731642" y="7343026"/>
            <a:ext cx="0" cy="318135"/>
          </a:xfrm>
          <a:custGeom>
            <a:avLst/>
            <a:gdLst/>
            <a:ahLst/>
            <a:cxnLst/>
            <a:rect l="l" t="t" r="r" b="b"/>
            <a:pathLst>
              <a:path h="318134">
                <a:moveTo>
                  <a:pt x="0" y="317652"/>
                </a:moveTo>
                <a:lnTo>
                  <a:pt x="0" y="0"/>
                </a:lnTo>
              </a:path>
            </a:pathLst>
          </a:custGeom>
          <a:ln w="6350">
            <a:solidFill>
              <a:srgbClr val="004689"/>
            </a:solidFill>
          </a:ln>
        </p:spPr>
        <p:txBody>
          <a:bodyPr wrap="square" lIns="0" tIns="0" rIns="0" bIns="0" rtlCol="0"/>
          <a:lstStyle/>
          <a:p>
            <a:endParaRPr/>
          </a:p>
        </p:txBody>
      </p:sp>
      <p:sp>
        <p:nvSpPr>
          <p:cNvPr id="60" name="object 60"/>
          <p:cNvSpPr/>
          <p:nvPr/>
        </p:nvSpPr>
        <p:spPr>
          <a:xfrm>
            <a:off x="3604107" y="7339851"/>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61" name="object 61"/>
          <p:cNvSpPr/>
          <p:nvPr/>
        </p:nvSpPr>
        <p:spPr>
          <a:xfrm>
            <a:off x="3604107" y="7343026"/>
            <a:ext cx="0" cy="318135"/>
          </a:xfrm>
          <a:custGeom>
            <a:avLst/>
            <a:gdLst/>
            <a:ahLst/>
            <a:cxnLst/>
            <a:rect l="l" t="t" r="r" b="b"/>
            <a:pathLst>
              <a:path h="318134">
                <a:moveTo>
                  <a:pt x="0" y="317652"/>
                </a:moveTo>
                <a:lnTo>
                  <a:pt x="0" y="0"/>
                </a:lnTo>
              </a:path>
            </a:pathLst>
          </a:custGeom>
          <a:ln w="6350">
            <a:solidFill>
              <a:srgbClr val="004689"/>
            </a:solidFill>
          </a:ln>
        </p:spPr>
        <p:txBody>
          <a:bodyPr wrap="square" lIns="0" tIns="0" rIns="0" bIns="0" rtlCol="0"/>
          <a:lstStyle/>
          <a:p>
            <a:endParaRPr/>
          </a:p>
        </p:txBody>
      </p:sp>
      <p:sp>
        <p:nvSpPr>
          <p:cNvPr id="62" name="object 62"/>
          <p:cNvSpPr/>
          <p:nvPr/>
        </p:nvSpPr>
        <p:spPr>
          <a:xfrm>
            <a:off x="4476584" y="7339851"/>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63" name="object 63"/>
          <p:cNvSpPr/>
          <p:nvPr/>
        </p:nvSpPr>
        <p:spPr>
          <a:xfrm>
            <a:off x="4476584" y="7343026"/>
            <a:ext cx="0" cy="318135"/>
          </a:xfrm>
          <a:custGeom>
            <a:avLst/>
            <a:gdLst/>
            <a:ahLst/>
            <a:cxnLst/>
            <a:rect l="l" t="t" r="r" b="b"/>
            <a:pathLst>
              <a:path h="318134">
                <a:moveTo>
                  <a:pt x="0" y="317652"/>
                </a:moveTo>
                <a:lnTo>
                  <a:pt x="0" y="0"/>
                </a:lnTo>
              </a:path>
            </a:pathLst>
          </a:custGeom>
          <a:ln w="6350">
            <a:solidFill>
              <a:srgbClr val="004689"/>
            </a:solidFill>
          </a:ln>
        </p:spPr>
        <p:txBody>
          <a:bodyPr wrap="square" lIns="0" tIns="0" rIns="0" bIns="0" rtlCol="0"/>
          <a:lstStyle/>
          <a:p>
            <a:endParaRPr/>
          </a:p>
        </p:txBody>
      </p:sp>
      <p:sp>
        <p:nvSpPr>
          <p:cNvPr id="64" name="object 64"/>
          <p:cNvSpPr/>
          <p:nvPr/>
        </p:nvSpPr>
        <p:spPr>
          <a:xfrm>
            <a:off x="5349062" y="7339851"/>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65" name="object 65"/>
          <p:cNvSpPr/>
          <p:nvPr/>
        </p:nvSpPr>
        <p:spPr>
          <a:xfrm>
            <a:off x="5349062" y="7343026"/>
            <a:ext cx="0" cy="318135"/>
          </a:xfrm>
          <a:custGeom>
            <a:avLst/>
            <a:gdLst/>
            <a:ahLst/>
            <a:cxnLst/>
            <a:rect l="l" t="t" r="r" b="b"/>
            <a:pathLst>
              <a:path h="318134">
                <a:moveTo>
                  <a:pt x="0" y="317652"/>
                </a:moveTo>
                <a:lnTo>
                  <a:pt x="0" y="0"/>
                </a:lnTo>
              </a:path>
            </a:pathLst>
          </a:custGeom>
          <a:ln w="6350">
            <a:solidFill>
              <a:srgbClr val="004689"/>
            </a:solidFill>
          </a:ln>
        </p:spPr>
        <p:txBody>
          <a:bodyPr wrap="square" lIns="0" tIns="0" rIns="0" bIns="0" rtlCol="0"/>
          <a:lstStyle/>
          <a:p>
            <a:endParaRPr/>
          </a:p>
        </p:txBody>
      </p:sp>
      <p:sp>
        <p:nvSpPr>
          <p:cNvPr id="66" name="object 66"/>
          <p:cNvSpPr/>
          <p:nvPr/>
        </p:nvSpPr>
        <p:spPr>
          <a:xfrm>
            <a:off x="6221526" y="7339851"/>
            <a:ext cx="875665" cy="0"/>
          </a:xfrm>
          <a:custGeom>
            <a:avLst/>
            <a:gdLst/>
            <a:ahLst/>
            <a:cxnLst/>
            <a:rect l="l" t="t" r="r" b="b"/>
            <a:pathLst>
              <a:path w="875665">
                <a:moveTo>
                  <a:pt x="0" y="0"/>
                </a:moveTo>
                <a:lnTo>
                  <a:pt x="875652" y="0"/>
                </a:lnTo>
              </a:path>
            </a:pathLst>
          </a:custGeom>
          <a:ln w="6350">
            <a:solidFill>
              <a:srgbClr val="004689"/>
            </a:solidFill>
          </a:ln>
        </p:spPr>
        <p:txBody>
          <a:bodyPr wrap="square" lIns="0" tIns="0" rIns="0" bIns="0" rtlCol="0"/>
          <a:lstStyle/>
          <a:p>
            <a:endParaRPr/>
          </a:p>
        </p:txBody>
      </p:sp>
      <p:sp>
        <p:nvSpPr>
          <p:cNvPr id="67" name="object 67"/>
          <p:cNvSpPr/>
          <p:nvPr/>
        </p:nvSpPr>
        <p:spPr>
          <a:xfrm>
            <a:off x="6221526" y="7343026"/>
            <a:ext cx="0" cy="318135"/>
          </a:xfrm>
          <a:custGeom>
            <a:avLst/>
            <a:gdLst/>
            <a:ahLst/>
            <a:cxnLst/>
            <a:rect l="l" t="t" r="r" b="b"/>
            <a:pathLst>
              <a:path h="318134">
                <a:moveTo>
                  <a:pt x="0" y="317652"/>
                </a:moveTo>
                <a:lnTo>
                  <a:pt x="0" y="0"/>
                </a:lnTo>
              </a:path>
            </a:pathLst>
          </a:custGeom>
          <a:ln w="6350">
            <a:solidFill>
              <a:srgbClr val="004689"/>
            </a:solidFill>
          </a:ln>
        </p:spPr>
        <p:txBody>
          <a:bodyPr wrap="square" lIns="0" tIns="0" rIns="0" bIns="0" rtlCol="0"/>
          <a:lstStyle/>
          <a:p>
            <a:endParaRPr/>
          </a:p>
        </p:txBody>
      </p:sp>
      <p:sp>
        <p:nvSpPr>
          <p:cNvPr id="68" name="object 68"/>
          <p:cNvSpPr/>
          <p:nvPr/>
        </p:nvSpPr>
        <p:spPr>
          <a:xfrm>
            <a:off x="7094004" y="7343026"/>
            <a:ext cx="0" cy="318135"/>
          </a:xfrm>
          <a:custGeom>
            <a:avLst/>
            <a:gdLst/>
            <a:ahLst/>
            <a:cxnLst/>
            <a:rect l="l" t="t" r="r" b="b"/>
            <a:pathLst>
              <a:path h="318134">
                <a:moveTo>
                  <a:pt x="0" y="317652"/>
                </a:moveTo>
                <a:lnTo>
                  <a:pt x="0" y="0"/>
                </a:lnTo>
              </a:path>
            </a:pathLst>
          </a:custGeom>
          <a:ln w="6350">
            <a:solidFill>
              <a:srgbClr val="004689"/>
            </a:solidFill>
          </a:ln>
        </p:spPr>
        <p:txBody>
          <a:bodyPr wrap="square" lIns="0" tIns="0" rIns="0" bIns="0" rtlCol="0"/>
          <a:lstStyle/>
          <a:p>
            <a:endParaRPr/>
          </a:p>
        </p:txBody>
      </p:sp>
      <p:sp>
        <p:nvSpPr>
          <p:cNvPr id="69" name="object 69"/>
          <p:cNvSpPr/>
          <p:nvPr/>
        </p:nvSpPr>
        <p:spPr>
          <a:xfrm>
            <a:off x="986699" y="7663853"/>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70" name="object 70"/>
          <p:cNvSpPr/>
          <p:nvPr/>
        </p:nvSpPr>
        <p:spPr>
          <a:xfrm>
            <a:off x="1859165" y="7663853"/>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71" name="object 71"/>
          <p:cNvSpPr/>
          <p:nvPr/>
        </p:nvSpPr>
        <p:spPr>
          <a:xfrm>
            <a:off x="2731642" y="7663853"/>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72" name="object 72"/>
          <p:cNvSpPr/>
          <p:nvPr/>
        </p:nvSpPr>
        <p:spPr>
          <a:xfrm>
            <a:off x="3604107" y="7663853"/>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73" name="object 73"/>
          <p:cNvSpPr/>
          <p:nvPr/>
        </p:nvSpPr>
        <p:spPr>
          <a:xfrm>
            <a:off x="4476584" y="7663853"/>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74" name="object 74"/>
          <p:cNvSpPr/>
          <p:nvPr/>
        </p:nvSpPr>
        <p:spPr>
          <a:xfrm>
            <a:off x="5349062" y="7663853"/>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75" name="object 75"/>
          <p:cNvSpPr/>
          <p:nvPr/>
        </p:nvSpPr>
        <p:spPr>
          <a:xfrm>
            <a:off x="6221526" y="7663853"/>
            <a:ext cx="875665" cy="0"/>
          </a:xfrm>
          <a:custGeom>
            <a:avLst/>
            <a:gdLst/>
            <a:ahLst/>
            <a:cxnLst/>
            <a:rect l="l" t="t" r="r" b="b"/>
            <a:pathLst>
              <a:path w="875665">
                <a:moveTo>
                  <a:pt x="0" y="0"/>
                </a:moveTo>
                <a:lnTo>
                  <a:pt x="875652" y="0"/>
                </a:lnTo>
              </a:path>
            </a:pathLst>
          </a:custGeom>
          <a:ln w="6350">
            <a:solidFill>
              <a:srgbClr val="004689"/>
            </a:solidFill>
          </a:ln>
        </p:spPr>
        <p:txBody>
          <a:bodyPr wrap="square" lIns="0" tIns="0" rIns="0" bIns="0" rtlCol="0"/>
          <a:lstStyle/>
          <a:p>
            <a:endParaRPr/>
          </a:p>
        </p:txBody>
      </p:sp>
      <p:sp>
        <p:nvSpPr>
          <p:cNvPr id="76" name="object 76"/>
          <p:cNvSpPr/>
          <p:nvPr/>
        </p:nvSpPr>
        <p:spPr>
          <a:xfrm>
            <a:off x="1859165" y="7667015"/>
            <a:ext cx="0" cy="266065"/>
          </a:xfrm>
          <a:custGeom>
            <a:avLst/>
            <a:gdLst/>
            <a:ahLst/>
            <a:cxnLst/>
            <a:rect l="l" t="t" r="r" b="b"/>
            <a:pathLst>
              <a:path h="266065">
                <a:moveTo>
                  <a:pt x="0" y="265938"/>
                </a:moveTo>
                <a:lnTo>
                  <a:pt x="0" y="0"/>
                </a:lnTo>
              </a:path>
            </a:pathLst>
          </a:custGeom>
          <a:ln w="6350">
            <a:solidFill>
              <a:srgbClr val="004689"/>
            </a:solidFill>
          </a:ln>
        </p:spPr>
        <p:txBody>
          <a:bodyPr wrap="square" lIns="0" tIns="0" rIns="0" bIns="0" rtlCol="0"/>
          <a:lstStyle/>
          <a:p>
            <a:endParaRPr/>
          </a:p>
        </p:txBody>
      </p:sp>
      <p:sp>
        <p:nvSpPr>
          <p:cNvPr id="77" name="object 77"/>
          <p:cNvSpPr/>
          <p:nvPr/>
        </p:nvSpPr>
        <p:spPr>
          <a:xfrm>
            <a:off x="2731642" y="7667015"/>
            <a:ext cx="0" cy="266065"/>
          </a:xfrm>
          <a:custGeom>
            <a:avLst/>
            <a:gdLst/>
            <a:ahLst/>
            <a:cxnLst/>
            <a:rect l="l" t="t" r="r" b="b"/>
            <a:pathLst>
              <a:path h="266065">
                <a:moveTo>
                  <a:pt x="0" y="265938"/>
                </a:moveTo>
                <a:lnTo>
                  <a:pt x="0" y="0"/>
                </a:lnTo>
              </a:path>
            </a:pathLst>
          </a:custGeom>
          <a:ln w="6350">
            <a:solidFill>
              <a:srgbClr val="004689"/>
            </a:solidFill>
          </a:ln>
        </p:spPr>
        <p:txBody>
          <a:bodyPr wrap="square" lIns="0" tIns="0" rIns="0" bIns="0" rtlCol="0"/>
          <a:lstStyle/>
          <a:p>
            <a:endParaRPr/>
          </a:p>
        </p:txBody>
      </p:sp>
      <p:sp>
        <p:nvSpPr>
          <p:cNvPr id="78" name="object 78"/>
          <p:cNvSpPr/>
          <p:nvPr/>
        </p:nvSpPr>
        <p:spPr>
          <a:xfrm>
            <a:off x="3604107" y="7667015"/>
            <a:ext cx="0" cy="266065"/>
          </a:xfrm>
          <a:custGeom>
            <a:avLst/>
            <a:gdLst/>
            <a:ahLst/>
            <a:cxnLst/>
            <a:rect l="l" t="t" r="r" b="b"/>
            <a:pathLst>
              <a:path h="266065">
                <a:moveTo>
                  <a:pt x="0" y="265938"/>
                </a:moveTo>
                <a:lnTo>
                  <a:pt x="0" y="0"/>
                </a:lnTo>
              </a:path>
            </a:pathLst>
          </a:custGeom>
          <a:ln w="6350">
            <a:solidFill>
              <a:srgbClr val="004689"/>
            </a:solidFill>
          </a:ln>
        </p:spPr>
        <p:txBody>
          <a:bodyPr wrap="square" lIns="0" tIns="0" rIns="0" bIns="0" rtlCol="0"/>
          <a:lstStyle/>
          <a:p>
            <a:endParaRPr/>
          </a:p>
        </p:txBody>
      </p:sp>
      <p:sp>
        <p:nvSpPr>
          <p:cNvPr id="79" name="object 79"/>
          <p:cNvSpPr/>
          <p:nvPr/>
        </p:nvSpPr>
        <p:spPr>
          <a:xfrm>
            <a:off x="4476584" y="7667015"/>
            <a:ext cx="0" cy="266065"/>
          </a:xfrm>
          <a:custGeom>
            <a:avLst/>
            <a:gdLst/>
            <a:ahLst/>
            <a:cxnLst/>
            <a:rect l="l" t="t" r="r" b="b"/>
            <a:pathLst>
              <a:path h="266065">
                <a:moveTo>
                  <a:pt x="0" y="265938"/>
                </a:moveTo>
                <a:lnTo>
                  <a:pt x="0" y="0"/>
                </a:lnTo>
              </a:path>
            </a:pathLst>
          </a:custGeom>
          <a:ln w="6350">
            <a:solidFill>
              <a:srgbClr val="004689"/>
            </a:solidFill>
          </a:ln>
        </p:spPr>
        <p:txBody>
          <a:bodyPr wrap="square" lIns="0" tIns="0" rIns="0" bIns="0" rtlCol="0"/>
          <a:lstStyle/>
          <a:p>
            <a:endParaRPr/>
          </a:p>
        </p:txBody>
      </p:sp>
      <p:sp>
        <p:nvSpPr>
          <p:cNvPr id="80" name="object 80"/>
          <p:cNvSpPr/>
          <p:nvPr/>
        </p:nvSpPr>
        <p:spPr>
          <a:xfrm>
            <a:off x="5349062" y="7667015"/>
            <a:ext cx="0" cy="266065"/>
          </a:xfrm>
          <a:custGeom>
            <a:avLst/>
            <a:gdLst/>
            <a:ahLst/>
            <a:cxnLst/>
            <a:rect l="l" t="t" r="r" b="b"/>
            <a:pathLst>
              <a:path h="266065">
                <a:moveTo>
                  <a:pt x="0" y="265938"/>
                </a:moveTo>
                <a:lnTo>
                  <a:pt x="0" y="0"/>
                </a:lnTo>
              </a:path>
            </a:pathLst>
          </a:custGeom>
          <a:ln w="6350">
            <a:solidFill>
              <a:srgbClr val="004689"/>
            </a:solidFill>
          </a:ln>
        </p:spPr>
        <p:txBody>
          <a:bodyPr wrap="square" lIns="0" tIns="0" rIns="0" bIns="0" rtlCol="0"/>
          <a:lstStyle/>
          <a:p>
            <a:endParaRPr/>
          </a:p>
        </p:txBody>
      </p:sp>
      <p:sp>
        <p:nvSpPr>
          <p:cNvPr id="81" name="object 81"/>
          <p:cNvSpPr/>
          <p:nvPr/>
        </p:nvSpPr>
        <p:spPr>
          <a:xfrm>
            <a:off x="6221526" y="7667015"/>
            <a:ext cx="0" cy="266065"/>
          </a:xfrm>
          <a:custGeom>
            <a:avLst/>
            <a:gdLst/>
            <a:ahLst/>
            <a:cxnLst/>
            <a:rect l="l" t="t" r="r" b="b"/>
            <a:pathLst>
              <a:path h="266065">
                <a:moveTo>
                  <a:pt x="0" y="265938"/>
                </a:moveTo>
                <a:lnTo>
                  <a:pt x="0" y="0"/>
                </a:lnTo>
              </a:path>
            </a:pathLst>
          </a:custGeom>
          <a:ln w="6350">
            <a:solidFill>
              <a:srgbClr val="004689"/>
            </a:solidFill>
          </a:ln>
        </p:spPr>
        <p:txBody>
          <a:bodyPr wrap="square" lIns="0" tIns="0" rIns="0" bIns="0" rtlCol="0"/>
          <a:lstStyle/>
          <a:p>
            <a:endParaRPr/>
          </a:p>
        </p:txBody>
      </p:sp>
      <p:sp>
        <p:nvSpPr>
          <p:cNvPr id="82" name="object 82"/>
          <p:cNvSpPr/>
          <p:nvPr/>
        </p:nvSpPr>
        <p:spPr>
          <a:xfrm>
            <a:off x="7094004" y="7667015"/>
            <a:ext cx="0" cy="266065"/>
          </a:xfrm>
          <a:custGeom>
            <a:avLst/>
            <a:gdLst/>
            <a:ahLst/>
            <a:cxnLst/>
            <a:rect l="l" t="t" r="r" b="b"/>
            <a:pathLst>
              <a:path h="266065">
                <a:moveTo>
                  <a:pt x="0" y="265938"/>
                </a:moveTo>
                <a:lnTo>
                  <a:pt x="0" y="0"/>
                </a:lnTo>
              </a:path>
            </a:pathLst>
          </a:custGeom>
          <a:ln w="6350">
            <a:solidFill>
              <a:srgbClr val="004689"/>
            </a:solidFill>
          </a:ln>
        </p:spPr>
        <p:txBody>
          <a:bodyPr wrap="square" lIns="0" tIns="0" rIns="0" bIns="0" rtlCol="0"/>
          <a:lstStyle/>
          <a:p>
            <a:endParaRPr/>
          </a:p>
        </p:txBody>
      </p:sp>
      <p:sp>
        <p:nvSpPr>
          <p:cNvPr id="83" name="object 83"/>
          <p:cNvSpPr/>
          <p:nvPr/>
        </p:nvSpPr>
        <p:spPr>
          <a:xfrm>
            <a:off x="986699" y="7936128"/>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84" name="object 84"/>
          <p:cNvSpPr/>
          <p:nvPr/>
        </p:nvSpPr>
        <p:spPr>
          <a:xfrm>
            <a:off x="1859165" y="7936128"/>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85" name="object 85"/>
          <p:cNvSpPr/>
          <p:nvPr/>
        </p:nvSpPr>
        <p:spPr>
          <a:xfrm>
            <a:off x="1859165" y="7939303"/>
            <a:ext cx="0" cy="266065"/>
          </a:xfrm>
          <a:custGeom>
            <a:avLst/>
            <a:gdLst/>
            <a:ahLst/>
            <a:cxnLst/>
            <a:rect l="l" t="t" r="r" b="b"/>
            <a:pathLst>
              <a:path h="266065">
                <a:moveTo>
                  <a:pt x="0" y="265938"/>
                </a:moveTo>
                <a:lnTo>
                  <a:pt x="0" y="0"/>
                </a:lnTo>
              </a:path>
            </a:pathLst>
          </a:custGeom>
          <a:ln w="6350">
            <a:solidFill>
              <a:srgbClr val="004689"/>
            </a:solidFill>
          </a:ln>
        </p:spPr>
        <p:txBody>
          <a:bodyPr wrap="square" lIns="0" tIns="0" rIns="0" bIns="0" rtlCol="0"/>
          <a:lstStyle/>
          <a:p>
            <a:endParaRPr/>
          </a:p>
        </p:txBody>
      </p:sp>
      <p:sp>
        <p:nvSpPr>
          <p:cNvPr id="86" name="object 86"/>
          <p:cNvSpPr/>
          <p:nvPr/>
        </p:nvSpPr>
        <p:spPr>
          <a:xfrm>
            <a:off x="2731642" y="7936128"/>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87" name="object 87"/>
          <p:cNvSpPr/>
          <p:nvPr/>
        </p:nvSpPr>
        <p:spPr>
          <a:xfrm>
            <a:off x="2731642" y="7939303"/>
            <a:ext cx="0" cy="266065"/>
          </a:xfrm>
          <a:custGeom>
            <a:avLst/>
            <a:gdLst/>
            <a:ahLst/>
            <a:cxnLst/>
            <a:rect l="l" t="t" r="r" b="b"/>
            <a:pathLst>
              <a:path h="266065">
                <a:moveTo>
                  <a:pt x="0" y="265938"/>
                </a:moveTo>
                <a:lnTo>
                  <a:pt x="0" y="0"/>
                </a:lnTo>
              </a:path>
            </a:pathLst>
          </a:custGeom>
          <a:ln w="6350">
            <a:solidFill>
              <a:srgbClr val="004689"/>
            </a:solidFill>
          </a:ln>
        </p:spPr>
        <p:txBody>
          <a:bodyPr wrap="square" lIns="0" tIns="0" rIns="0" bIns="0" rtlCol="0"/>
          <a:lstStyle/>
          <a:p>
            <a:endParaRPr/>
          </a:p>
        </p:txBody>
      </p:sp>
      <p:sp>
        <p:nvSpPr>
          <p:cNvPr id="88" name="object 88"/>
          <p:cNvSpPr/>
          <p:nvPr/>
        </p:nvSpPr>
        <p:spPr>
          <a:xfrm>
            <a:off x="3604107" y="7936128"/>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89" name="object 89"/>
          <p:cNvSpPr/>
          <p:nvPr/>
        </p:nvSpPr>
        <p:spPr>
          <a:xfrm>
            <a:off x="3604107" y="7939303"/>
            <a:ext cx="0" cy="266065"/>
          </a:xfrm>
          <a:custGeom>
            <a:avLst/>
            <a:gdLst/>
            <a:ahLst/>
            <a:cxnLst/>
            <a:rect l="l" t="t" r="r" b="b"/>
            <a:pathLst>
              <a:path h="266065">
                <a:moveTo>
                  <a:pt x="0" y="265938"/>
                </a:moveTo>
                <a:lnTo>
                  <a:pt x="0" y="0"/>
                </a:lnTo>
              </a:path>
            </a:pathLst>
          </a:custGeom>
          <a:ln w="6350">
            <a:solidFill>
              <a:srgbClr val="004689"/>
            </a:solidFill>
          </a:ln>
        </p:spPr>
        <p:txBody>
          <a:bodyPr wrap="square" lIns="0" tIns="0" rIns="0" bIns="0" rtlCol="0"/>
          <a:lstStyle/>
          <a:p>
            <a:endParaRPr/>
          </a:p>
        </p:txBody>
      </p:sp>
      <p:sp>
        <p:nvSpPr>
          <p:cNvPr id="90" name="object 90"/>
          <p:cNvSpPr/>
          <p:nvPr/>
        </p:nvSpPr>
        <p:spPr>
          <a:xfrm>
            <a:off x="4476584" y="7936128"/>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91" name="object 91"/>
          <p:cNvSpPr/>
          <p:nvPr/>
        </p:nvSpPr>
        <p:spPr>
          <a:xfrm>
            <a:off x="4476584" y="7939303"/>
            <a:ext cx="0" cy="266065"/>
          </a:xfrm>
          <a:custGeom>
            <a:avLst/>
            <a:gdLst/>
            <a:ahLst/>
            <a:cxnLst/>
            <a:rect l="l" t="t" r="r" b="b"/>
            <a:pathLst>
              <a:path h="266065">
                <a:moveTo>
                  <a:pt x="0" y="265938"/>
                </a:moveTo>
                <a:lnTo>
                  <a:pt x="0" y="0"/>
                </a:lnTo>
              </a:path>
            </a:pathLst>
          </a:custGeom>
          <a:ln w="6350">
            <a:solidFill>
              <a:srgbClr val="004689"/>
            </a:solidFill>
          </a:ln>
        </p:spPr>
        <p:txBody>
          <a:bodyPr wrap="square" lIns="0" tIns="0" rIns="0" bIns="0" rtlCol="0"/>
          <a:lstStyle/>
          <a:p>
            <a:endParaRPr/>
          </a:p>
        </p:txBody>
      </p:sp>
      <p:sp>
        <p:nvSpPr>
          <p:cNvPr id="92" name="object 92"/>
          <p:cNvSpPr/>
          <p:nvPr/>
        </p:nvSpPr>
        <p:spPr>
          <a:xfrm>
            <a:off x="5349062" y="7936128"/>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93" name="object 93"/>
          <p:cNvSpPr/>
          <p:nvPr/>
        </p:nvSpPr>
        <p:spPr>
          <a:xfrm>
            <a:off x="5349062" y="7939303"/>
            <a:ext cx="0" cy="266065"/>
          </a:xfrm>
          <a:custGeom>
            <a:avLst/>
            <a:gdLst/>
            <a:ahLst/>
            <a:cxnLst/>
            <a:rect l="l" t="t" r="r" b="b"/>
            <a:pathLst>
              <a:path h="266065">
                <a:moveTo>
                  <a:pt x="0" y="265938"/>
                </a:moveTo>
                <a:lnTo>
                  <a:pt x="0" y="0"/>
                </a:lnTo>
              </a:path>
            </a:pathLst>
          </a:custGeom>
          <a:ln w="6350">
            <a:solidFill>
              <a:srgbClr val="004689"/>
            </a:solidFill>
          </a:ln>
        </p:spPr>
        <p:txBody>
          <a:bodyPr wrap="square" lIns="0" tIns="0" rIns="0" bIns="0" rtlCol="0"/>
          <a:lstStyle/>
          <a:p>
            <a:endParaRPr/>
          </a:p>
        </p:txBody>
      </p:sp>
      <p:sp>
        <p:nvSpPr>
          <p:cNvPr id="94" name="object 94"/>
          <p:cNvSpPr/>
          <p:nvPr/>
        </p:nvSpPr>
        <p:spPr>
          <a:xfrm>
            <a:off x="6221526" y="7936128"/>
            <a:ext cx="875665" cy="0"/>
          </a:xfrm>
          <a:custGeom>
            <a:avLst/>
            <a:gdLst/>
            <a:ahLst/>
            <a:cxnLst/>
            <a:rect l="l" t="t" r="r" b="b"/>
            <a:pathLst>
              <a:path w="875665">
                <a:moveTo>
                  <a:pt x="0" y="0"/>
                </a:moveTo>
                <a:lnTo>
                  <a:pt x="875652" y="0"/>
                </a:lnTo>
              </a:path>
            </a:pathLst>
          </a:custGeom>
          <a:ln w="6350">
            <a:solidFill>
              <a:srgbClr val="004689"/>
            </a:solidFill>
          </a:ln>
        </p:spPr>
        <p:txBody>
          <a:bodyPr wrap="square" lIns="0" tIns="0" rIns="0" bIns="0" rtlCol="0"/>
          <a:lstStyle/>
          <a:p>
            <a:endParaRPr/>
          </a:p>
        </p:txBody>
      </p:sp>
      <p:sp>
        <p:nvSpPr>
          <p:cNvPr id="95" name="object 95"/>
          <p:cNvSpPr/>
          <p:nvPr/>
        </p:nvSpPr>
        <p:spPr>
          <a:xfrm>
            <a:off x="6221526" y="7939303"/>
            <a:ext cx="0" cy="266065"/>
          </a:xfrm>
          <a:custGeom>
            <a:avLst/>
            <a:gdLst/>
            <a:ahLst/>
            <a:cxnLst/>
            <a:rect l="l" t="t" r="r" b="b"/>
            <a:pathLst>
              <a:path h="266065">
                <a:moveTo>
                  <a:pt x="0" y="265938"/>
                </a:moveTo>
                <a:lnTo>
                  <a:pt x="0" y="0"/>
                </a:lnTo>
              </a:path>
            </a:pathLst>
          </a:custGeom>
          <a:ln w="6350">
            <a:solidFill>
              <a:srgbClr val="004689"/>
            </a:solidFill>
          </a:ln>
        </p:spPr>
        <p:txBody>
          <a:bodyPr wrap="square" lIns="0" tIns="0" rIns="0" bIns="0" rtlCol="0"/>
          <a:lstStyle/>
          <a:p>
            <a:endParaRPr/>
          </a:p>
        </p:txBody>
      </p:sp>
      <p:sp>
        <p:nvSpPr>
          <p:cNvPr id="96" name="object 96"/>
          <p:cNvSpPr/>
          <p:nvPr/>
        </p:nvSpPr>
        <p:spPr>
          <a:xfrm>
            <a:off x="7094004" y="7939303"/>
            <a:ext cx="0" cy="266065"/>
          </a:xfrm>
          <a:custGeom>
            <a:avLst/>
            <a:gdLst/>
            <a:ahLst/>
            <a:cxnLst/>
            <a:rect l="l" t="t" r="r" b="b"/>
            <a:pathLst>
              <a:path h="266065">
                <a:moveTo>
                  <a:pt x="0" y="265938"/>
                </a:moveTo>
                <a:lnTo>
                  <a:pt x="0" y="0"/>
                </a:lnTo>
              </a:path>
            </a:pathLst>
          </a:custGeom>
          <a:ln w="6350">
            <a:solidFill>
              <a:srgbClr val="004689"/>
            </a:solidFill>
          </a:ln>
        </p:spPr>
        <p:txBody>
          <a:bodyPr wrap="square" lIns="0" tIns="0" rIns="0" bIns="0" rtlCol="0"/>
          <a:lstStyle/>
          <a:p>
            <a:endParaRPr/>
          </a:p>
        </p:txBody>
      </p:sp>
      <p:sp>
        <p:nvSpPr>
          <p:cNvPr id="97" name="object 97"/>
          <p:cNvSpPr/>
          <p:nvPr/>
        </p:nvSpPr>
        <p:spPr>
          <a:xfrm>
            <a:off x="986699" y="8208416"/>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98" name="object 98"/>
          <p:cNvSpPr/>
          <p:nvPr/>
        </p:nvSpPr>
        <p:spPr>
          <a:xfrm>
            <a:off x="1859165" y="8208416"/>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99" name="object 99"/>
          <p:cNvSpPr/>
          <p:nvPr/>
        </p:nvSpPr>
        <p:spPr>
          <a:xfrm>
            <a:off x="2731642" y="8208416"/>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100" name="object 100"/>
          <p:cNvSpPr/>
          <p:nvPr/>
        </p:nvSpPr>
        <p:spPr>
          <a:xfrm>
            <a:off x="3604107" y="8208416"/>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101" name="object 101"/>
          <p:cNvSpPr/>
          <p:nvPr/>
        </p:nvSpPr>
        <p:spPr>
          <a:xfrm>
            <a:off x="4476584" y="8208416"/>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102" name="object 102"/>
          <p:cNvSpPr/>
          <p:nvPr/>
        </p:nvSpPr>
        <p:spPr>
          <a:xfrm>
            <a:off x="5349062" y="8208416"/>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103" name="object 103"/>
          <p:cNvSpPr/>
          <p:nvPr/>
        </p:nvSpPr>
        <p:spPr>
          <a:xfrm>
            <a:off x="6221526" y="8208416"/>
            <a:ext cx="875665" cy="0"/>
          </a:xfrm>
          <a:custGeom>
            <a:avLst/>
            <a:gdLst/>
            <a:ahLst/>
            <a:cxnLst/>
            <a:rect l="l" t="t" r="r" b="b"/>
            <a:pathLst>
              <a:path w="875665">
                <a:moveTo>
                  <a:pt x="0" y="0"/>
                </a:moveTo>
                <a:lnTo>
                  <a:pt x="875652" y="0"/>
                </a:lnTo>
              </a:path>
            </a:pathLst>
          </a:custGeom>
          <a:ln w="6350">
            <a:solidFill>
              <a:srgbClr val="004689"/>
            </a:solidFill>
          </a:ln>
        </p:spPr>
        <p:txBody>
          <a:bodyPr wrap="square" lIns="0" tIns="0" rIns="0" bIns="0" rtlCol="0"/>
          <a:lstStyle/>
          <a:p>
            <a:endParaRPr/>
          </a:p>
        </p:txBody>
      </p:sp>
      <p:sp>
        <p:nvSpPr>
          <p:cNvPr id="104" name="object 104"/>
          <p:cNvSpPr txBox="1"/>
          <p:nvPr/>
        </p:nvSpPr>
        <p:spPr>
          <a:xfrm>
            <a:off x="977658" y="7021825"/>
            <a:ext cx="2608580" cy="477520"/>
          </a:xfrm>
          <a:prstGeom prst="rect">
            <a:avLst/>
          </a:prstGeom>
        </p:spPr>
        <p:txBody>
          <a:bodyPr vert="horz" wrap="square" lIns="0" tIns="12700" rIns="0" bIns="0" rtlCol="0">
            <a:spAutoFit/>
          </a:bodyPr>
          <a:lstStyle/>
          <a:p>
            <a:pPr marL="12700">
              <a:lnSpc>
                <a:spcPct val="100000"/>
              </a:lnSpc>
              <a:spcBef>
                <a:spcPts val="100"/>
              </a:spcBef>
            </a:pPr>
            <a:r>
              <a:rPr sz="1600" spc="95" dirty="0">
                <a:solidFill>
                  <a:srgbClr val="004689"/>
                </a:solidFill>
                <a:latin typeface="Garamond"/>
                <a:cs typeface="Garamond"/>
              </a:rPr>
              <a:t>Para </a:t>
            </a:r>
            <a:r>
              <a:rPr sz="1600" spc="90" dirty="0">
                <a:solidFill>
                  <a:srgbClr val="004689"/>
                </a:solidFill>
                <a:latin typeface="Garamond"/>
                <a:cs typeface="Garamond"/>
              </a:rPr>
              <a:t>empleados </a:t>
            </a:r>
            <a:r>
              <a:rPr sz="1600" spc="220" dirty="0">
                <a:solidFill>
                  <a:srgbClr val="004689"/>
                </a:solidFill>
                <a:latin typeface="Garamond"/>
                <a:cs typeface="Garamond"/>
              </a:rPr>
              <a:t>y</a:t>
            </a:r>
            <a:r>
              <a:rPr sz="1600" spc="-215" dirty="0">
                <a:solidFill>
                  <a:srgbClr val="004689"/>
                </a:solidFill>
                <a:latin typeface="Garamond"/>
                <a:cs typeface="Garamond"/>
              </a:rPr>
              <a:t> </a:t>
            </a:r>
            <a:r>
              <a:rPr sz="1600" spc="70" dirty="0">
                <a:solidFill>
                  <a:srgbClr val="004689"/>
                </a:solidFill>
                <a:latin typeface="Garamond"/>
                <a:cs typeface="Garamond"/>
              </a:rPr>
              <a:t>autónomos</a:t>
            </a:r>
            <a:endParaRPr sz="1600">
              <a:latin typeface="Garamond"/>
              <a:cs typeface="Garamond"/>
            </a:endParaRPr>
          </a:p>
          <a:p>
            <a:pPr marL="95250">
              <a:lnSpc>
                <a:spcPct val="100000"/>
              </a:lnSpc>
              <a:spcBef>
                <a:spcPts val="675"/>
              </a:spcBef>
              <a:tabLst>
                <a:tab pos="967740" algn="l"/>
                <a:tab pos="1840230" algn="l"/>
              </a:tabLst>
            </a:pPr>
            <a:r>
              <a:rPr sz="800" b="1" spc="20" dirty="0">
                <a:solidFill>
                  <a:srgbClr val="004689"/>
                </a:solidFill>
                <a:latin typeface="Calibri"/>
                <a:cs typeface="Calibri"/>
              </a:rPr>
              <a:t>Accidente	Cobertura	Duración</a:t>
            </a:r>
            <a:endParaRPr sz="800">
              <a:latin typeface="Calibri"/>
              <a:cs typeface="Calibri"/>
            </a:endParaRPr>
          </a:p>
        </p:txBody>
      </p:sp>
      <p:sp>
        <p:nvSpPr>
          <p:cNvPr id="105" name="object 105"/>
          <p:cNvSpPr txBox="1"/>
          <p:nvPr/>
        </p:nvSpPr>
        <p:spPr>
          <a:xfrm>
            <a:off x="3678113" y="7351527"/>
            <a:ext cx="495934" cy="261620"/>
          </a:xfrm>
          <a:prstGeom prst="rect">
            <a:avLst/>
          </a:prstGeom>
        </p:spPr>
        <p:txBody>
          <a:bodyPr vert="horz" wrap="square" lIns="0" tIns="22860" rIns="0" bIns="0" rtlCol="0">
            <a:spAutoFit/>
          </a:bodyPr>
          <a:lstStyle/>
          <a:p>
            <a:pPr marL="12700" marR="5080">
              <a:lnSpc>
                <a:spcPts val="900"/>
              </a:lnSpc>
              <a:spcBef>
                <a:spcPts val="180"/>
              </a:spcBef>
            </a:pPr>
            <a:r>
              <a:rPr sz="800" b="1" spc="25" dirty="0">
                <a:solidFill>
                  <a:srgbClr val="004689"/>
                </a:solidFill>
                <a:latin typeface="Calibri"/>
                <a:cs typeface="Calibri"/>
              </a:rPr>
              <a:t>Cantidad  </a:t>
            </a:r>
            <a:r>
              <a:rPr sz="800" b="1" spc="20" dirty="0">
                <a:solidFill>
                  <a:srgbClr val="004689"/>
                </a:solidFill>
                <a:latin typeface="Calibri"/>
                <a:cs typeface="Calibri"/>
              </a:rPr>
              <a:t>as</a:t>
            </a:r>
            <a:r>
              <a:rPr sz="800" b="1" spc="40" dirty="0">
                <a:solidFill>
                  <a:srgbClr val="004689"/>
                </a:solidFill>
                <a:latin typeface="Calibri"/>
                <a:cs typeface="Calibri"/>
              </a:rPr>
              <a:t>e</a:t>
            </a:r>
            <a:r>
              <a:rPr sz="800" b="1" spc="35" dirty="0">
                <a:solidFill>
                  <a:srgbClr val="004689"/>
                </a:solidFill>
                <a:latin typeface="Calibri"/>
                <a:cs typeface="Calibri"/>
              </a:rPr>
              <a:t>g</a:t>
            </a:r>
            <a:r>
              <a:rPr sz="800" b="1" spc="30" dirty="0">
                <a:solidFill>
                  <a:srgbClr val="004689"/>
                </a:solidFill>
                <a:latin typeface="Calibri"/>
                <a:cs typeface="Calibri"/>
              </a:rPr>
              <a:t>u</a:t>
            </a:r>
            <a:r>
              <a:rPr sz="800" b="1" spc="5" dirty="0">
                <a:solidFill>
                  <a:srgbClr val="004689"/>
                </a:solidFill>
                <a:latin typeface="Calibri"/>
                <a:cs typeface="Calibri"/>
              </a:rPr>
              <a:t>r</a:t>
            </a:r>
            <a:r>
              <a:rPr sz="800" b="1" spc="25" dirty="0">
                <a:solidFill>
                  <a:srgbClr val="004689"/>
                </a:solidFill>
                <a:latin typeface="Calibri"/>
                <a:cs typeface="Calibri"/>
              </a:rPr>
              <a:t>ada</a:t>
            </a:r>
            <a:endParaRPr sz="800">
              <a:latin typeface="Calibri"/>
              <a:cs typeface="Calibri"/>
            </a:endParaRPr>
          </a:p>
        </p:txBody>
      </p:sp>
      <p:sp>
        <p:nvSpPr>
          <p:cNvPr id="106" name="object 106"/>
          <p:cNvSpPr txBox="1"/>
          <p:nvPr/>
        </p:nvSpPr>
        <p:spPr>
          <a:xfrm>
            <a:off x="4550552" y="7351527"/>
            <a:ext cx="759460" cy="261620"/>
          </a:xfrm>
          <a:prstGeom prst="rect">
            <a:avLst/>
          </a:prstGeom>
        </p:spPr>
        <p:txBody>
          <a:bodyPr vert="horz" wrap="square" lIns="0" tIns="22860" rIns="0" bIns="0" rtlCol="0">
            <a:spAutoFit/>
          </a:bodyPr>
          <a:lstStyle/>
          <a:p>
            <a:pPr marL="12700" marR="5080">
              <a:lnSpc>
                <a:spcPts val="900"/>
              </a:lnSpc>
              <a:spcBef>
                <a:spcPts val="180"/>
              </a:spcBef>
            </a:pPr>
            <a:r>
              <a:rPr sz="800" b="1" spc="20" dirty="0">
                <a:solidFill>
                  <a:srgbClr val="004689"/>
                </a:solidFill>
                <a:latin typeface="Calibri"/>
                <a:cs typeface="Calibri"/>
              </a:rPr>
              <a:t>Vencimiento</a:t>
            </a:r>
            <a:r>
              <a:rPr sz="800" b="1" spc="-60" dirty="0">
                <a:solidFill>
                  <a:srgbClr val="004689"/>
                </a:solidFill>
                <a:latin typeface="Calibri"/>
                <a:cs typeface="Calibri"/>
              </a:rPr>
              <a:t> </a:t>
            </a:r>
            <a:r>
              <a:rPr sz="800" b="1" spc="20" dirty="0">
                <a:solidFill>
                  <a:srgbClr val="004689"/>
                </a:solidFill>
                <a:latin typeface="Calibri"/>
                <a:cs typeface="Calibri"/>
              </a:rPr>
              <a:t>del  contrato</a:t>
            </a:r>
            <a:endParaRPr sz="800">
              <a:latin typeface="Calibri"/>
              <a:cs typeface="Calibri"/>
            </a:endParaRPr>
          </a:p>
        </p:txBody>
      </p:sp>
      <p:sp>
        <p:nvSpPr>
          <p:cNvPr id="107" name="object 107"/>
          <p:cNvSpPr txBox="1"/>
          <p:nvPr/>
        </p:nvSpPr>
        <p:spPr>
          <a:xfrm>
            <a:off x="5422991" y="7351527"/>
            <a:ext cx="372745" cy="147320"/>
          </a:xfrm>
          <a:prstGeom prst="rect">
            <a:avLst/>
          </a:prstGeom>
        </p:spPr>
        <p:txBody>
          <a:bodyPr vert="horz" wrap="square" lIns="0" tIns="12700" rIns="0" bIns="0" rtlCol="0">
            <a:spAutoFit/>
          </a:bodyPr>
          <a:lstStyle/>
          <a:p>
            <a:pPr marL="12700">
              <a:lnSpc>
                <a:spcPct val="100000"/>
              </a:lnSpc>
              <a:spcBef>
                <a:spcPts val="100"/>
              </a:spcBef>
            </a:pPr>
            <a:r>
              <a:rPr sz="800" b="1" spc="20" dirty="0">
                <a:solidFill>
                  <a:srgbClr val="004689"/>
                </a:solidFill>
                <a:latin typeface="Calibri"/>
                <a:cs typeface="Calibri"/>
              </a:rPr>
              <a:t>Entidad</a:t>
            </a:r>
            <a:endParaRPr sz="800">
              <a:latin typeface="Calibri"/>
              <a:cs typeface="Calibri"/>
            </a:endParaRPr>
          </a:p>
        </p:txBody>
      </p:sp>
      <p:sp>
        <p:nvSpPr>
          <p:cNvPr id="108" name="object 108"/>
          <p:cNvSpPr txBox="1"/>
          <p:nvPr/>
        </p:nvSpPr>
        <p:spPr>
          <a:xfrm>
            <a:off x="6295430" y="7351527"/>
            <a:ext cx="562610" cy="147320"/>
          </a:xfrm>
          <a:prstGeom prst="rect">
            <a:avLst/>
          </a:prstGeom>
        </p:spPr>
        <p:txBody>
          <a:bodyPr vert="horz" wrap="square" lIns="0" tIns="12700" rIns="0" bIns="0" rtlCol="0">
            <a:spAutoFit/>
          </a:bodyPr>
          <a:lstStyle/>
          <a:p>
            <a:pPr marL="12700">
              <a:lnSpc>
                <a:spcPct val="100000"/>
              </a:lnSpc>
              <a:spcBef>
                <a:spcPts val="100"/>
              </a:spcBef>
            </a:pPr>
            <a:r>
              <a:rPr sz="800" b="1" spc="20" dirty="0">
                <a:solidFill>
                  <a:srgbClr val="004689"/>
                </a:solidFill>
                <a:latin typeface="Calibri"/>
                <a:cs typeface="Calibri"/>
              </a:rPr>
              <a:t>Prima</a:t>
            </a:r>
            <a:r>
              <a:rPr sz="800" b="1" spc="-65" dirty="0">
                <a:solidFill>
                  <a:srgbClr val="004689"/>
                </a:solidFill>
                <a:latin typeface="Calibri"/>
                <a:cs typeface="Calibri"/>
              </a:rPr>
              <a:t> </a:t>
            </a:r>
            <a:r>
              <a:rPr sz="800" b="1" spc="25" dirty="0">
                <a:solidFill>
                  <a:srgbClr val="004689"/>
                </a:solidFill>
                <a:latin typeface="Calibri"/>
                <a:cs typeface="Calibri"/>
              </a:rPr>
              <a:t>anual</a:t>
            </a:r>
            <a:endParaRPr sz="800">
              <a:latin typeface="Calibri"/>
              <a:cs typeface="Calibri"/>
            </a:endParaRPr>
          </a:p>
        </p:txBody>
      </p:sp>
      <p:sp>
        <p:nvSpPr>
          <p:cNvPr id="109" name="object 109"/>
          <p:cNvSpPr txBox="1"/>
          <p:nvPr/>
        </p:nvSpPr>
        <p:spPr>
          <a:xfrm>
            <a:off x="1060797" y="7739285"/>
            <a:ext cx="433705" cy="116839"/>
          </a:xfrm>
          <a:prstGeom prst="rect">
            <a:avLst/>
          </a:prstGeom>
        </p:spPr>
        <p:txBody>
          <a:bodyPr vert="horz" wrap="square" lIns="0" tIns="12700" rIns="0" bIns="0" rtlCol="0">
            <a:spAutoFit/>
          </a:bodyPr>
          <a:lstStyle/>
          <a:p>
            <a:pPr marL="12700">
              <a:lnSpc>
                <a:spcPct val="100000"/>
              </a:lnSpc>
              <a:spcBef>
                <a:spcPts val="100"/>
              </a:spcBef>
            </a:pPr>
            <a:r>
              <a:rPr sz="600" spc="20" dirty="0">
                <a:solidFill>
                  <a:srgbClr val="004689"/>
                </a:solidFill>
                <a:latin typeface="Calibri"/>
                <a:cs typeface="Calibri"/>
              </a:rPr>
              <a:t>Interlocutor</a:t>
            </a:r>
            <a:endParaRPr sz="600">
              <a:latin typeface="Calibri"/>
              <a:cs typeface="Calibri"/>
            </a:endParaRPr>
          </a:p>
        </p:txBody>
      </p:sp>
      <p:sp>
        <p:nvSpPr>
          <p:cNvPr id="110" name="object 110"/>
          <p:cNvSpPr txBox="1"/>
          <p:nvPr/>
        </p:nvSpPr>
        <p:spPr>
          <a:xfrm>
            <a:off x="1945988" y="7696360"/>
            <a:ext cx="41910" cy="99060"/>
          </a:xfrm>
          <a:prstGeom prst="rect">
            <a:avLst/>
          </a:prstGeom>
        </p:spPr>
        <p:txBody>
          <a:bodyPr vert="horz" wrap="square" lIns="0" tIns="0" rIns="0" bIns="0" rtlCol="0">
            <a:spAutoFit/>
          </a:bodyPr>
          <a:lstStyle/>
          <a:p>
            <a:pPr>
              <a:lnSpc>
                <a:spcPts val="710"/>
              </a:lnSpc>
            </a:pPr>
            <a:r>
              <a:rPr sz="600" dirty="0">
                <a:solidFill>
                  <a:srgbClr val="004689"/>
                </a:solidFill>
                <a:latin typeface="Calibri"/>
                <a:cs typeface="Calibri"/>
              </a:rPr>
              <a:t>‪</a:t>
            </a:r>
            <a:endParaRPr sz="600">
              <a:latin typeface="Calibri"/>
              <a:cs typeface="Calibri"/>
            </a:endParaRPr>
          </a:p>
        </p:txBody>
      </p:sp>
      <p:sp>
        <p:nvSpPr>
          <p:cNvPr id="111" name="object 111"/>
          <p:cNvSpPr txBox="1"/>
          <p:nvPr/>
        </p:nvSpPr>
        <p:spPr>
          <a:xfrm>
            <a:off x="1945988" y="7810660"/>
            <a:ext cx="41910" cy="99060"/>
          </a:xfrm>
          <a:prstGeom prst="rect">
            <a:avLst/>
          </a:prstGeom>
        </p:spPr>
        <p:txBody>
          <a:bodyPr vert="horz" wrap="square" lIns="0" tIns="0" rIns="0" bIns="0" rtlCol="0">
            <a:spAutoFit/>
          </a:bodyPr>
          <a:lstStyle/>
          <a:p>
            <a:pPr>
              <a:lnSpc>
                <a:spcPts val="710"/>
              </a:lnSpc>
            </a:pPr>
            <a:r>
              <a:rPr sz="600" dirty="0">
                <a:solidFill>
                  <a:srgbClr val="004689"/>
                </a:solidFill>
                <a:latin typeface="Calibri"/>
                <a:cs typeface="Calibri"/>
              </a:rPr>
              <a:t>‪</a:t>
            </a:r>
            <a:endParaRPr sz="600">
              <a:latin typeface="Calibri"/>
              <a:cs typeface="Calibri"/>
            </a:endParaRPr>
          </a:p>
        </p:txBody>
      </p:sp>
      <p:sp>
        <p:nvSpPr>
          <p:cNvPr id="112" name="object 112"/>
          <p:cNvSpPr txBox="1"/>
          <p:nvPr/>
        </p:nvSpPr>
        <p:spPr>
          <a:xfrm>
            <a:off x="2078067" y="7659275"/>
            <a:ext cx="480695" cy="254000"/>
          </a:xfrm>
          <a:prstGeom prst="rect">
            <a:avLst/>
          </a:prstGeom>
        </p:spPr>
        <p:txBody>
          <a:bodyPr vert="horz" wrap="square" lIns="0" tIns="12700" rIns="0" bIns="0" rtlCol="0">
            <a:spAutoFit/>
          </a:bodyPr>
          <a:lstStyle/>
          <a:p>
            <a:pPr marL="12700" marR="5080">
              <a:lnSpc>
                <a:spcPct val="125000"/>
              </a:lnSpc>
              <a:spcBef>
                <a:spcPts val="100"/>
              </a:spcBef>
            </a:pPr>
            <a:r>
              <a:rPr sz="600" spc="-5" dirty="0">
                <a:solidFill>
                  <a:srgbClr val="004689"/>
                </a:solidFill>
                <a:latin typeface="Calibri"/>
                <a:cs typeface="Calibri"/>
              </a:rPr>
              <a:t>F</a:t>
            </a:r>
            <a:r>
              <a:rPr sz="600" spc="25" dirty="0">
                <a:solidFill>
                  <a:srgbClr val="004689"/>
                </a:solidFill>
                <a:latin typeface="Calibri"/>
                <a:cs typeface="Calibri"/>
              </a:rPr>
              <a:t>a</a:t>
            </a:r>
            <a:r>
              <a:rPr sz="600" spc="15" dirty="0">
                <a:solidFill>
                  <a:srgbClr val="004689"/>
                </a:solidFill>
                <a:latin typeface="Calibri"/>
                <a:cs typeface="Calibri"/>
              </a:rPr>
              <a:t>l</a:t>
            </a:r>
            <a:r>
              <a:rPr sz="600" spc="20" dirty="0">
                <a:solidFill>
                  <a:srgbClr val="004689"/>
                </a:solidFill>
                <a:latin typeface="Calibri"/>
                <a:cs typeface="Calibri"/>
              </a:rPr>
              <a:t>l</a:t>
            </a:r>
            <a:r>
              <a:rPr sz="600" spc="15" dirty="0">
                <a:solidFill>
                  <a:srgbClr val="004689"/>
                </a:solidFill>
                <a:latin typeface="Calibri"/>
                <a:cs typeface="Calibri"/>
              </a:rPr>
              <a:t>eci</a:t>
            </a:r>
            <a:r>
              <a:rPr sz="600" spc="45" dirty="0">
                <a:solidFill>
                  <a:srgbClr val="004689"/>
                </a:solidFill>
                <a:latin typeface="Calibri"/>
                <a:cs typeface="Calibri"/>
              </a:rPr>
              <a:t>m</a:t>
            </a:r>
            <a:r>
              <a:rPr sz="600" spc="20" dirty="0">
                <a:solidFill>
                  <a:srgbClr val="004689"/>
                </a:solidFill>
                <a:latin typeface="Calibri"/>
                <a:cs typeface="Calibri"/>
              </a:rPr>
              <a:t>i</a:t>
            </a:r>
            <a:r>
              <a:rPr sz="600" spc="10" dirty="0">
                <a:solidFill>
                  <a:srgbClr val="004689"/>
                </a:solidFill>
                <a:latin typeface="Calibri"/>
                <a:cs typeface="Calibri"/>
              </a:rPr>
              <a:t>e</a:t>
            </a:r>
            <a:r>
              <a:rPr sz="600" spc="40" dirty="0">
                <a:solidFill>
                  <a:srgbClr val="004689"/>
                </a:solidFill>
                <a:latin typeface="Calibri"/>
                <a:cs typeface="Calibri"/>
              </a:rPr>
              <a:t>n</a:t>
            </a:r>
            <a:r>
              <a:rPr sz="600" spc="25" dirty="0">
                <a:solidFill>
                  <a:srgbClr val="004689"/>
                </a:solidFill>
                <a:latin typeface="Calibri"/>
                <a:cs typeface="Calibri"/>
              </a:rPr>
              <a:t>t</a:t>
            </a:r>
            <a:r>
              <a:rPr sz="600" spc="5" dirty="0">
                <a:solidFill>
                  <a:srgbClr val="004689"/>
                </a:solidFill>
                <a:latin typeface="Calibri"/>
                <a:cs typeface="Calibri"/>
              </a:rPr>
              <a:t>o  </a:t>
            </a:r>
            <a:r>
              <a:rPr sz="600" spc="20" dirty="0">
                <a:solidFill>
                  <a:srgbClr val="004689"/>
                </a:solidFill>
                <a:latin typeface="Calibri"/>
                <a:cs typeface="Calibri"/>
              </a:rPr>
              <a:t>Invalidez</a:t>
            </a:r>
            <a:endParaRPr sz="600">
              <a:latin typeface="Calibri"/>
              <a:cs typeface="Calibri"/>
            </a:endParaRPr>
          </a:p>
        </p:txBody>
      </p:sp>
      <p:sp>
        <p:nvSpPr>
          <p:cNvPr id="113" name="object 113"/>
          <p:cNvSpPr txBox="1"/>
          <p:nvPr/>
        </p:nvSpPr>
        <p:spPr>
          <a:xfrm>
            <a:off x="2818477" y="7696360"/>
            <a:ext cx="41910" cy="99060"/>
          </a:xfrm>
          <a:prstGeom prst="rect">
            <a:avLst/>
          </a:prstGeom>
        </p:spPr>
        <p:txBody>
          <a:bodyPr vert="horz" wrap="square" lIns="0" tIns="0" rIns="0" bIns="0" rtlCol="0">
            <a:spAutoFit/>
          </a:bodyPr>
          <a:lstStyle/>
          <a:p>
            <a:pPr>
              <a:lnSpc>
                <a:spcPts val="710"/>
              </a:lnSpc>
            </a:pPr>
            <a:r>
              <a:rPr sz="600" dirty="0">
                <a:solidFill>
                  <a:srgbClr val="004689"/>
                </a:solidFill>
                <a:latin typeface="Calibri"/>
                <a:cs typeface="Calibri"/>
              </a:rPr>
              <a:t>‪</a:t>
            </a:r>
            <a:endParaRPr sz="600">
              <a:latin typeface="Calibri"/>
              <a:cs typeface="Calibri"/>
            </a:endParaRPr>
          </a:p>
        </p:txBody>
      </p:sp>
      <p:sp>
        <p:nvSpPr>
          <p:cNvPr id="114" name="object 114"/>
          <p:cNvSpPr txBox="1"/>
          <p:nvPr/>
        </p:nvSpPr>
        <p:spPr>
          <a:xfrm>
            <a:off x="2818477" y="7810660"/>
            <a:ext cx="41910" cy="99060"/>
          </a:xfrm>
          <a:prstGeom prst="rect">
            <a:avLst/>
          </a:prstGeom>
        </p:spPr>
        <p:txBody>
          <a:bodyPr vert="horz" wrap="square" lIns="0" tIns="0" rIns="0" bIns="0" rtlCol="0">
            <a:spAutoFit/>
          </a:bodyPr>
          <a:lstStyle/>
          <a:p>
            <a:pPr>
              <a:lnSpc>
                <a:spcPts val="710"/>
              </a:lnSpc>
            </a:pPr>
            <a:r>
              <a:rPr sz="600" dirty="0">
                <a:solidFill>
                  <a:srgbClr val="004689"/>
                </a:solidFill>
                <a:latin typeface="Calibri"/>
                <a:cs typeface="Calibri"/>
              </a:rPr>
              <a:t>‪</a:t>
            </a:r>
            <a:endParaRPr sz="600">
              <a:latin typeface="Calibri"/>
              <a:cs typeface="Calibri"/>
            </a:endParaRPr>
          </a:p>
        </p:txBody>
      </p:sp>
      <p:sp>
        <p:nvSpPr>
          <p:cNvPr id="115" name="object 115"/>
          <p:cNvSpPr txBox="1"/>
          <p:nvPr/>
        </p:nvSpPr>
        <p:spPr>
          <a:xfrm>
            <a:off x="2949430" y="7659275"/>
            <a:ext cx="617220" cy="254000"/>
          </a:xfrm>
          <a:prstGeom prst="rect">
            <a:avLst/>
          </a:prstGeom>
        </p:spPr>
        <p:txBody>
          <a:bodyPr vert="horz" wrap="square" lIns="0" tIns="35560" rIns="0" bIns="0" rtlCol="0">
            <a:spAutoFit/>
          </a:bodyPr>
          <a:lstStyle/>
          <a:p>
            <a:pPr marL="13335">
              <a:lnSpc>
                <a:spcPct val="100000"/>
              </a:lnSpc>
              <a:spcBef>
                <a:spcPts val="280"/>
              </a:spcBef>
            </a:pPr>
            <a:r>
              <a:rPr sz="600" spc="25" dirty="0">
                <a:solidFill>
                  <a:srgbClr val="004689"/>
                </a:solidFill>
                <a:latin typeface="Calibri"/>
                <a:cs typeface="Calibri"/>
              </a:rPr>
              <a:t>anual</a:t>
            </a:r>
            <a:r>
              <a:rPr sz="600" spc="-25" dirty="0">
                <a:solidFill>
                  <a:srgbClr val="004689"/>
                </a:solidFill>
                <a:latin typeface="Calibri"/>
                <a:cs typeface="Calibri"/>
              </a:rPr>
              <a:t> </a:t>
            </a:r>
            <a:r>
              <a:rPr sz="600" spc="20" dirty="0">
                <a:solidFill>
                  <a:srgbClr val="004689"/>
                </a:solidFill>
                <a:latin typeface="Calibri"/>
                <a:cs typeface="Calibri"/>
              </a:rPr>
              <a:t>renovable</a:t>
            </a:r>
            <a:endParaRPr sz="600">
              <a:latin typeface="Calibri"/>
              <a:cs typeface="Calibri"/>
            </a:endParaRPr>
          </a:p>
          <a:p>
            <a:pPr marL="12700">
              <a:lnSpc>
                <a:spcPct val="100000"/>
              </a:lnSpc>
              <a:spcBef>
                <a:spcPts val="180"/>
              </a:spcBef>
            </a:pPr>
            <a:r>
              <a:rPr sz="600" spc="80" dirty="0">
                <a:solidFill>
                  <a:srgbClr val="004689"/>
                </a:solidFill>
                <a:latin typeface="Calibri"/>
                <a:cs typeface="Calibri"/>
              </a:rPr>
              <a:t>________</a:t>
            </a:r>
            <a:r>
              <a:rPr sz="600" spc="50" dirty="0">
                <a:solidFill>
                  <a:srgbClr val="004689"/>
                </a:solidFill>
                <a:latin typeface="Calibri"/>
                <a:cs typeface="Calibri"/>
              </a:rPr>
              <a:t>_</a:t>
            </a:r>
            <a:r>
              <a:rPr sz="600" spc="25" dirty="0">
                <a:solidFill>
                  <a:srgbClr val="004689"/>
                </a:solidFill>
                <a:latin typeface="Calibri"/>
                <a:cs typeface="Calibri"/>
              </a:rPr>
              <a:t>a</a:t>
            </a:r>
            <a:r>
              <a:rPr sz="600" spc="35" dirty="0">
                <a:solidFill>
                  <a:srgbClr val="004689"/>
                </a:solidFill>
                <a:latin typeface="Calibri"/>
                <a:cs typeface="Calibri"/>
              </a:rPr>
              <a:t>ñ</a:t>
            </a:r>
            <a:r>
              <a:rPr sz="600" spc="15" dirty="0">
                <a:solidFill>
                  <a:srgbClr val="004689"/>
                </a:solidFill>
                <a:latin typeface="Calibri"/>
                <a:cs typeface="Calibri"/>
              </a:rPr>
              <a:t>o</a:t>
            </a:r>
            <a:r>
              <a:rPr sz="600" spc="20" dirty="0">
                <a:solidFill>
                  <a:srgbClr val="004689"/>
                </a:solidFill>
                <a:latin typeface="Calibri"/>
                <a:cs typeface="Calibri"/>
              </a:rPr>
              <a:t>s</a:t>
            </a:r>
            <a:endParaRPr sz="600">
              <a:latin typeface="Calibri"/>
              <a:cs typeface="Calibri"/>
            </a:endParaRPr>
          </a:p>
        </p:txBody>
      </p:sp>
      <p:sp>
        <p:nvSpPr>
          <p:cNvPr id="116" name="object 116"/>
          <p:cNvSpPr txBox="1"/>
          <p:nvPr/>
        </p:nvSpPr>
        <p:spPr>
          <a:xfrm>
            <a:off x="4371230" y="7739285"/>
            <a:ext cx="67310" cy="116839"/>
          </a:xfrm>
          <a:prstGeom prst="rect">
            <a:avLst/>
          </a:prstGeom>
        </p:spPr>
        <p:txBody>
          <a:bodyPr vert="horz" wrap="square" lIns="0" tIns="12700" rIns="0" bIns="0" rtlCol="0">
            <a:spAutoFit/>
          </a:bodyPr>
          <a:lstStyle/>
          <a:p>
            <a:pPr marL="12700">
              <a:lnSpc>
                <a:spcPct val="100000"/>
              </a:lnSpc>
              <a:spcBef>
                <a:spcPts val="100"/>
              </a:spcBef>
            </a:pPr>
            <a:r>
              <a:rPr sz="600" spc="25" dirty="0">
                <a:solidFill>
                  <a:srgbClr val="004689"/>
                </a:solidFill>
                <a:latin typeface="Calibri"/>
                <a:cs typeface="Calibri"/>
              </a:rPr>
              <a:t>€</a:t>
            </a:r>
            <a:endParaRPr sz="600">
              <a:latin typeface="Calibri"/>
              <a:cs typeface="Calibri"/>
            </a:endParaRPr>
          </a:p>
        </p:txBody>
      </p:sp>
      <p:sp>
        <p:nvSpPr>
          <p:cNvPr id="117" name="object 117"/>
          <p:cNvSpPr txBox="1"/>
          <p:nvPr/>
        </p:nvSpPr>
        <p:spPr>
          <a:xfrm>
            <a:off x="6988624" y="7739285"/>
            <a:ext cx="67310" cy="116839"/>
          </a:xfrm>
          <a:prstGeom prst="rect">
            <a:avLst/>
          </a:prstGeom>
        </p:spPr>
        <p:txBody>
          <a:bodyPr vert="horz" wrap="square" lIns="0" tIns="12700" rIns="0" bIns="0" rtlCol="0">
            <a:spAutoFit/>
          </a:bodyPr>
          <a:lstStyle/>
          <a:p>
            <a:pPr marL="12700">
              <a:lnSpc>
                <a:spcPct val="100000"/>
              </a:lnSpc>
              <a:spcBef>
                <a:spcPts val="100"/>
              </a:spcBef>
            </a:pPr>
            <a:r>
              <a:rPr sz="600" spc="25" dirty="0">
                <a:solidFill>
                  <a:srgbClr val="004689"/>
                </a:solidFill>
                <a:latin typeface="Calibri"/>
                <a:cs typeface="Calibri"/>
              </a:rPr>
              <a:t>€</a:t>
            </a:r>
            <a:endParaRPr sz="600">
              <a:latin typeface="Calibri"/>
              <a:cs typeface="Calibri"/>
            </a:endParaRPr>
          </a:p>
        </p:txBody>
      </p:sp>
      <p:sp>
        <p:nvSpPr>
          <p:cNvPr id="118" name="object 118"/>
          <p:cNvSpPr txBox="1"/>
          <p:nvPr/>
        </p:nvSpPr>
        <p:spPr>
          <a:xfrm>
            <a:off x="1060797" y="8011548"/>
            <a:ext cx="234950" cy="116839"/>
          </a:xfrm>
          <a:prstGeom prst="rect">
            <a:avLst/>
          </a:prstGeom>
        </p:spPr>
        <p:txBody>
          <a:bodyPr vert="horz" wrap="square" lIns="0" tIns="12700" rIns="0" bIns="0" rtlCol="0">
            <a:spAutoFit/>
          </a:bodyPr>
          <a:lstStyle/>
          <a:p>
            <a:pPr marL="12700">
              <a:lnSpc>
                <a:spcPct val="100000"/>
              </a:lnSpc>
              <a:spcBef>
                <a:spcPts val="100"/>
              </a:spcBef>
            </a:pPr>
            <a:r>
              <a:rPr sz="600" spc="20" dirty="0">
                <a:solidFill>
                  <a:srgbClr val="004689"/>
                </a:solidFill>
                <a:latin typeface="Calibri"/>
                <a:cs typeface="Calibri"/>
              </a:rPr>
              <a:t>P</a:t>
            </a:r>
            <a:r>
              <a:rPr sz="600" spc="10" dirty="0">
                <a:solidFill>
                  <a:srgbClr val="004689"/>
                </a:solidFill>
                <a:latin typeface="Calibri"/>
                <a:cs typeface="Calibri"/>
              </a:rPr>
              <a:t>a</a:t>
            </a:r>
            <a:r>
              <a:rPr sz="600" spc="15" dirty="0">
                <a:solidFill>
                  <a:srgbClr val="004689"/>
                </a:solidFill>
                <a:latin typeface="Calibri"/>
                <a:cs typeface="Calibri"/>
              </a:rPr>
              <a:t>r</a:t>
            </a:r>
            <a:r>
              <a:rPr sz="600" spc="5" dirty="0">
                <a:solidFill>
                  <a:srgbClr val="004689"/>
                </a:solidFill>
                <a:latin typeface="Calibri"/>
                <a:cs typeface="Calibri"/>
              </a:rPr>
              <a:t>e</a:t>
            </a:r>
            <a:r>
              <a:rPr sz="600" spc="15" dirty="0">
                <a:solidFill>
                  <a:srgbClr val="004689"/>
                </a:solidFill>
                <a:latin typeface="Calibri"/>
                <a:cs typeface="Calibri"/>
              </a:rPr>
              <a:t>j</a:t>
            </a:r>
            <a:r>
              <a:rPr sz="600" spc="25" dirty="0">
                <a:solidFill>
                  <a:srgbClr val="004689"/>
                </a:solidFill>
                <a:latin typeface="Calibri"/>
                <a:cs typeface="Calibri"/>
              </a:rPr>
              <a:t>a</a:t>
            </a:r>
            <a:endParaRPr sz="600">
              <a:latin typeface="Calibri"/>
              <a:cs typeface="Calibri"/>
            </a:endParaRPr>
          </a:p>
        </p:txBody>
      </p:sp>
      <p:sp>
        <p:nvSpPr>
          <p:cNvPr id="119" name="object 119"/>
          <p:cNvSpPr txBox="1"/>
          <p:nvPr/>
        </p:nvSpPr>
        <p:spPr>
          <a:xfrm>
            <a:off x="1945988" y="7968622"/>
            <a:ext cx="41910" cy="99060"/>
          </a:xfrm>
          <a:prstGeom prst="rect">
            <a:avLst/>
          </a:prstGeom>
        </p:spPr>
        <p:txBody>
          <a:bodyPr vert="horz" wrap="square" lIns="0" tIns="0" rIns="0" bIns="0" rtlCol="0">
            <a:spAutoFit/>
          </a:bodyPr>
          <a:lstStyle/>
          <a:p>
            <a:pPr>
              <a:lnSpc>
                <a:spcPts val="710"/>
              </a:lnSpc>
            </a:pPr>
            <a:r>
              <a:rPr sz="600" dirty="0">
                <a:solidFill>
                  <a:srgbClr val="004689"/>
                </a:solidFill>
                <a:latin typeface="Calibri"/>
                <a:cs typeface="Calibri"/>
              </a:rPr>
              <a:t>‪</a:t>
            </a:r>
            <a:endParaRPr sz="600">
              <a:latin typeface="Calibri"/>
              <a:cs typeface="Calibri"/>
            </a:endParaRPr>
          </a:p>
        </p:txBody>
      </p:sp>
      <p:sp>
        <p:nvSpPr>
          <p:cNvPr id="120" name="object 120"/>
          <p:cNvSpPr txBox="1"/>
          <p:nvPr/>
        </p:nvSpPr>
        <p:spPr>
          <a:xfrm>
            <a:off x="1945988" y="8082922"/>
            <a:ext cx="41910" cy="99060"/>
          </a:xfrm>
          <a:prstGeom prst="rect">
            <a:avLst/>
          </a:prstGeom>
        </p:spPr>
        <p:txBody>
          <a:bodyPr vert="horz" wrap="square" lIns="0" tIns="0" rIns="0" bIns="0" rtlCol="0">
            <a:spAutoFit/>
          </a:bodyPr>
          <a:lstStyle/>
          <a:p>
            <a:pPr>
              <a:lnSpc>
                <a:spcPts val="710"/>
              </a:lnSpc>
            </a:pPr>
            <a:r>
              <a:rPr sz="600" dirty="0">
                <a:solidFill>
                  <a:srgbClr val="004689"/>
                </a:solidFill>
                <a:latin typeface="Calibri"/>
                <a:cs typeface="Calibri"/>
              </a:rPr>
              <a:t>‪</a:t>
            </a:r>
            <a:endParaRPr sz="600">
              <a:latin typeface="Calibri"/>
              <a:cs typeface="Calibri"/>
            </a:endParaRPr>
          </a:p>
        </p:txBody>
      </p:sp>
      <p:sp>
        <p:nvSpPr>
          <p:cNvPr id="121" name="object 121"/>
          <p:cNvSpPr txBox="1"/>
          <p:nvPr/>
        </p:nvSpPr>
        <p:spPr>
          <a:xfrm>
            <a:off x="2078067" y="7931539"/>
            <a:ext cx="480695" cy="254000"/>
          </a:xfrm>
          <a:prstGeom prst="rect">
            <a:avLst/>
          </a:prstGeom>
        </p:spPr>
        <p:txBody>
          <a:bodyPr vert="horz" wrap="square" lIns="0" tIns="12700" rIns="0" bIns="0" rtlCol="0">
            <a:spAutoFit/>
          </a:bodyPr>
          <a:lstStyle/>
          <a:p>
            <a:pPr marL="12700" marR="5080">
              <a:lnSpc>
                <a:spcPct val="125000"/>
              </a:lnSpc>
              <a:spcBef>
                <a:spcPts val="100"/>
              </a:spcBef>
            </a:pPr>
            <a:r>
              <a:rPr sz="600" spc="-5" dirty="0">
                <a:solidFill>
                  <a:srgbClr val="004689"/>
                </a:solidFill>
                <a:latin typeface="Calibri"/>
                <a:cs typeface="Calibri"/>
              </a:rPr>
              <a:t>F</a:t>
            </a:r>
            <a:r>
              <a:rPr sz="600" spc="25" dirty="0">
                <a:solidFill>
                  <a:srgbClr val="004689"/>
                </a:solidFill>
                <a:latin typeface="Calibri"/>
                <a:cs typeface="Calibri"/>
              </a:rPr>
              <a:t>a</a:t>
            </a:r>
            <a:r>
              <a:rPr sz="600" spc="15" dirty="0">
                <a:solidFill>
                  <a:srgbClr val="004689"/>
                </a:solidFill>
                <a:latin typeface="Calibri"/>
                <a:cs typeface="Calibri"/>
              </a:rPr>
              <a:t>l</a:t>
            </a:r>
            <a:r>
              <a:rPr sz="600" spc="20" dirty="0">
                <a:solidFill>
                  <a:srgbClr val="004689"/>
                </a:solidFill>
                <a:latin typeface="Calibri"/>
                <a:cs typeface="Calibri"/>
              </a:rPr>
              <a:t>l</a:t>
            </a:r>
            <a:r>
              <a:rPr sz="600" spc="15" dirty="0">
                <a:solidFill>
                  <a:srgbClr val="004689"/>
                </a:solidFill>
                <a:latin typeface="Calibri"/>
                <a:cs typeface="Calibri"/>
              </a:rPr>
              <a:t>eci</a:t>
            </a:r>
            <a:r>
              <a:rPr sz="600" spc="45" dirty="0">
                <a:solidFill>
                  <a:srgbClr val="004689"/>
                </a:solidFill>
                <a:latin typeface="Calibri"/>
                <a:cs typeface="Calibri"/>
              </a:rPr>
              <a:t>m</a:t>
            </a:r>
            <a:r>
              <a:rPr sz="600" spc="20" dirty="0">
                <a:solidFill>
                  <a:srgbClr val="004689"/>
                </a:solidFill>
                <a:latin typeface="Calibri"/>
                <a:cs typeface="Calibri"/>
              </a:rPr>
              <a:t>i</a:t>
            </a:r>
            <a:r>
              <a:rPr sz="600" spc="10" dirty="0">
                <a:solidFill>
                  <a:srgbClr val="004689"/>
                </a:solidFill>
                <a:latin typeface="Calibri"/>
                <a:cs typeface="Calibri"/>
              </a:rPr>
              <a:t>e</a:t>
            </a:r>
            <a:r>
              <a:rPr sz="600" spc="40" dirty="0">
                <a:solidFill>
                  <a:srgbClr val="004689"/>
                </a:solidFill>
                <a:latin typeface="Calibri"/>
                <a:cs typeface="Calibri"/>
              </a:rPr>
              <a:t>n</a:t>
            </a:r>
            <a:r>
              <a:rPr sz="600" spc="25" dirty="0">
                <a:solidFill>
                  <a:srgbClr val="004689"/>
                </a:solidFill>
                <a:latin typeface="Calibri"/>
                <a:cs typeface="Calibri"/>
              </a:rPr>
              <a:t>t</a:t>
            </a:r>
            <a:r>
              <a:rPr sz="600" spc="5" dirty="0">
                <a:solidFill>
                  <a:srgbClr val="004689"/>
                </a:solidFill>
                <a:latin typeface="Calibri"/>
                <a:cs typeface="Calibri"/>
              </a:rPr>
              <a:t>o  </a:t>
            </a:r>
            <a:r>
              <a:rPr sz="600" spc="20" dirty="0">
                <a:solidFill>
                  <a:srgbClr val="004689"/>
                </a:solidFill>
                <a:latin typeface="Calibri"/>
                <a:cs typeface="Calibri"/>
              </a:rPr>
              <a:t>Invalidez</a:t>
            </a:r>
            <a:endParaRPr sz="600">
              <a:latin typeface="Calibri"/>
              <a:cs typeface="Calibri"/>
            </a:endParaRPr>
          </a:p>
        </p:txBody>
      </p:sp>
      <p:sp>
        <p:nvSpPr>
          <p:cNvPr id="122" name="object 122"/>
          <p:cNvSpPr txBox="1"/>
          <p:nvPr/>
        </p:nvSpPr>
        <p:spPr>
          <a:xfrm>
            <a:off x="2925792" y="7931539"/>
            <a:ext cx="617220" cy="254000"/>
          </a:xfrm>
          <a:prstGeom prst="rect">
            <a:avLst/>
          </a:prstGeom>
        </p:spPr>
        <p:txBody>
          <a:bodyPr vert="horz" wrap="square" lIns="0" tIns="35560" rIns="0" bIns="0" rtlCol="0">
            <a:spAutoFit/>
          </a:bodyPr>
          <a:lstStyle/>
          <a:p>
            <a:pPr marL="29845">
              <a:lnSpc>
                <a:spcPct val="100000"/>
              </a:lnSpc>
              <a:spcBef>
                <a:spcPts val="280"/>
              </a:spcBef>
            </a:pPr>
            <a:r>
              <a:rPr sz="600" spc="25" dirty="0">
                <a:solidFill>
                  <a:srgbClr val="004689"/>
                </a:solidFill>
                <a:latin typeface="Calibri"/>
                <a:cs typeface="Calibri"/>
              </a:rPr>
              <a:t>anual</a:t>
            </a:r>
            <a:r>
              <a:rPr sz="600" spc="-30" dirty="0">
                <a:solidFill>
                  <a:srgbClr val="004689"/>
                </a:solidFill>
                <a:latin typeface="Calibri"/>
                <a:cs typeface="Calibri"/>
              </a:rPr>
              <a:t> </a:t>
            </a:r>
            <a:r>
              <a:rPr sz="600" spc="20" dirty="0">
                <a:solidFill>
                  <a:srgbClr val="004689"/>
                </a:solidFill>
                <a:latin typeface="Calibri"/>
                <a:cs typeface="Calibri"/>
              </a:rPr>
              <a:t>renovable</a:t>
            </a:r>
            <a:endParaRPr sz="600">
              <a:latin typeface="Calibri"/>
              <a:cs typeface="Calibri"/>
            </a:endParaRPr>
          </a:p>
          <a:p>
            <a:pPr marL="12700">
              <a:lnSpc>
                <a:spcPct val="100000"/>
              </a:lnSpc>
              <a:spcBef>
                <a:spcPts val="180"/>
              </a:spcBef>
            </a:pPr>
            <a:r>
              <a:rPr sz="600" spc="80" dirty="0">
                <a:solidFill>
                  <a:srgbClr val="004689"/>
                </a:solidFill>
                <a:latin typeface="Calibri"/>
                <a:cs typeface="Calibri"/>
              </a:rPr>
              <a:t>________</a:t>
            </a:r>
            <a:r>
              <a:rPr sz="600" spc="50" dirty="0">
                <a:solidFill>
                  <a:srgbClr val="004689"/>
                </a:solidFill>
                <a:latin typeface="Calibri"/>
                <a:cs typeface="Calibri"/>
              </a:rPr>
              <a:t>_</a:t>
            </a:r>
            <a:r>
              <a:rPr sz="600" spc="25" dirty="0">
                <a:solidFill>
                  <a:srgbClr val="004689"/>
                </a:solidFill>
                <a:latin typeface="Calibri"/>
                <a:cs typeface="Calibri"/>
              </a:rPr>
              <a:t>a</a:t>
            </a:r>
            <a:r>
              <a:rPr sz="600" spc="35" dirty="0">
                <a:solidFill>
                  <a:srgbClr val="004689"/>
                </a:solidFill>
                <a:latin typeface="Calibri"/>
                <a:cs typeface="Calibri"/>
              </a:rPr>
              <a:t>ñ</a:t>
            </a:r>
            <a:r>
              <a:rPr sz="600" spc="15" dirty="0">
                <a:solidFill>
                  <a:srgbClr val="004689"/>
                </a:solidFill>
                <a:latin typeface="Calibri"/>
                <a:cs typeface="Calibri"/>
              </a:rPr>
              <a:t>o</a:t>
            </a:r>
            <a:r>
              <a:rPr sz="600" spc="20" dirty="0">
                <a:solidFill>
                  <a:srgbClr val="004689"/>
                </a:solidFill>
                <a:latin typeface="Calibri"/>
                <a:cs typeface="Calibri"/>
              </a:rPr>
              <a:t>s</a:t>
            </a:r>
            <a:endParaRPr sz="600">
              <a:latin typeface="Calibri"/>
              <a:cs typeface="Calibri"/>
            </a:endParaRPr>
          </a:p>
        </p:txBody>
      </p:sp>
      <p:sp>
        <p:nvSpPr>
          <p:cNvPr id="123" name="object 123"/>
          <p:cNvSpPr txBox="1"/>
          <p:nvPr/>
        </p:nvSpPr>
        <p:spPr>
          <a:xfrm>
            <a:off x="4371230" y="8011548"/>
            <a:ext cx="67310" cy="116839"/>
          </a:xfrm>
          <a:prstGeom prst="rect">
            <a:avLst/>
          </a:prstGeom>
        </p:spPr>
        <p:txBody>
          <a:bodyPr vert="horz" wrap="square" lIns="0" tIns="12700" rIns="0" bIns="0" rtlCol="0">
            <a:spAutoFit/>
          </a:bodyPr>
          <a:lstStyle/>
          <a:p>
            <a:pPr marL="12700">
              <a:lnSpc>
                <a:spcPct val="100000"/>
              </a:lnSpc>
              <a:spcBef>
                <a:spcPts val="100"/>
              </a:spcBef>
            </a:pPr>
            <a:r>
              <a:rPr sz="600" spc="25" dirty="0">
                <a:solidFill>
                  <a:srgbClr val="004689"/>
                </a:solidFill>
                <a:latin typeface="Calibri"/>
                <a:cs typeface="Calibri"/>
              </a:rPr>
              <a:t>€</a:t>
            </a:r>
            <a:endParaRPr sz="600">
              <a:latin typeface="Calibri"/>
              <a:cs typeface="Calibri"/>
            </a:endParaRPr>
          </a:p>
        </p:txBody>
      </p:sp>
      <p:sp>
        <p:nvSpPr>
          <p:cNvPr id="124" name="object 124"/>
          <p:cNvSpPr txBox="1"/>
          <p:nvPr/>
        </p:nvSpPr>
        <p:spPr>
          <a:xfrm>
            <a:off x="6988624" y="8011548"/>
            <a:ext cx="67310" cy="116839"/>
          </a:xfrm>
          <a:prstGeom prst="rect">
            <a:avLst/>
          </a:prstGeom>
        </p:spPr>
        <p:txBody>
          <a:bodyPr vert="horz" wrap="square" lIns="0" tIns="12700" rIns="0" bIns="0" rtlCol="0">
            <a:spAutoFit/>
          </a:bodyPr>
          <a:lstStyle/>
          <a:p>
            <a:pPr marL="12700">
              <a:lnSpc>
                <a:spcPct val="100000"/>
              </a:lnSpc>
              <a:spcBef>
                <a:spcPts val="100"/>
              </a:spcBef>
            </a:pPr>
            <a:r>
              <a:rPr sz="600" spc="25" dirty="0">
                <a:solidFill>
                  <a:srgbClr val="004689"/>
                </a:solidFill>
                <a:latin typeface="Calibri"/>
                <a:cs typeface="Calibri"/>
              </a:rPr>
              <a:t>€</a:t>
            </a:r>
            <a:endParaRPr sz="600">
              <a:latin typeface="Calibri"/>
              <a:cs typeface="Calibri"/>
            </a:endParaRPr>
          </a:p>
        </p:txBody>
      </p:sp>
      <p:sp>
        <p:nvSpPr>
          <p:cNvPr id="125" name="object 125"/>
          <p:cNvSpPr/>
          <p:nvPr/>
        </p:nvSpPr>
        <p:spPr>
          <a:xfrm>
            <a:off x="1865515" y="8623782"/>
            <a:ext cx="872490" cy="269240"/>
          </a:xfrm>
          <a:custGeom>
            <a:avLst/>
            <a:gdLst/>
            <a:ahLst/>
            <a:cxnLst/>
            <a:rect l="l" t="t" r="r" b="b"/>
            <a:pathLst>
              <a:path w="872489" h="269240">
                <a:moveTo>
                  <a:pt x="872477" y="0"/>
                </a:moveTo>
                <a:lnTo>
                  <a:pt x="0" y="0"/>
                </a:lnTo>
                <a:lnTo>
                  <a:pt x="0" y="269112"/>
                </a:lnTo>
                <a:lnTo>
                  <a:pt x="872477" y="269112"/>
                </a:lnTo>
                <a:lnTo>
                  <a:pt x="872477" y="0"/>
                </a:lnTo>
                <a:close/>
              </a:path>
            </a:pathLst>
          </a:custGeom>
          <a:solidFill>
            <a:srgbClr val="E7EEF6"/>
          </a:solidFill>
        </p:spPr>
        <p:txBody>
          <a:bodyPr wrap="square" lIns="0" tIns="0" rIns="0" bIns="0" rtlCol="0"/>
          <a:lstStyle/>
          <a:p>
            <a:endParaRPr/>
          </a:p>
        </p:txBody>
      </p:sp>
      <p:sp>
        <p:nvSpPr>
          <p:cNvPr id="126" name="object 126"/>
          <p:cNvSpPr/>
          <p:nvPr/>
        </p:nvSpPr>
        <p:spPr>
          <a:xfrm>
            <a:off x="2737992" y="8623782"/>
            <a:ext cx="872490" cy="269240"/>
          </a:xfrm>
          <a:custGeom>
            <a:avLst/>
            <a:gdLst/>
            <a:ahLst/>
            <a:cxnLst/>
            <a:rect l="l" t="t" r="r" b="b"/>
            <a:pathLst>
              <a:path w="872489" h="269240">
                <a:moveTo>
                  <a:pt x="872477" y="0"/>
                </a:moveTo>
                <a:lnTo>
                  <a:pt x="0" y="0"/>
                </a:lnTo>
                <a:lnTo>
                  <a:pt x="0" y="269112"/>
                </a:lnTo>
                <a:lnTo>
                  <a:pt x="872477" y="269112"/>
                </a:lnTo>
                <a:lnTo>
                  <a:pt x="872477" y="0"/>
                </a:lnTo>
                <a:close/>
              </a:path>
            </a:pathLst>
          </a:custGeom>
          <a:solidFill>
            <a:srgbClr val="E7EEF6"/>
          </a:solidFill>
        </p:spPr>
        <p:txBody>
          <a:bodyPr wrap="square" lIns="0" tIns="0" rIns="0" bIns="0" rtlCol="0"/>
          <a:lstStyle/>
          <a:p>
            <a:endParaRPr/>
          </a:p>
        </p:txBody>
      </p:sp>
      <p:sp>
        <p:nvSpPr>
          <p:cNvPr id="127" name="object 127"/>
          <p:cNvSpPr/>
          <p:nvPr/>
        </p:nvSpPr>
        <p:spPr>
          <a:xfrm>
            <a:off x="3610470" y="8623782"/>
            <a:ext cx="872490" cy="269240"/>
          </a:xfrm>
          <a:custGeom>
            <a:avLst/>
            <a:gdLst/>
            <a:ahLst/>
            <a:cxnLst/>
            <a:rect l="l" t="t" r="r" b="b"/>
            <a:pathLst>
              <a:path w="872489" h="269240">
                <a:moveTo>
                  <a:pt x="872464" y="0"/>
                </a:moveTo>
                <a:lnTo>
                  <a:pt x="0" y="0"/>
                </a:lnTo>
                <a:lnTo>
                  <a:pt x="0" y="269112"/>
                </a:lnTo>
                <a:lnTo>
                  <a:pt x="872464" y="269112"/>
                </a:lnTo>
                <a:lnTo>
                  <a:pt x="872464" y="0"/>
                </a:lnTo>
                <a:close/>
              </a:path>
            </a:pathLst>
          </a:custGeom>
          <a:solidFill>
            <a:srgbClr val="E7EEF6"/>
          </a:solidFill>
        </p:spPr>
        <p:txBody>
          <a:bodyPr wrap="square" lIns="0" tIns="0" rIns="0" bIns="0" rtlCol="0"/>
          <a:lstStyle/>
          <a:p>
            <a:endParaRPr/>
          </a:p>
        </p:txBody>
      </p:sp>
      <p:sp>
        <p:nvSpPr>
          <p:cNvPr id="128" name="object 128"/>
          <p:cNvSpPr/>
          <p:nvPr/>
        </p:nvSpPr>
        <p:spPr>
          <a:xfrm>
            <a:off x="4482941" y="8623782"/>
            <a:ext cx="0" cy="269240"/>
          </a:xfrm>
          <a:custGeom>
            <a:avLst/>
            <a:gdLst/>
            <a:ahLst/>
            <a:cxnLst/>
            <a:rect l="l" t="t" r="r" b="b"/>
            <a:pathLst>
              <a:path h="269240">
                <a:moveTo>
                  <a:pt x="0" y="0"/>
                </a:moveTo>
                <a:lnTo>
                  <a:pt x="0" y="269112"/>
                </a:lnTo>
              </a:path>
            </a:pathLst>
          </a:custGeom>
          <a:ln w="3175">
            <a:solidFill>
              <a:srgbClr val="E7EEF6"/>
            </a:solidFill>
          </a:ln>
        </p:spPr>
        <p:txBody>
          <a:bodyPr wrap="square" lIns="0" tIns="0" rIns="0" bIns="0" rtlCol="0"/>
          <a:lstStyle/>
          <a:p>
            <a:endParaRPr/>
          </a:p>
        </p:txBody>
      </p:sp>
      <p:sp>
        <p:nvSpPr>
          <p:cNvPr id="129" name="object 129"/>
          <p:cNvSpPr/>
          <p:nvPr/>
        </p:nvSpPr>
        <p:spPr>
          <a:xfrm>
            <a:off x="4482947" y="8623782"/>
            <a:ext cx="872490" cy="269240"/>
          </a:xfrm>
          <a:custGeom>
            <a:avLst/>
            <a:gdLst/>
            <a:ahLst/>
            <a:cxnLst/>
            <a:rect l="l" t="t" r="r" b="b"/>
            <a:pathLst>
              <a:path w="872489" h="269240">
                <a:moveTo>
                  <a:pt x="872464" y="0"/>
                </a:moveTo>
                <a:lnTo>
                  <a:pt x="0" y="0"/>
                </a:lnTo>
                <a:lnTo>
                  <a:pt x="0" y="269112"/>
                </a:lnTo>
                <a:lnTo>
                  <a:pt x="872464" y="269112"/>
                </a:lnTo>
                <a:lnTo>
                  <a:pt x="872464" y="0"/>
                </a:lnTo>
                <a:close/>
              </a:path>
            </a:pathLst>
          </a:custGeom>
          <a:solidFill>
            <a:srgbClr val="E7EEF6"/>
          </a:solidFill>
        </p:spPr>
        <p:txBody>
          <a:bodyPr wrap="square" lIns="0" tIns="0" rIns="0" bIns="0" rtlCol="0"/>
          <a:lstStyle/>
          <a:p>
            <a:endParaRPr/>
          </a:p>
        </p:txBody>
      </p:sp>
      <p:sp>
        <p:nvSpPr>
          <p:cNvPr id="130" name="object 130"/>
          <p:cNvSpPr/>
          <p:nvPr/>
        </p:nvSpPr>
        <p:spPr>
          <a:xfrm>
            <a:off x="5355412" y="8623782"/>
            <a:ext cx="872490" cy="269240"/>
          </a:xfrm>
          <a:custGeom>
            <a:avLst/>
            <a:gdLst/>
            <a:ahLst/>
            <a:cxnLst/>
            <a:rect l="l" t="t" r="r" b="b"/>
            <a:pathLst>
              <a:path w="872489" h="269240">
                <a:moveTo>
                  <a:pt x="872464" y="0"/>
                </a:moveTo>
                <a:lnTo>
                  <a:pt x="0" y="0"/>
                </a:lnTo>
                <a:lnTo>
                  <a:pt x="0" y="269112"/>
                </a:lnTo>
                <a:lnTo>
                  <a:pt x="872464" y="269112"/>
                </a:lnTo>
                <a:lnTo>
                  <a:pt x="872464" y="0"/>
                </a:lnTo>
                <a:close/>
              </a:path>
            </a:pathLst>
          </a:custGeom>
          <a:solidFill>
            <a:srgbClr val="E7EEF6"/>
          </a:solidFill>
        </p:spPr>
        <p:txBody>
          <a:bodyPr wrap="square" lIns="0" tIns="0" rIns="0" bIns="0" rtlCol="0"/>
          <a:lstStyle/>
          <a:p>
            <a:endParaRPr/>
          </a:p>
        </p:txBody>
      </p:sp>
      <p:sp>
        <p:nvSpPr>
          <p:cNvPr id="131" name="object 131"/>
          <p:cNvSpPr/>
          <p:nvPr/>
        </p:nvSpPr>
        <p:spPr>
          <a:xfrm>
            <a:off x="6227883" y="8623782"/>
            <a:ext cx="0" cy="269240"/>
          </a:xfrm>
          <a:custGeom>
            <a:avLst/>
            <a:gdLst/>
            <a:ahLst/>
            <a:cxnLst/>
            <a:rect l="l" t="t" r="r" b="b"/>
            <a:pathLst>
              <a:path h="269240">
                <a:moveTo>
                  <a:pt x="0" y="0"/>
                </a:moveTo>
                <a:lnTo>
                  <a:pt x="0" y="269112"/>
                </a:lnTo>
              </a:path>
            </a:pathLst>
          </a:custGeom>
          <a:ln w="3175">
            <a:solidFill>
              <a:srgbClr val="E7EEF6"/>
            </a:solidFill>
          </a:ln>
        </p:spPr>
        <p:txBody>
          <a:bodyPr wrap="square" lIns="0" tIns="0" rIns="0" bIns="0" rtlCol="0"/>
          <a:lstStyle/>
          <a:p>
            <a:endParaRPr/>
          </a:p>
        </p:txBody>
      </p:sp>
      <p:sp>
        <p:nvSpPr>
          <p:cNvPr id="132" name="object 132"/>
          <p:cNvSpPr/>
          <p:nvPr/>
        </p:nvSpPr>
        <p:spPr>
          <a:xfrm>
            <a:off x="6227889" y="8623782"/>
            <a:ext cx="872490" cy="269240"/>
          </a:xfrm>
          <a:custGeom>
            <a:avLst/>
            <a:gdLst/>
            <a:ahLst/>
            <a:cxnLst/>
            <a:rect l="l" t="t" r="r" b="b"/>
            <a:pathLst>
              <a:path w="872490" h="269240">
                <a:moveTo>
                  <a:pt x="872464" y="0"/>
                </a:moveTo>
                <a:lnTo>
                  <a:pt x="0" y="0"/>
                </a:lnTo>
                <a:lnTo>
                  <a:pt x="0" y="269112"/>
                </a:lnTo>
                <a:lnTo>
                  <a:pt x="872464" y="269112"/>
                </a:lnTo>
                <a:lnTo>
                  <a:pt x="872464" y="0"/>
                </a:lnTo>
                <a:close/>
              </a:path>
            </a:pathLst>
          </a:custGeom>
          <a:solidFill>
            <a:srgbClr val="E7EEF6"/>
          </a:solidFill>
        </p:spPr>
        <p:txBody>
          <a:bodyPr wrap="square" lIns="0" tIns="0" rIns="0" bIns="0" rtlCol="0"/>
          <a:lstStyle/>
          <a:p>
            <a:endParaRPr/>
          </a:p>
        </p:txBody>
      </p:sp>
      <p:sp>
        <p:nvSpPr>
          <p:cNvPr id="133" name="object 133"/>
          <p:cNvSpPr/>
          <p:nvPr/>
        </p:nvSpPr>
        <p:spPr>
          <a:xfrm>
            <a:off x="1865515" y="8892895"/>
            <a:ext cx="872490" cy="272415"/>
          </a:xfrm>
          <a:custGeom>
            <a:avLst/>
            <a:gdLst/>
            <a:ahLst/>
            <a:cxnLst/>
            <a:rect l="l" t="t" r="r" b="b"/>
            <a:pathLst>
              <a:path w="872489" h="272415">
                <a:moveTo>
                  <a:pt x="872477" y="0"/>
                </a:moveTo>
                <a:lnTo>
                  <a:pt x="0" y="0"/>
                </a:lnTo>
                <a:lnTo>
                  <a:pt x="0" y="272288"/>
                </a:lnTo>
                <a:lnTo>
                  <a:pt x="872477" y="272288"/>
                </a:lnTo>
                <a:lnTo>
                  <a:pt x="872477" y="0"/>
                </a:lnTo>
                <a:close/>
              </a:path>
            </a:pathLst>
          </a:custGeom>
          <a:solidFill>
            <a:srgbClr val="D4E1EE"/>
          </a:solidFill>
        </p:spPr>
        <p:txBody>
          <a:bodyPr wrap="square" lIns="0" tIns="0" rIns="0" bIns="0" rtlCol="0"/>
          <a:lstStyle/>
          <a:p>
            <a:endParaRPr/>
          </a:p>
        </p:txBody>
      </p:sp>
      <p:sp>
        <p:nvSpPr>
          <p:cNvPr id="134" name="object 134"/>
          <p:cNvSpPr/>
          <p:nvPr/>
        </p:nvSpPr>
        <p:spPr>
          <a:xfrm>
            <a:off x="2737992" y="8892895"/>
            <a:ext cx="872490" cy="272415"/>
          </a:xfrm>
          <a:custGeom>
            <a:avLst/>
            <a:gdLst/>
            <a:ahLst/>
            <a:cxnLst/>
            <a:rect l="l" t="t" r="r" b="b"/>
            <a:pathLst>
              <a:path w="872489" h="272415">
                <a:moveTo>
                  <a:pt x="872477" y="0"/>
                </a:moveTo>
                <a:lnTo>
                  <a:pt x="0" y="0"/>
                </a:lnTo>
                <a:lnTo>
                  <a:pt x="0" y="272288"/>
                </a:lnTo>
                <a:lnTo>
                  <a:pt x="872477" y="272288"/>
                </a:lnTo>
                <a:lnTo>
                  <a:pt x="872477" y="0"/>
                </a:lnTo>
                <a:close/>
              </a:path>
            </a:pathLst>
          </a:custGeom>
          <a:solidFill>
            <a:srgbClr val="D4E1EE"/>
          </a:solidFill>
        </p:spPr>
        <p:txBody>
          <a:bodyPr wrap="square" lIns="0" tIns="0" rIns="0" bIns="0" rtlCol="0"/>
          <a:lstStyle/>
          <a:p>
            <a:endParaRPr/>
          </a:p>
        </p:txBody>
      </p:sp>
      <p:sp>
        <p:nvSpPr>
          <p:cNvPr id="135" name="object 135"/>
          <p:cNvSpPr/>
          <p:nvPr/>
        </p:nvSpPr>
        <p:spPr>
          <a:xfrm>
            <a:off x="3610470" y="8892895"/>
            <a:ext cx="872490" cy="272415"/>
          </a:xfrm>
          <a:custGeom>
            <a:avLst/>
            <a:gdLst/>
            <a:ahLst/>
            <a:cxnLst/>
            <a:rect l="l" t="t" r="r" b="b"/>
            <a:pathLst>
              <a:path w="872489" h="272415">
                <a:moveTo>
                  <a:pt x="872464" y="0"/>
                </a:moveTo>
                <a:lnTo>
                  <a:pt x="0" y="0"/>
                </a:lnTo>
                <a:lnTo>
                  <a:pt x="0" y="272288"/>
                </a:lnTo>
                <a:lnTo>
                  <a:pt x="872464" y="272288"/>
                </a:lnTo>
                <a:lnTo>
                  <a:pt x="872464" y="0"/>
                </a:lnTo>
                <a:close/>
              </a:path>
            </a:pathLst>
          </a:custGeom>
          <a:solidFill>
            <a:srgbClr val="D4E1EE"/>
          </a:solidFill>
        </p:spPr>
        <p:txBody>
          <a:bodyPr wrap="square" lIns="0" tIns="0" rIns="0" bIns="0" rtlCol="0"/>
          <a:lstStyle/>
          <a:p>
            <a:endParaRPr/>
          </a:p>
        </p:txBody>
      </p:sp>
      <p:sp>
        <p:nvSpPr>
          <p:cNvPr id="136" name="object 136"/>
          <p:cNvSpPr/>
          <p:nvPr/>
        </p:nvSpPr>
        <p:spPr>
          <a:xfrm>
            <a:off x="4482941" y="8892895"/>
            <a:ext cx="0" cy="272415"/>
          </a:xfrm>
          <a:custGeom>
            <a:avLst/>
            <a:gdLst/>
            <a:ahLst/>
            <a:cxnLst/>
            <a:rect l="l" t="t" r="r" b="b"/>
            <a:pathLst>
              <a:path h="272415">
                <a:moveTo>
                  <a:pt x="0" y="0"/>
                </a:moveTo>
                <a:lnTo>
                  <a:pt x="0" y="272288"/>
                </a:lnTo>
              </a:path>
            </a:pathLst>
          </a:custGeom>
          <a:ln w="3175">
            <a:solidFill>
              <a:srgbClr val="D4E1EE"/>
            </a:solidFill>
          </a:ln>
        </p:spPr>
        <p:txBody>
          <a:bodyPr wrap="square" lIns="0" tIns="0" rIns="0" bIns="0" rtlCol="0"/>
          <a:lstStyle/>
          <a:p>
            <a:endParaRPr/>
          </a:p>
        </p:txBody>
      </p:sp>
      <p:sp>
        <p:nvSpPr>
          <p:cNvPr id="137" name="object 137"/>
          <p:cNvSpPr/>
          <p:nvPr/>
        </p:nvSpPr>
        <p:spPr>
          <a:xfrm>
            <a:off x="4482947" y="8892895"/>
            <a:ext cx="872490" cy="272415"/>
          </a:xfrm>
          <a:custGeom>
            <a:avLst/>
            <a:gdLst/>
            <a:ahLst/>
            <a:cxnLst/>
            <a:rect l="l" t="t" r="r" b="b"/>
            <a:pathLst>
              <a:path w="872489" h="272415">
                <a:moveTo>
                  <a:pt x="872464" y="0"/>
                </a:moveTo>
                <a:lnTo>
                  <a:pt x="0" y="0"/>
                </a:lnTo>
                <a:lnTo>
                  <a:pt x="0" y="272288"/>
                </a:lnTo>
                <a:lnTo>
                  <a:pt x="872464" y="272288"/>
                </a:lnTo>
                <a:lnTo>
                  <a:pt x="872464" y="0"/>
                </a:lnTo>
                <a:close/>
              </a:path>
            </a:pathLst>
          </a:custGeom>
          <a:solidFill>
            <a:srgbClr val="D4E1EE"/>
          </a:solidFill>
        </p:spPr>
        <p:txBody>
          <a:bodyPr wrap="square" lIns="0" tIns="0" rIns="0" bIns="0" rtlCol="0"/>
          <a:lstStyle/>
          <a:p>
            <a:endParaRPr/>
          </a:p>
        </p:txBody>
      </p:sp>
      <p:sp>
        <p:nvSpPr>
          <p:cNvPr id="138" name="object 138"/>
          <p:cNvSpPr/>
          <p:nvPr/>
        </p:nvSpPr>
        <p:spPr>
          <a:xfrm>
            <a:off x="5355412" y="8892895"/>
            <a:ext cx="872490" cy="272415"/>
          </a:xfrm>
          <a:custGeom>
            <a:avLst/>
            <a:gdLst/>
            <a:ahLst/>
            <a:cxnLst/>
            <a:rect l="l" t="t" r="r" b="b"/>
            <a:pathLst>
              <a:path w="872489" h="272415">
                <a:moveTo>
                  <a:pt x="872464" y="0"/>
                </a:moveTo>
                <a:lnTo>
                  <a:pt x="0" y="0"/>
                </a:lnTo>
                <a:lnTo>
                  <a:pt x="0" y="272288"/>
                </a:lnTo>
                <a:lnTo>
                  <a:pt x="872464" y="272288"/>
                </a:lnTo>
                <a:lnTo>
                  <a:pt x="872464" y="0"/>
                </a:lnTo>
                <a:close/>
              </a:path>
            </a:pathLst>
          </a:custGeom>
          <a:solidFill>
            <a:srgbClr val="D4E1EE"/>
          </a:solidFill>
        </p:spPr>
        <p:txBody>
          <a:bodyPr wrap="square" lIns="0" tIns="0" rIns="0" bIns="0" rtlCol="0"/>
          <a:lstStyle/>
          <a:p>
            <a:endParaRPr/>
          </a:p>
        </p:txBody>
      </p:sp>
      <p:sp>
        <p:nvSpPr>
          <p:cNvPr id="139" name="object 139"/>
          <p:cNvSpPr/>
          <p:nvPr/>
        </p:nvSpPr>
        <p:spPr>
          <a:xfrm>
            <a:off x="6227883" y="8892895"/>
            <a:ext cx="0" cy="272415"/>
          </a:xfrm>
          <a:custGeom>
            <a:avLst/>
            <a:gdLst/>
            <a:ahLst/>
            <a:cxnLst/>
            <a:rect l="l" t="t" r="r" b="b"/>
            <a:pathLst>
              <a:path h="272415">
                <a:moveTo>
                  <a:pt x="0" y="0"/>
                </a:moveTo>
                <a:lnTo>
                  <a:pt x="0" y="272288"/>
                </a:lnTo>
              </a:path>
            </a:pathLst>
          </a:custGeom>
          <a:ln w="3175">
            <a:solidFill>
              <a:srgbClr val="D4E1EE"/>
            </a:solidFill>
          </a:ln>
        </p:spPr>
        <p:txBody>
          <a:bodyPr wrap="square" lIns="0" tIns="0" rIns="0" bIns="0" rtlCol="0"/>
          <a:lstStyle/>
          <a:p>
            <a:endParaRPr/>
          </a:p>
        </p:txBody>
      </p:sp>
      <p:sp>
        <p:nvSpPr>
          <p:cNvPr id="140" name="object 140"/>
          <p:cNvSpPr/>
          <p:nvPr/>
        </p:nvSpPr>
        <p:spPr>
          <a:xfrm>
            <a:off x="6227889" y="8892895"/>
            <a:ext cx="872490" cy="272415"/>
          </a:xfrm>
          <a:custGeom>
            <a:avLst/>
            <a:gdLst/>
            <a:ahLst/>
            <a:cxnLst/>
            <a:rect l="l" t="t" r="r" b="b"/>
            <a:pathLst>
              <a:path w="872490" h="272415">
                <a:moveTo>
                  <a:pt x="872464" y="0"/>
                </a:moveTo>
                <a:lnTo>
                  <a:pt x="0" y="0"/>
                </a:lnTo>
                <a:lnTo>
                  <a:pt x="0" y="272288"/>
                </a:lnTo>
                <a:lnTo>
                  <a:pt x="872464" y="272288"/>
                </a:lnTo>
                <a:lnTo>
                  <a:pt x="872464" y="0"/>
                </a:lnTo>
                <a:close/>
              </a:path>
            </a:pathLst>
          </a:custGeom>
          <a:solidFill>
            <a:srgbClr val="D4E1EE"/>
          </a:solidFill>
        </p:spPr>
        <p:txBody>
          <a:bodyPr wrap="square" lIns="0" tIns="0" rIns="0" bIns="0" rtlCol="0"/>
          <a:lstStyle/>
          <a:p>
            <a:endParaRPr/>
          </a:p>
        </p:txBody>
      </p:sp>
      <p:sp>
        <p:nvSpPr>
          <p:cNvPr id="141" name="object 141"/>
          <p:cNvSpPr/>
          <p:nvPr/>
        </p:nvSpPr>
        <p:spPr>
          <a:xfrm>
            <a:off x="3610457" y="8626957"/>
            <a:ext cx="0" cy="262890"/>
          </a:xfrm>
          <a:custGeom>
            <a:avLst/>
            <a:gdLst/>
            <a:ahLst/>
            <a:cxnLst/>
            <a:rect l="l" t="t" r="r" b="b"/>
            <a:pathLst>
              <a:path h="262890">
                <a:moveTo>
                  <a:pt x="0" y="262762"/>
                </a:moveTo>
                <a:lnTo>
                  <a:pt x="0" y="0"/>
                </a:lnTo>
              </a:path>
            </a:pathLst>
          </a:custGeom>
          <a:ln w="6350">
            <a:solidFill>
              <a:srgbClr val="004689"/>
            </a:solidFill>
          </a:ln>
        </p:spPr>
        <p:txBody>
          <a:bodyPr wrap="square" lIns="0" tIns="0" rIns="0" bIns="0" rtlCol="0"/>
          <a:lstStyle/>
          <a:p>
            <a:endParaRPr/>
          </a:p>
        </p:txBody>
      </p:sp>
      <p:sp>
        <p:nvSpPr>
          <p:cNvPr id="142" name="object 142"/>
          <p:cNvSpPr/>
          <p:nvPr/>
        </p:nvSpPr>
        <p:spPr>
          <a:xfrm>
            <a:off x="4482934" y="8626957"/>
            <a:ext cx="0" cy="262890"/>
          </a:xfrm>
          <a:custGeom>
            <a:avLst/>
            <a:gdLst/>
            <a:ahLst/>
            <a:cxnLst/>
            <a:rect l="l" t="t" r="r" b="b"/>
            <a:pathLst>
              <a:path h="262890">
                <a:moveTo>
                  <a:pt x="0" y="262762"/>
                </a:moveTo>
                <a:lnTo>
                  <a:pt x="0" y="0"/>
                </a:lnTo>
              </a:path>
            </a:pathLst>
          </a:custGeom>
          <a:ln w="6350">
            <a:solidFill>
              <a:srgbClr val="004689"/>
            </a:solidFill>
          </a:ln>
        </p:spPr>
        <p:txBody>
          <a:bodyPr wrap="square" lIns="0" tIns="0" rIns="0" bIns="0" rtlCol="0"/>
          <a:lstStyle/>
          <a:p>
            <a:endParaRPr/>
          </a:p>
        </p:txBody>
      </p:sp>
      <p:sp>
        <p:nvSpPr>
          <p:cNvPr id="143" name="object 143"/>
          <p:cNvSpPr/>
          <p:nvPr/>
        </p:nvSpPr>
        <p:spPr>
          <a:xfrm>
            <a:off x="5355412" y="8626957"/>
            <a:ext cx="0" cy="262890"/>
          </a:xfrm>
          <a:custGeom>
            <a:avLst/>
            <a:gdLst/>
            <a:ahLst/>
            <a:cxnLst/>
            <a:rect l="l" t="t" r="r" b="b"/>
            <a:pathLst>
              <a:path h="262890">
                <a:moveTo>
                  <a:pt x="0" y="262762"/>
                </a:moveTo>
                <a:lnTo>
                  <a:pt x="0" y="0"/>
                </a:lnTo>
              </a:path>
            </a:pathLst>
          </a:custGeom>
          <a:ln w="6350">
            <a:solidFill>
              <a:srgbClr val="004689"/>
            </a:solidFill>
          </a:ln>
        </p:spPr>
        <p:txBody>
          <a:bodyPr wrap="square" lIns="0" tIns="0" rIns="0" bIns="0" rtlCol="0"/>
          <a:lstStyle/>
          <a:p>
            <a:endParaRPr/>
          </a:p>
        </p:txBody>
      </p:sp>
      <p:sp>
        <p:nvSpPr>
          <p:cNvPr id="144" name="object 144"/>
          <p:cNvSpPr/>
          <p:nvPr/>
        </p:nvSpPr>
        <p:spPr>
          <a:xfrm>
            <a:off x="6227876" y="8626957"/>
            <a:ext cx="0" cy="262890"/>
          </a:xfrm>
          <a:custGeom>
            <a:avLst/>
            <a:gdLst/>
            <a:ahLst/>
            <a:cxnLst/>
            <a:rect l="l" t="t" r="r" b="b"/>
            <a:pathLst>
              <a:path h="262890">
                <a:moveTo>
                  <a:pt x="0" y="262762"/>
                </a:moveTo>
                <a:lnTo>
                  <a:pt x="0" y="0"/>
                </a:lnTo>
              </a:path>
            </a:pathLst>
          </a:custGeom>
          <a:ln w="6350">
            <a:solidFill>
              <a:srgbClr val="004689"/>
            </a:solidFill>
          </a:ln>
        </p:spPr>
        <p:txBody>
          <a:bodyPr wrap="square" lIns="0" tIns="0" rIns="0" bIns="0" rtlCol="0"/>
          <a:lstStyle/>
          <a:p>
            <a:endParaRPr/>
          </a:p>
        </p:txBody>
      </p:sp>
      <p:sp>
        <p:nvSpPr>
          <p:cNvPr id="145" name="object 145"/>
          <p:cNvSpPr/>
          <p:nvPr/>
        </p:nvSpPr>
        <p:spPr>
          <a:xfrm>
            <a:off x="7100354" y="8626957"/>
            <a:ext cx="0" cy="262890"/>
          </a:xfrm>
          <a:custGeom>
            <a:avLst/>
            <a:gdLst/>
            <a:ahLst/>
            <a:cxnLst/>
            <a:rect l="l" t="t" r="r" b="b"/>
            <a:pathLst>
              <a:path h="262890">
                <a:moveTo>
                  <a:pt x="0" y="262762"/>
                </a:moveTo>
                <a:lnTo>
                  <a:pt x="0" y="0"/>
                </a:lnTo>
              </a:path>
            </a:pathLst>
          </a:custGeom>
          <a:ln w="6350">
            <a:solidFill>
              <a:srgbClr val="004689"/>
            </a:solidFill>
          </a:ln>
        </p:spPr>
        <p:txBody>
          <a:bodyPr wrap="square" lIns="0" tIns="0" rIns="0" bIns="0" rtlCol="0"/>
          <a:lstStyle/>
          <a:p>
            <a:endParaRPr/>
          </a:p>
        </p:txBody>
      </p:sp>
      <p:sp>
        <p:nvSpPr>
          <p:cNvPr id="146" name="object 146"/>
          <p:cNvSpPr/>
          <p:nvPr/>
        </p:nvSpPr>
        <p:spPr>
          <a:xfrm>
            <a:off x="3610457" y="8892895"/>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147" name="object 147"/>
          <p:cNvSpPr/>
          <p:nvPr/>
        </p:nvSpPr>
        <p:spPr>
          <a:xfrm>
            <a:off x="3610457" y="8896057"/>
            <a:ext cx="0" cy="266065"/>
          </a:xfrm>
          <a:custGeom>
            <a:avLst/>
            <a:gdLst/>
            <a:ahLst/>
            <a:cxnLst/>
            <a:rect l="l" t="t" r="r" b="b"/>
            <a:pathLst>
              <a:path h="266065">
                <a:moveTo>
                  <a:pt x="0" y="265938"/>
                </a:moveTo>
                <a:lnTo>
                  <a:pt x="0" y="0"/>
                </a:lnTo>
              </a:path>
            </a:pathLst>
          </a:custGeom>
          <a:ln w="6350">
            <a:solidFill>
              <a:srgbClr val="004689"/>
            </a:solidFill>
          </a:ln>
        </p:spPr>
        <p:txBody>
          <a:bodyPr wrap="square" lIns="0" tIns="0" rIns="0" bIns="0" rtlCol="0"/>
          <a:lstStyle/>
          <a:p>
            <a:endParaRPr/>
          </a:p>
        </p:txBody>
      </p:sp>
      <p:sp>
        <p:nvSpPr>
          <p:cNvPr id="148" name="object 148"/>
          <p:cNvSpPr/>
          <p:nvPr/>
        </p:nvSpPr>
        <p:spPr>
          <a:xfrm>
            <a:off x="4482934" y="8892895"/>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149" name="object 149"/>
          <p:cNvSpPr/>
          <p:nvPr/>
        </p:nvSpPr>
        <p:spPr>
          <a:xfrm>
            <a:off x="4482934" y="8896057"/>
            <a:ext cx="0" cy="266065"/>
          </a:xfrm>
          <a:custGeom>
            <a:avLst/>
            <a:gdLst/>
            <a:ahLst/>
            <a:cxnLst/>
            <a:rect l="l" t="t" r="r" b="b"/>
            <a:pathLst>
              <a:path h="266065">
                <a:moveTo>
                  <a:pt x="0" y="265938"/>
                </a:moveTo>
                <a:lnTo>
                  <a:pt x="0" y="0"/>
                </a:lnTo>
              </a:path>
            </a:pathLst>
          </a:custGeom>
          <a:ln w="6350">
            <a:solidFill>
              <a:srgbClr val="004689"/>
            </a:solidFill>
          </a:ln>
        </p:spPr>
        <p:txBody>
          <a:bodyPr wrap="square" lIns="0" tIns="0" rIns="0" bIns="0" rtlCol="0"/>
          <a:lstStyle/>
          <a:p>
            <a:endParaRPr/>
          </a:p>
        </p:txBody>
      </p:sp>
      <p:sp>
        <p:nvSpPr>
          <p:cNvPr id="150" name="object 150"/>
          <p:cNvSpPr/>
          <p:nvPr/>
        </p:nvSpPr>
        <p:spPr>
          <a:xfrm>
            <a:off x="5355412" y="8892895"/>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151" name="object 151"/>
          <p:cNvSpPr/>
          <p:nvPr/>
        </p:nvSpPr>
        <p:spPr>
          <a:xfrm>
            <a:off x="5355412" y="8896057"/>
            <a:ext cx="0" cy="266065"/>
          </a:xfrm>
          <a:custGeom>
            <a:avLst/>
            <a:gdLst/>
            <a:ahLst/>
            <a:cxnLst/>
            <a:rect l="l" t="t" r="r" b="b"/>
            <a:pathLst>
              <a:path h="266065">
                <a:moveTo>
                  <a:pt x="0" y="265938"/>
                </a:moveTo>
                <a:lnTo>
                  <a:pt x="0" y="0"/>
                </a:lnTo>
              </a:path>
            </a:pathLst>
          </a:custGeom>
          <a:ln w="6350">
            <a:solidFill>
              <a:srgbClr val="004689"/>
            </a:solidFill>
          </a:ln>
        </p:spPr>
        <p:txBody>
          <a:bodyPr wrap="square" lIns="0" tIns="0" rIns="0" bIns="0" rtlCol="0"/>
          <a:lstStyle/>
          <a:p>
            <a:endParaRPr/>
          </a:p>
        </p:txBody>
      </p:sp>
      <p:sp>
        <p:nvSpPr>
          <p:cNvPr id="152" name="object 152"/>
          <p:cNvSpPr/>
          <p:nvPr/>
        </p:nvSpPr>
        <p:spPr>
          <a:xfrm>
            <a:off x="6227876" y="8892895"/>
            <a:ext cx="875665" cy="0"/>
          </a:xfrm>
          <a:custGeom>
            <a:avLst/>
            <a:gdLst/>
            <a:ahLst/>
            <a:cxnLst/>
            <a:rect l="l" t="t" r="r" b="b"/>
            <a:pathLst>
              <a:path w="875665">
                <a:moveTo>
                  <a:pt x="0" y="0"/>
                </a:moveTo>
                <a:lnTo>
                  <a:pt x="875652" y="0"/>
                </a:lnTo>
              </a:path>
            </a:pathLst>
          </a:custGeom>
          <a:ln w="6350">
            <a:solidFill>
              <a:srgbClr val="004689"/>
            </a:solidFill>
          </a:ln>
        </p:spPr>
        <p:txBody>
          <a:bodyPr wrap="square" lIns="0" tIns="0" rIns="0" bIns="0" rtlCol="0"/>
          <a:lstStyle/>
          <a:p>
            <a:endParaRPr/>
          </a:p>
        </p:txBody>
      </p:sp>
      <p:sp>
        <p:nvSpPr>
          <p:cNvPr id="153" name="object 153"/>
          <p:cNvSpPr/>
          <p:nvPr/>
        </p:nvSpPr>
        <p:spPr>
          <a:xfrm>
            <a:off x="6227876" y="8896057"/>
            <a:ext cx="0" cy="266065"/>
          </a:xfrm>
          <a:custGeom>
            <a:avLst/>
            <a:gdLst/>
            <a:ahLst/>
            <a:cxnLst/>
            <a:rect l="l" t="t" r="r" b="b"/>
            <a:pathLst>
              <a:path h="266065">
                <a:moveTo>
                  <a:pt x="0" y="265938"/>
                </a:moveTo>
                <a:lnTo>
                  <a:pt x="0" y="0"/>
                </a:lnTo>
              </a:path>
            </a:pathLst>
          </a:custGeom>
          <a:ln w="6350">
            <a:solidFill>
              <a:srgbClr val="004689"/>
            </a:solidFill>
          </a:ln>
        </p:spPr>
        <p:txBody>
          <a:bodyPr wrap="square" lIns="0" tIns="0" rIns="0" bIns="0" rtlCol="0"/>
          <a:lstStyle/>
          <a:p>
            <a:endParaRPr/>
          </a:p>
        </p:txBody>
      </p:sp>
      <p:sp>
        <p:nvSpPr>
          <p:cNvPr id="154" name="object 154"/>
          <p:cNvSpPr/>
          <p:nvPr/>
        </p:nvSpPr>
        <p:spPr>
          <a:xfrm>
            <a:off x="7100354" y="8896057"/>
            <a:ext cx="0" cy="266065"/>
          </a:xfrm>
          <a:custGeom>
            <a:avLst/>
            <a:gdLst/>
            <a:ahLst/>
            <a:cxnLst/>
            <a:rect l="l" t="t" r="r" b="b"/>
            <a:pathLst>
              <a:path h="266065">
                <a:moveTo>
                  <a:pt x="0" y="265938"/>
                </a:moveTo>
                <a:lnTo>
                  <a:pt x="0" y="0"/>
                </a:lnTo>
              </a:path>
            </a:pathLst>
          </a:custGeom>
          <a:ln w="6350">
            <a:solidFill>
              <a:srgbClr val="004689"/>
            </a:solidFill>
          </a:ln>
        </p:spPr>
        <p:txBody>
          <a:bodyPr wrap="square" lIns="0" tIns="0" rIns="0" bIns="0" rtlCol="0"/>
          <a:lstStyle/>
          <a:p>
            <a:endParaRPr/>
          </a:p>
        </p:txBody>
      </p:sp>
      <p:sp>
        <p:nvSpPr>
          <p:cNvPr id="155" name="object 155"/>
          <p:cNvSpPr/>
          <p:nvPr/>
        </p:nvSpPr>
        <p:spPr>
          <a:xfrm>
            <a:off x="3610457" y="9165170"/>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156" name="object 156"/>
          <p:cNvSpPr/>
          <p:nvPr/>
        </p:nvSpPr>
        <p:spPr>
          <a:xfrm>
            <a:off x="4482934" y="9165170"/>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157" name="object 157"/>
          <p:cNvSpPr/>
          <p:nvPr/>
        </p:nvSpPr>
        <p:spPr>
          <a:xfrm>
            <a:off x="5355412" y="9165170"/>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158" name="object 158"/>
          <p:cNvSpPr/>
          <p:nvPr/>
        </p:nvSpPr>
        <p:spPr>
          <a:xfrm>
            <a:off x="6227876" y="9165170"/>
            <a:ext cx="875665" cy="0"/>
          </a:xfrm>
          <a:custGeom>
            <a:avLst/>
            <a:gdLst/>
            <a:ahLst/>
            <a:cxnLst/>
            <a:rect l="l" t="t" r="r" b="b"/>
            <a:pathLst>
              <a:path w="875665">
                <a:moveTo>
                  <a:pt x="0" y="0"/>
                </a:moveTo>
                <a:lnTo>
                  <a:pt x="875652" y="0"/>
                </a:lnTo>
              </a:path>
            </a:pathLst>
          </a:custGeom>
          <a:ln w="6350">
            <a:solidFill>
              <a:srgbClr val="004689"/>
            </a:solidFill>
          </a:ln>
        </p:spPr>
        <p:txBody>
          <a:bodyPr wrap="square" lIns="0" tIns="0" rIns="0" bIns="0" rtlCol="0"/>
          <a:lstStyle/>
          <a:p>
            <a:endParaRPr/>
          </a:p>
        </p:txBody>
      </p:sp>
      <p:sp>
        <p:nvSpPr>
          <p:cNvPr id="159" name="object 159"/>
          <p:cNvSpPr/>
          <p:nvPr/>
        </p:nvSpPr>
        <p:spPr>
          <a:xfrm>
            <a:off x="993049" y="8299780"/>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160" name="object 160"/>
          <p:cNvSpPr/>
          <p:nvPr/>
        </p:nvSpPr>
        <p:spPr>
          <a:xfrm>
            <a:off x="1865515" y="8299780"/>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161" name="object 161"/>
          <p:cNvSpPr/>
          <p:nvPr/>
        </p:nvSpPr>
        <p:spPr>
          <a:xfrm>
            <a:off x="1865515" y="8302955"/>
            <a:ext cx="0" cy="318135"/>
          </a:xfrm>
          <a:custGeom>
            <a:avLst/>
            <a:gdLst/>
            <a:ahLst/>
            <a:cxnLst/>
            <a:rect l="l" t="t" r="r" b="b"/>
            <a:pathLst>
              <a:path h="318134">
                <a:moveTo>
                  <a:pt x="0" y="317652"/>
                </a:moveTo>
                <a:lnTo>
                  <a:pt x="0" y="0"/>
                </a:lnTo>
              </a:path>
            </a:pathLst>
          </a:custGeom>
          <a:ln w="6350">
            <a:solidFill>
              <a:srgbClr val="004689"/>
            </a:solidFill>
          </a:ln>
        </p:spPr>
        <p:txBody>
          <a:bodyPr wrap="square" lIns="0" tIns="0" rIns="0" bIns="0" rtlCol="0"/>
          <a:lstStyle/>
          <a:p>
            <a:endParaRPr/>
          </a:p>
        </p:txBody>
      </p:sp>
      <p:sp>
        <p:nvSpPr>
          <p:cNvPr id="162" name="object 162"/>
          <p:cNvSpPr/>
          <p:nvPr/>
        </p:nvSpPr>
        <p:spPr>
          <a:xfrm>
            <a:off x="986699" y="8623782"/>
            <a:ext cx="878840" cy="0"/>
          </a:xfrm>
          <a:custGeom>
            <a:avLst/>
            <a:gdLst/>
            <a:ahLst/>
            <a:cxnLst/>
            <a:rect l="l" t="t" r="r" b="b"/>
            <a:pathLst>
              <a:path w="878839">
                <a:moveTo>
                  <a:pt x="0" y="0"/>
                </a:moveTo>
                <a:lnTo>
                  <a:pt x="878827" y="0"/>
                </a:lnTo>
              </a:path>
            </a:pathLst>
          </a:custGeom>
          <a:ln w="6350">
            <a:solidFill>
              <a:srgbClr val="004689"/>
            </a:solidFill>
          </a:ln>
        </p:spPr>
        <p:txBody>
          <a:bodyPr wrap="square" lIns="0" tIns="0" rIns="0" bIns="0" rtlCol="0"/>
          <a:lstStyle/>
          <a:p>
            <a:endParaRPr/>
          </a:p>
        </p:txBody>
      </p:sp>
      <p:sp>
        <p:nvSpPr>
          <p:cNvPr id="163" name="object 163"/>
          <p:cNvSpPr/>
          <p:nvPr/>
        </p:nvSpPr>
        <p:spPr>
          <a:xfrm>
            <a:off x="3610457" y="8623782"/>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164" name="object 164"/>
          <p:cNvSpPr/>
          <p:nvPr/>
        </p:nvSpPr>
        <p:spPr>
          <a:xfrm>
            <a:off x="4482934" y="8623782"/>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165" name="object 165"/>
          <p:cNvSpPr/>
          <p:nvPr/>
        </p:nvSpPr>
        <p:spPr>
          <a:xfrm>
            <a:off x="5355412" y="8623782"/>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166" name="object 166"/>
          <p:cNvSpPr/>
          <p:nvPr/>
        </p:nvSpPr>
        <p:spPr>
          <a:xfrm>
            <a:off x="6227876" y="8623782"/>
            <a:ext cx="875665" cy="0"/>
          </a:xfrm>
          <a:custGeom>
            <a:avLst/>
            <a:gdLst/>
            <a:ahLst/>
            <a:cxnLst/>
            <a:rect l="l" t="t" r="r" b="b"/>
            <a:pathLst>
              <a:path w="875665">
                <a:moveTo>
                  <a:pt x="0" y="0"/>
                </a:moveTo>
                <a:lnTo>
                  <a:pt x="875652" y="0"/>
                </a:lnTo>
              </a:path>
            </a:pathLst>
          </a:custGeom>
          <a:ln w="6350">
            <a:solidFill>
              <a:srgbClr val="004689"/>
            </a:solidFill>
          </a:ln>
        </p:spPr>
        <p:txBody>
          <a:bodyPr wrap="square" lIns="0" tIns="0" rIns="0" bIns="0" rtlCol="0"/>
          <a:lstStyle/>
          <a:p>
            <a:endParaRPr/>
          </a:p>
        </p:txBody>
      </p:sp>
      <p:sp>
        <p:nvSpPr>
          <p:cNvPr id="167" name="object 167"/>
          <p:cNvSpPr/>
          <p:nvPr/>
        </p:nvSpPr>
        <p:spPr>
          <a:xfrm>
            <a:off x="999399" y="8892895"/>
            <a:ext cx="866140" cy="0"/>
          </a:xfrm>
          <a:custGeom>
            <a:avLst/>
            <a:gdLst/>
            <a:ahLst/>
            <a:cxnLst/>
            <a:rect l="l" t="t" r="r" b="b"/>
            <a:pathLst>
              <a:path w="866139">
                <a:moveTo>
                  <a:pt x="0" y="0"/>
                </a:moveTo>
                <a:lnTo>
                  <a:pt x="866127" y="0"/>
                </a:lnTo>
              </a:path>
            </a:pathLst>
          </a:custGeom>
          <a:ln w="6350">
            <a:solidFill>
              <a:srgbClr val="004689"/>
            </a:solidFill>
          </a:ln>
        </p:spPr>
        <p:txBody>
          <a:bodyPr wrap="square" lIns="0" tIns="0" rIns="0" bIns="0" rtlCol="0"/>
          <a:lstStyle/>
          <a:p>
            <a:endParaRPr/>
          </a:p>
        </p:txBody>
      </p:sp>
      <p:sp>
        <p:nvSpPr>
          <p:cNvPr id="168" name="object 168"/>
          <p:cNvSpPr/>
          <p:nvPr/>
        </p:nvSpPr>
        <p:spPr>
          <a:xfrm>
            <a:off x="986699" y="9165170"/>
            <a:ext cx="878840" cy="0"/>
          </a:xfrm>
          <a:custGeom>
            <a:avLst/>
            <a:gdLst/>
            <a:ahLst/>
            <a:cxnLst/>
            <a:rect l="l" t="t" r="r" b="b"/>
            <a:pathLst>
              <a:path w="878839">
                <a:moveTo>
                  <a:pt x="0" y="0"/>
                </a:moveTo>
                <a:lnTo>
                  <a:pt x="878827" y="0"/>
                </a:lnTo>
              </a:path>
            </a:pathLst>
          </a:custGeom>
          <a:ln w="6350">
            <a:solidFill>
              <a:srgbClr val="004689"/>
            </a:solidFill>
          </a:ln>
        </p:spPr>
        <p:txBody>
          <a:bodyPr wrap="square" lIns="0" tIns="0" rIns="0" bIns="0" rtlCol="0"/>
          <a:lstStyle/>
          <a:p>
            <a:endParaRPr/>
          </a:p>
        </p:txBody>
      </p:sp>
      <p:sp>
        <p:nvSpPr>
          <p:cNvPr id="169" name="object 169"/>
          <p:cNvSpPr txBox="1"/>
          <p:nvPr/>
        </p:nvSpPr>
        <p:spPr>
          <a:xfrm>
            <a:off x="1067145" y="8311464"/>
            <a:ext cx="1353185" cy="147320"/>
          </a:xfrm>
          <a:prstGeom prst="rect">
            <a:avLst/>
          </a:prstGeom>
        </p:spPr>
        <p:txBody>
          <a:bodyPr vert="horz" wrap="square" lIns="0" tIns="12700" rIns="0" bIns="0" rtlCol="0">
            <a:spAutoFit/>
          </a:bodyPr>
          <a:lstStyle/>
          <a:p>
            <a:pPr marL="12700">
              <a:lnSpc>
                <a:spcPct val="100000"/>
              </a:lnSpc>
              <a:spcBef>
                <a:spcPts val="100"/>
              </a:spcBef>
              <a:tabLst>
                <a:tab pos="884555" algn="l"/>
              </a:tabLst>
            </a:pPr>
            <a:r>
              <a:rPr sz="800" b="1" spc="25" dirty="0">
                <a:solidFill>
                  <a:srgbClr val="004689"/>
                </a:solidFill>
                <a:latin typeface="Calibri"/>
                <a:cs typeface="Calibri"/>
              </a:rPr>
              <a:t>Vida	</a:t>
            </a:r>
            <a:r>
              <a:rPr sz="800" b="1" spc="20" dirty="0">
                <a:solidFill>
                  <a:srgbClr val="004689"/>
                </a:solidFill>
                <a:latin typeface="Calibri"/>
                <a:cs typeface="Calibri"/>
              </a:rPr>
              <a:t>Cobertura</a:t>
            </a:r>
            <a:endParaRPr sz="800">
              <a:latin typeface="Calibri"/>
              <a:cs typeface="Calibri"/>
            </a:endParaRPr>
          </a:p>
        </p:txBody>
      </p:sp>
      <p:sp>
        <p:nvSpPr>
          <p:cNvPr id="170" name="object 170"/>
          <p:cNvSpPr txBox="1"/>
          <p:nvPr/>
        </p:nvSpPr>
        <p:spPr>
          <a:xfrm>
            <a:off x="3610457" y="8299780"/>
            <a:ext cx="872490" cy="324485"/>
          </a:xfrm>
          <a:prstGeom prst="rect">
            <a:avLst/>
          </a:prstGeom>
          <a:ln w="6350">
            <a:solidFill>
              <a:srgbClr val="004689"/>
            </a:solidFill>
          </a:ln>
        </p:spPr>
        <p:txBody>
          <a:bodyPr vert="horz" wrap="square" lIns="0" tIns="34290" rIns="0" bIns="0" rtlCol="0">
            <a:spAutoFit/>
          </a:bodyPr>
          <a:lstStyle/>
          <a:p>
            <a:pPr marL="86360" marR="307975">
              <a:lnSpc>
                <a:spcPts val="900"/>
              </a:lnSpc>
              <a:spcBef>
                <a:spcPts val="270"/>
              </a:spcBef>
            </a:pPr>
            <a:r>
              <a:rPr sz="800" b="1" spc="25" dirty="0">
                <a:solidFill>
                  <a:srgbClr val="004689"/>
                </a:solidFill>
                <a:latin typeface="Calibri"/>
                <a:cs typeface="Calibri"/>
              </a:rPr>
              <a:t>Ca</a:t>
            </a:r>
            <a:r>
              <a:rPr sz="800" b="1" spc="30" dirty="0">
                <a:solidFill>
                  <a:srgbClr val="004689"/>
                </a:solidFill>
                <a:latin typeface="Calibri"/>
                <a:cs typeface="Calibri"/>
              </a:rPr>
              <a:t>n</a:t>
            </a:r>
            <a:r>
              <a:rPr sz="800" b="1" spc="25" dirty="0">
                <a:solidFill>
                  <a:srgbClr val="004689"/>
                </a:solidFill>
                <a:latin typeface="Calibri"/>
                <a:cs typeface="Calibri"/>
              </a:rPr>
              <a:t>t</a:t>
            </a:r>
            <a:r>
              <a:rPr sz="800" b="1" spc="20" dirty="0">
                <a:solidFill>
                  <a:srgbClr val="004689"/>
                </a:solidFill>
                <a:latin typeface="Calibri"/>
                <a:cs typeface="Calibri"/>
              </a:rPr>
              <a:t>id</a:t>
            </a:r>
            <a:r>
              <a:rPr sz="800" b="1" spc="30" dirty="0">
                <a:solidFill>
                  <a:srgbClr val="004689"/>
                </a:solidFill>
                <a:latin typeface="Calibri"/>
                <a:cs typeface="Calibri"/>
              </a:rPr>
              <a:t>a</a:t>
            </a:r>
            <a:r>
              <a:rPr sz="800" b="1" spc="10" dirty="0">
                <a:solidFill>
                  <a:srgbClr val="004689"/>
                </a:solidFill>
                <a:latin typeface="Calibri"/>
                <a:cs typeface="Calibri"/>
              </a:rPr>
              <a:t>d </a:t>
            </a:r>
            <a:r>
              <a:rPr sz="800" b="1" spc="20" dirty="0">
                <a:solidFill>
                  <a:srgbClr val="004689"/>
                </a:solidFill>
                <a:latin typeface="Calibri"/>
                <a:cs typeface="Calibri"/>
              </a:rPr>
              <a:t>as</a:t>
            </a:r>
            <a:r>
              <a:rPr sz="800" b="1" spc="40" dirty="0">
                <a:solidFill>
                  <a:srgbClr val="004689"/>
                </a:solidFill>
                <a:latin typeface="Calibri"/>
                <a:cs typeface="Calibri"/>
              </a:rPr>
              <a:t>e</a:t>
            </a:r>
            <a:r>
              <a:rPr sz="800" b="1" spc="35" dirty="0">
                <a:solidFill>
                  <a:srgbClr val="004689"/>
                </a:solidFill>
                <a:latin typeface="Calibri"/>
                <a:cs typeface="Calibri"/>
              </a:rPr>
              <a:t>g</a:t>
            </a:r>
            <a:r>
              <a:rPr sz="800" b="1" spc="30" dirty="0">
                <a:solidFill>
                  <a:srgbClr val="004689"/>
                </a:solidFill>
                <a:latin typeface="Calibri"/>
                <a:cs typeface="Calibri"/>
              </a:rPr>
              <a:t>u</a:t>
            </a:r>
            <a:r>
              <a:rPr sz="800" b="1" spc="5" dirty="0">
                <a:solidFill>
                  <a:srgbClr val="004689"/>
                </a:solidFill>
                <a:latin typeface="Calibri"/>
                <a:cs typeface="Calibri"/>
              </a:rPr>
              <a:t>r</a:t>
            </a:r>
            <a:r>
              <a:rPr sz="800" b="1" spc="25" dirty="0">
                <a:solidFill>
                  <a:srgbClr val="004689"/>
                </a:solidFill>
                <a:latin typeface="Calibri"/>
                <a:cs typeface="Calibri"/>
              </a:rPr>
              <a:t>ada</a:t>
            </a:r>
            <a:endParaRPr sz="800">
              <a:latin typeface="Calibri"/>
              <a:cs typeface="Calibri"/>
            </a:endParaRPr>
          </a:p>
        </p:txBody>
      </p:sp>
      <p:sp>
        <p:nvSpPr>
          <p:cNvPr id="171" name="object 171"/>
          <p:cNvSpPr txBox="1"/>
          <p:nvPr/>
        </p:nvSpPr>
        <p:spPr>
          <a:xfrm>
            <a:off x="4482934" y="8299780"/>
            <a:ext cx="872490" cy="324485"/>
          </a:xfrm>
          <a:prstGeom prst="rect">
            <a:avLst/>
          </a:prstGeom>
          <a:ln w="6350">
            <a:solidFill>
              <a:srgbClr val="004689"/>
            </a:solidFill>
          </a:ln>
        </p:spPr>
        <p:txBody>
          <a:bodyPr vert="horz" wrap="square" lIns="0" tIns="34290" rIns="0" bIns="0" rtlCol="0">
            <a:spAutoFit/>
          </a:bodyPr>
          <a:lstStyle/>
          <a:p>
            <a:pPr marL="86360" marR="43815">
              <a:lnSpc>
                <a:spcPts val="900"/>
              </a:lnSpc>
              <a:spcBef>
                <a:spcPts val="270"/>
              </a:spcBef>
            </a:pPr>
            <a:r>
              <a:rPr sz="800" b="1" spc="20" dirty="0">
                <a:solidFill>
                  <a:srgbClr val="004689"/>
                </a:solidFill>
                <a:latin typeface="Calibri"/>
                <a:cs typeface="Calibri"/>
              </a:rPr>
              <a:t>Vencimiento</a:t>
            </a:r>
            <a:r>
              <a:rPr sz="800" b="1" spc="-75" dirty="0">
                <a:solidFill>
                  <a:srgbClr val="004689"/>
                </a:solidFill>
                <a:latin typeface="Calibri"/>
                <a:cs typeface="Calibri"/>
              </a:rPr>
              <a:t> </a:t>
            </a:r>
            <a:r>
              <a:rPr sz="800" b="1" spc="20" dirty="0">
                <a:solidFill>
                  <a:srgbClr val="004689"/>
                </a:solidFill>
                <a:latin typeface="Calibri"/>
                <a:cs typeface="Calibri"/>
              </a:rPr>
              <a:t>del </a:t>
            </a:r>
            <a:r>
              <a:rPr sz="800" b="1" spc="15" dirty="0">
                <a:solidFill>
                  <a:srgbClr val="004689"/>
                </a:solidFill>
                <a:latin typeface="Calibri"/>
                <a:cs typeface="Calibri"/>
              </a:rPr>
              <a:t> </a:t>
            </a:r>
            <a:r>
              <a:rPr sz="800" b="1" spc="20" dirty="0">
                <a:solidFill>
                  <a:srgbClr val="004689"/>
                </a:solidFill>
                <a:latin typeface="Calibri"/>
                <a:cs typeface="Calibri"/>
              </a:rPr>
              <a:t>contrato</a:t>
            </a:r>
            <a:endParaRPr sz="800">
              <a:latin typeface="Calibri"/>
              <a:cs typeface="Calibri"/>
            </a:endParaRPr>
          </a:p>
        </p:txBody>
      </p:sp>
      <p:sp>
        <p:nvSpPr>
          <p:cNvPr id="172" name="object 172"/>
          <p:cNvSpPr txBox="1"/>
          <p:nvPr/>
        </p:nvSpPr>
        <p:spPr>
          <a:xfrm>
            <a:off x="5355412" y="8299780"/>
            <a:ext cx="872490" cy="324485"/>
          </a:xfrm>
          <a:prstGeom prst="rect">
            <a:avLst/>
          </a:prstGeom>
          <a:ln w="6350">
            <a:solidFill>
              <a:srgbClr val="004689"/>
            </a:solidFill>
          </a:ln>
        </p:spPr>
        <p:txBody>
          <a:bodyPr vert="horz" wrap="square" lIns="0" tIns="24130" rIns="0" bIns="0" rtlCol="0">
            <a:spAutoFit/>
          </a:bodyPr>
          <a:lstStyle/>
          <a:p>
            <a:pPr marL="86360">
              <a:lnSpc>
                <a:spcPct val="100000"/>
              </a:lnSpc>
              <a:spcBef>
                <a:spcPts val="190"/>
              </a:spcBef>
            </a:pPr>
            <a:r>
              <a:rPr sz="800" b="1" spc="20" dirty="0">
                <a:solidFill>
                  <a:srgbClr val="004689"/>
                </a:solidFill>
                <a:latin typeface="Calibri"/>
                <a:cs typeface="Calibri"/>
              </a:rPr>
              <a:t>Entidad</a:t>
            </a:r>
            <a:endParaRPr sz="800">
              <a:latin typeface="Calibri"/>
              <a:cs typeface="Calibri"/>
            </a:endParaRPr>
          </a:p>
        </p:txBody>
      </p:sp>
      <p:sp>
        <p:nvSpPr>
          <p:cNvPr id="173" name="object 173"/>
          <p:cNvSpPr txBox="1"/>
          <p:nvPr/>
        </p:nvSpPr>
        <p:spPr>
          <a:xfrm>
            <a:off x="6227876" y="8299780"/>
            <a:ext cx="872490" cy="324485"/>
          </a:xfrm>
          <a:prstGeom prst="rect">
            <a:avLst/>
          </a:prstGeom>
          <a:ln w="6350">
            <a:solidFill>
              <a:srgbClr val="004689"/>
            </a:solidFill>
          </a:ln>
        </p:spPr>
        <p:txBody>
          <a:bodyPr vert="horz" wrap="square" lIns="0" tIns="24130" rIns="0" bIns="0" rtlCol="0">
            <a:spAutoFit/>
          </a:bodyPr>
          <a:lstStyle/>
          <a:p>
            <a:pPr marL="86360">
              <a:lnSpc>
                <a:spcPct val="100000"/>
              </a:lnSpc>
              <a:spcBef>
                <a:spcPts val="190"/>
              </a:spcBef>
            </a:pPr>
            <a:r>
              <a:rPr sz="800" b="1" spc="20" dirty="0">
                <a:solidFill>
                  <a:srgbClr val="004689"/>
                </a:solidFill>
                <a:latin typeface="Calibri"/>
                <a:cs typeface="Calibri"/>
              </a:rPr>
              <a:t>Prima</a:t>
            </a:r>
            <a:r>
              <a:rPr sz="800" b="1" spc="-15" dirty="0">
                <a:solidFill>
                  <a:srgbClr val="004689"/>
                </a:solidFill>
                <a:latin typeface="Calibri"/>
                <a:cs typeface="Calibri"/>
              </a:rPr>
              <a:t> </a:t>
            </a:r>
            <a:r>
              <a:rPr sz="800" b="1" spc="25" dirty="0">
                <a:solidFill>
                  <a:srgbClr val="004689"/>
                </a:solidFill>
                <a:latin typeface="Calibri"/>
                <a:cs typeface="Calibri"/>
              </a:rPr>
              <a:t>anual</a:t>
            </a:r>
            <a:endParaRPr sz="800">
              <a:latin typeface="Calibri"/>
              <a:cs typeface="Calibri"/>
            </a:endParaRPr>
          </a:p>
        </p:txBody>
      </p:sp>
      <p:sp>
        <p:nvSpPr>
          <p:cNvPr id="174" name="object 174"/>
          <p:cNvSpPr txBox="1"/>
          <p:nvPr/>
        </p:nvSpPr>
        <p:spPr>
          <a:xfrm>
            <a:off x="1067153" y="8696038"/>
            <a:ext cx="433705" cy="116839"/>
          </a:xfrm>
          <a:prstGeom prst="rect">
            <a:avLst/>
          </a:prstGeom>
        </p:spPr>
        <p:txBody>
          <a:bodyPr vert="horz" wrap="square" lIns="0" tIns="12700" rIns="0" bIns="0" rtlCol="0">
            <a:spAutoFit/>
          </a:bodyPr>
          <a:lstStyle/>
          <a:p>
            <a:pPr marL="12700">
              <a:lnSpc>
                <a:spcPct val="100000"/>
              </a:lnSpc>
              <a:spcBef>
                <a:spcPts val="100"/>
              </a:spcBef>
            </a:pPr>
            <a:r>
              <a:rPr sz="600" spc="20" dirty="0">
                <a:solidFill>
                  <a:srgbClr val="004689"/>
                </a:solidFill>
                <a:latin typeface="Calibri"/>
                <a:cs typeface="Calibri"/>
              </a:rPr>
              <a:t>Interlocutor</a:t>
            </a:r>
            <a:endParaRPr sz="600">
              <a:latin typeface="Calibri"/>
              <a:cs typeface="Calibri"/>
            </a:endParaRPr>
          </a:p>
        </p:txBody>
      </p:sp>
      <p:sp>
        <p:nvSpPr>
          <p:cNvPr id="175" name="object 175"/>
          <p:cNvSpPr txBox="1"/>
          <p:nvPr/>
        </p:nvSpPr>
        <p:spPr>
          <a:xfrm>
            <a:off x="1952343" y="8653112"/>
            <a:ext cx="41910" cy="99060"/>
          </a:xfrm>
          <a:prstGeom prst="rect">
            <a:avLst/>
          </a:prstGeom>
        </p:spPr>
        <p:txBody>
          <a:bodyPr vert="horz" wrap="square" lIns="0" tIns="0" rIns="0" bIns="0" rtlCol="0">
            <a:spAutoFit/>
          </a:bodyPr>
          <a:lstStyle/>
          <a:p>
            <a:pPr>
              <a:lnSpc>
                <a:spcPts val="710"/>
              </a:lnSpc>
            </a:pPr>
            <a:r>
              <a:rPr sz="600" dirty="0">
                <a:solidFill>
                  <a:srgbClr val="004689"/>
                </a:solidFill>
                <a:latin typeface="Calibri"/>
                <a:cs typeface="Calibri"/>
              </a:rPr>
              <a:t>‪</a:t>
            </a:r>
            <a:endParaRPr sz="600">
              <a:latin typeface="Calibri"/>
              <a:cs typeface="Calibri"/>
            </a:endParaRPr>
          </a:p>
        </p:txBody>
      </p:sp>
      <p:sp>
        <p:nvSpPr>
          <p:cNvPr id="176" name="object 176"/>
          <p:cNvSpPr txBox="1"/>
          <p:nvPr/>
        </p:nvSpPr>
        <p:spPr>
          <a:xfrm>
            <a:off x="1952343" y="8767412"/>
            <a:ext cx="41910" cy="99060"/>
          </a:xfrm>
          <a:prstGeom prst="rect">
            <a:avLst/>
          </a:prstGeom>
        </p:spPr>
        <p:txBody>
          <a:bodyPr vert="horz" wrap="square" lIns="0" tIns="0" rIns="0" bIns="0" rtlCol="0">
            <a:spAutoFit/>
          </a:bodyPr>
          <a:lstStyle/>
          <a:p>
            <a:pPr>
              <a:lnSpc>
                <a:spcPts val="710"/>
              </a:lnSpc>
            </a:pPr>
            <a:r>
              <a:rPr sz="600" dirty="0">
                <a:solidFill>
                  <a:srgbClr val="004689"/>
                </a:solidFill>
                <a:latin typeface="Calibri"/>
                <a:cs typeface="Calibri"/>
              </a:rPr>
              <a:t>‪</a:t>
            </a:r>
            <a:endParaRPr sz="600">
              <a:latin typeface="Calibri"/>
              <a:cs typeface="Calibri"/>
            </a:endParaRPr>
          </a:p>
        </p:txBody>
      </p:sp>
      <p:sp>
        <p:nvSpPr>
          <p:cNvPr id="177" name="object 177"/>
          <p:cNvSpPr txBox="1"/>
          <p:nvPr/>
        </p:nvSpPr>
        <p:spPr>
          <a:xfrm>
            <a:off x="1865515" y="8623782"/>
            <a:ext cx="872490" cy="269240"/>
          </a:xfrm>
          <a:prstGeom prst="rect">
            <a:avLst/>
          </a:prstGeom>
          <a:ln w="6350">
            <a:solidFill>
              <a:srgbClr val="004689"/>
            </a:solidFill>
          </a:ln>
        </p:spPr>
        <p:txBody>
          <a:bodyPr vert="horz" wrap="square" lIns="0" tIns="4445" rIns="0" bIns="0" rtlCol="0">
            <a:spAutoFit/>
          </a:bodyPr>
          <a:lstStyle/>
          <a:p>
            <a:pPr marL="231140" marR="178435">
              <a:lnSpc>
                <a:spcPct val="125000"/>
              </a:lnSpc>
              <a:spcBef>
                <a:spcPts val="35"/>
              </a:spcBef>
            </a:pPr>
            <a:r>
              <a:rPr sz="600" spc="-5" dirty="0">
                <a:solidFill>
                  <a:srgbClr val="004689"/>
                </a:solidFill>
                <a:latin typeface="Calibri"/>
                <a:cs typeface="Calibri"/>
              </a:rPr>
              <a:t>F</a:t>
            </a:r>
            <a:r>
              <a:rPr sz="600" spc="25" dirty="0">
                <a:solidFill>
                  <a:srgbClr val="004689"/>
                </a:solidFill>
                <a:latin typeface="Calibri"/>
                <a:cs typeface="Calibri"/>
              </a:rPr>
              <a:t>a</a:t>
            </a:r>
            <a:r>
              <a:rPr sz="600" spc="15" dirty="0">
                <a:solidFill>
                  <a:srgbClr val="004689"/>
                </a:solidFill>
                <a:latin typeface="Calibri"/>
                <a:cs typeface="Calibri"/>
              </a:rPr>
              <a:t>l</a:t>
            </a:r>
            <a:r>
              <a:rPr sz="600" spc="20" dirty="0">
                <a:solidFill>
                  <a:srgbClr val="004689"/>
                </a:solidFill>
                <a:latin typeface="Calibri"/>
                <a:cs typeface="Calibri"/>
              </a:rPr>
              <a:t>l</a:t>
            </a:r>
            <a:r>
              <a:rPr sz="600" spc="15" dirty="0">
                <a:solidFill>
                  <a:srgbClr val="004689"/>
                </a:solidFill>
                <a:latin typeface="Calibri"/>
                <a:cs typeface="Calibri"/>
              </a:rPr>
              <a:t>eci</a:t>
            </a:r>
            <a:r>
              <a:rPr sz="600" spc="45" dirty="0">
                <a:solidFill>
                  <a:srgbClr val="004689"/>
                </a:solidFill>
                <a:latin typeface="Calibri"/>
                <a:cs typeface="Calibri"/>
              </a:rPr>
              <a:t>m</a:t>
            </a:r>
            <a:r>
              <a:rPr sz="600" spc="20" dirty="0">
                <a:solidFill>
                  <a:srgbClr val="004689"/>
                </a:solidFill>
                <a:latin typeface="Calibri"/>
                <a:cs typeface="Calibri"/>
              </a:rPr>
              <a:t>i</a:t>
            </a:r>
            <a:r>
              <a:rPr sz="600" spc="10" dirty="0">
                <a:solidFill>
                  <a:srgbClr val="004689"/>
                </a:solidFill>
                <a:latin typeface="Calibri"/>
                <a:cs typeface="Calibri"/>
              </a:rPr>
              <a:t>e</a:t>
            </a:r>
            <a:r>
              <a:rPr sz="600" spc="40" dirty="0">
                <a:solidFill>
                  <a:srgbClr val="004689"/>
                </a:solidFill>
                <a:latin typeface="Calibri"/>
                <a:cs typeface="Calibri"/>
              </a:rPr>
              <a:t>n</a:t>
            </a:r>
            <a:r>
              <a:rPr sz="600" spc="25" dirty="0">
                <a:solidFill>
                  <a:srgbClr val="004689"/>
                </a:solidFill>
                <a:latin typeface="Calibri"/>
                <a:cs typeface="Calibri"/>
              </a:rPr>
              <a:t>t</a:t>
            </a:r>
            <a:r>
              <a:rPr sz="600" spc="5" dirty="0">
                <a:solidFill>
                  <a:srgbClr val="004689"/>
                </a:solidFill>
                <a:latin typeface="Calibri"/>
                <a:cs typeface="Calibri"/>
              </a:rPr>
              <a:t>o </a:t>
            </a:r>
            <a:r>
              <a:rPr sz="600" spc="10" dirty="0">
                <a:solidFill>
                  <a:srgbClr val="004689"/>
                </a:solidFill>
                <a:latin typeface="Calibri"/>
                <a:cs typeface="Calibri"/>
              </a:rPr>
              <a:t>I</a:t>
            </a:r>
            <a:r>
              <a:rPr sz="600" spc="30" dirty="0">
                <a:solidFill>
                  <a:srgbClr val="004689"/>
                </a:solidFill>
                <a:latin typeface="Calibri"/>
                <a:cs typeface="Calibri"/>
              </a:rPr>
              <a:t>n</a:t>
            </a:r>
            <a:r>
              <a:rPr sz="600" spc="25" dirty="0">
                <a:solidFill>
                  <a:srgbClr val="004689"/>
                </a:solidFill>
                <a:latin typeface="Calibri"/>
                <a:cs typeface="Calibri"/>
              </a:rPr>
              <a:t>va</a:t>
            </a:r>
            <a:r>
              <a:rPr sz="600" spc="15" dirty="0">
                <a:solidFill>
                  <a:srgbClr val="004689"/>
                </a:solidFill>
                <a:latin typeface="Calibri"/>
                <a:cs typeface="Calibri"/>
              </a:rPr>
              <a:t>l</a:t>
            </a:r>
            <a:r>
              <a:rPr sz="600" spc="20" dirty="0">
                <a:solidFill>
                  <a:srgbClr val="004689"/>
                </a:solidFill>
                <a:latin typeface="Calibri"/>
                <a:cs typeface="Calibri"/>
              </a:rPr>
              <a:t>i</a:t>
            </a:r>
            <a:r>
              <a:rPr sz="600" spc="25" dirty="0">
                <a:solidFill>
                  <a:srgbClr val="004689"/>
                </a:solidFill>
                <a:latin typeface="Calibri"/>
                <a:cs typeface="Calibri"/>
              </a:rPr>
              <a:t>d</a:t>
            </a:r>
            <a:r>
              <a:rPr sz="600" spc="10" dirty="0">
                <a:solidFill>
                  <a:srgbClr val="004689"/>
                </a:solidFill>
                <a:latin typeface="Calibri"/>
                <a:cs typeface="Calibri"/>
              </a:rPr>
              <a:t>e</a:t>
            </a:r>
            <a:r>
              <a:rPr sz="600" spc="30" dirty="0">
                <a:solidFill>
                  <a:srgbClr val="004689"/>
                </a:solidFill>
                <a:latin typeface="Calibri"/>
                <a:cs typeface="Calibri"/>
              </a:rPr>
              <a:t>z</a:t>
            </a:r>
            <a:endParaRPr sz="600">
              <a:latin typeface="Calibri"/>
              <a:cs typeface="Calibri"/>
            </a:endParaRPr>
          </a:p>
        </p:txBody>
      </p:sp>
      <p:sp>
        <p:nvSpPr>
          <p:cNvPr id="178" name="object 178"/>
          <p:cNvSpPr txBox="1"/>
          <p:nvPr/>
        </p:nvSpPr>
        <p:spPr>
          <a:xfrm>
            <a:off x="2737992" y="8623782"/>
            <a:ext cx="872490" cy="269240"/>
          </a:xfrm>
          <a:prstGeom prst="rect">
            <a:avLst/>
          </a:prstGeom>
          <a:ln w="6350">
            <a:solidFill>
              <a:srgbClr val="004689"/>
            </a:solidFill>
          </a:ln>
        </p:spPr>
        <p:txBody>
          <a:bodyPr vert="horz" wrap="square" lIns="0" tIns="27305" rIns="0" bIns="0" rtlCol="0">
            <a:spAutoFit/>
          </a:bodyPr>
          <a:lstStyle/>
          <a:p>
            <a:pPr marL="223520">
              <a:lnSpc>
                <a:spcPct val="100000"/>
              </a:lnSpc>
              <a:spcBef>
                <a:spcPts val="215"/>
              </a:spcBef>
            </a:pPr>
            <a:r>
              <a:rPr sz="600" spc="25" dirty="0">
                <a:solidFill>
                  <a:srgbClr val="004689"/>
                </a:solidFill>
                <a:latin typeface="Calibri"/>
                <a:cs typeface="Calibri"/>
              </a:rPr>
              <a:t>anual</a:t>
            </a:r>
            <a:r>
              <a:rPr sz="600" spc="-20" dirty="0">
                <a:solidFill>
                  <a:srgbClr val="004689"/>
                </a:solidFill>
                <a:latin typeface="Calibri"/>
                <a:cs typeface="Calibri"/>
              </a:rPr>
              <a:t> </a:t>
            </a:r>
            <a:r>
              <a:rPr sz="600" spc="20" dirty="0">
                <a:solidFill>
                  <a:srgbClr val="004689"/>
                </a:solidFill>
                <a:latin typeface="Calibri"/>
                <a:cs typeface="Calibri"/>
              </a:rPr>
              <a:t>renovable</a:t>
            </a:r>
            <a:endParaRPr sz="600">
              <a:latin typeface="Calibri"/>
              <a:cs typeface="Calibri"/>
            </a:endParaRPr>
          </a:p>
          <a:p>
            <a:pPr marL="206375">
              <a:lnSpc>
                <a:spcPct val="100000"/>
              </a:lnSpc>
              <a:spcBef>
                <a:spcPts val="180"/>
              </a:spcBef>
            </a:pPr>
            <a:r>
              <a:rPr sz="600" spc="60" dirty="0">
                <a:solidFill>
                  <a:srgbClr val="004689"/>
                </a:solidFill>
                <a:latin typeface="Calibri"/>
                <a:cs typeface="Calibri"/>
              </a:rPr>
              <a:t>_________años</a:t>
            </a:r>
            <a:endParaRPr sz="600">
              <a:latin typeface="Calibri"/>
              <a:cs typeface="Calibri"/>
            </a:endParaRPr>
          </a:p>
        </p:txBody>
      </p:sp>
      <p:sp>
        <p:nvSpPr>
          <p:cNvPr id="179" name="object 179"/>
          <p:cNvSpPr txBox="1"/>
          <p:nvPr/>
        </p:nvSpPr>
        <p:spPr>
          <a:xfrm>
            <a:off x="4390285" y="8696038"/>
            <a:ext cx="54610" cy="116839"/>
          </a:xfrm>
          <a:prstGeom prst="rect">
            <a:avLst/>
          </a:prstGeom>
        </p:spPr>
        <p:txBody>
          <a:bodyPr vert="horz" wrap="square" lIns="0" tIns="12700" rIns="0" bIns="0" rtlCol="0">
            <a:spAutoFit/>
          </a:bodyPr>
          <a:lstStyle/>
          <a:p>
            <a:pPr>
              <a:lnSpc>
                <a:spcPct val="100000"/>
              </a:lnSpc>
              <a:spcBef>
                <a:spcPts val="100"/>
              </a:spcBef>
            </a:pPr>
            <a:r>
              <a:rPr sz="600" spc="25" dirty="0">
                <a:solidFill>
                  <a:srgbClr val="004689"/>
                </a:solidFill>
                <a:latin typeface="Calibri"/>
                <a:cs typeface="Calibri"/>
              </a:rPr>
              <a:t>€</a:t>
            </a:r>
            <a:endParaRPr sz="600">
              <a:latin typeface="Calibri"/>
              <a:cs typeface="Calibri"/>
            </a:endParaRPr>
          </a:p>
        </p:txBody>
      </p:sp>
      <p:sp>
        <p:nvSpPr>
          <p:cNvPr id="180" name="object 180"/>
          <p:cNvSpPr txBox="1"/>
          <p:nvPr/>
        </p:nvSpPr>
        <p:spPr>
          <a:xfrm>
            <a:off x="7007680" y="8696038"/>
            <a:ext cx="54610" cy="116839"/>
          </a:xfrm>
          <a:prstGeom prst="rect">
            <a:avLst/>
          </a:prstGeom>
        </p:spPr>
        <p:txBody>
          <a:bodyPr vert="horz" wrap="square" lIns="0" tIns="12700" rIns="0" bIns="0" rtlCol="0">
            <a:spAutoFit/>
          </a:bodyPr>
          <a:lstStyle/>
          <a:p>
            <a:pPr>
              <a:lnSpc>
                <a:spcPct val="100000"/>
              </a:lnSpc>
              <a:spcBef>
                <a:spcPts val="100"/>
              </a:spcBef>
            </a:pPr>
            <a:r>
              <a:rPr sz="600" spc="25" dirty="0">
                <a:solidFill>
                  <a:srgbClr val="004689"/>
                </a:solidFill>
                <a:latin typeface="Calibri"/>
                <a:cs typeface="Calibri"/>
              </a:rPr>
              <a:t>€</a:t>
            </a:r>
            <a:endParaRPr sz="600">
              <a:latin typeface="Calibri"/>
              <a:cs typeface="Calibri"/>
            </a:endParaRPr>
          </a:p>
        </p:txBody>
      </p:sp>
      <p:sp>
        <p:nvSpPr>
          <p:cNvPr id="181" name="object 181"/>
          <p:cNvSpPr txBox="1"/>
          <p:nvPr/>
        </p:nvSpPr>
        <p:spPr>
          <a:xfrm>
            <a:off x="1067153" y="8968300"/>
            <a:ext cx="234950" cy="116839"/>
          </a:xfrm>
          <a:prstGeom prst="rect">
            <a:avLst/>
          </a:prstGeom>
        </p:spPr>
        <p:txBody>
          <a:bodyPr vert="horz" wrap="square" lIns="0" tIns="12700" rIns="0" bIns="0" rtlCol="0">
            <a:spAutoFit/>
          </a:bodyPr>
          <a:lstStyle/>
          <a:p>
            <a:pPr marL="12700">
              <a:lnSpc>
                <a:spcPct val="100000"/>
              </a:lnSpc>
              <a:spcBef>
                <a:spcPts val="100"/>
              </a:spcBef>
            </a:pPr>
            <a:r>
              <a:rPr sz="600" spc="20" dirty="0">
                <a:solidFill>
                  <a:srgbClr val="004689"/>
                </a:solidFill>
                <a:latin typeface="Calibri"/>
                <a:cs typeface="Calibri"/>
              </a:rPr>
              <a:t>P</a:t>
            </a:r>
            <a:r>
              <a:rPr sz="600" spc="10" dirty="0">
                <a:solidFill>
                  <a:srgbClr val="004689"/>
                </a:solidFill>
                <a:latin typeface="Calibri"/>
                <a:cs typeface="Calibri"/>
              </a:rPr>
              <a:t>a</a:t>
            </a:r>
            <a:r>
              <a:rPr sz="600" spc="15" dirty="0">
                <a:solidFill>
                  <a:srgbClr val="004689"/>
                </a:solidFill>
                <a:latin typeface="Calibri"/>
                <a:cs typeface="Calibri"/>
              </a:rPr>
              <a:t>r</a:t>
            </a:r>
            <a:r>
              <a:rPr sz="600" spc="5" dirty="0">
                <a:solidFill>
                  <a:srgbClr val="004689"/>
                </a:solidFill>
                <a:latin typeface="Calibri"/>
                <a:cs typeface="Calibri"/>
              </a:rPr>
              <a:t>e</a:t>
            </a:r>
            <a:r>
              <a:rPr sz="600" spc="15" dirty="0">
                <a:solidFill>
                  <a:srgbClr val="004689"/>
                </a:solidFill>
                <a:latin typeface="Calibri"/>
                <a:cs typeface="Calibri"/>
              </a:rPr>
              <a:t>j</a:t>
            </a:r>
            <a:r>
              <a:rPr sz="600" spc="25" dirty="0">
                <a:solidFill>
                  <a:srgbClr val="004689"/>
                </a:solidFill>
                <a:latin typeface="Calibri"/>
                <a:cs typeface="Calibri"/>
              </a:rPr>
              <a:t>a</a:t>
            </a:r>
            <a:endParaRPr sz="600">
              <a:latin typeface="Calibri"/>
              <a:cs typeface="Calibri"/>
            </a:endParaRPr>
          </a:p>
        </p:txBody>
      </p:sp>
      <p:sp>
        <p:nvSpPr>
          <p:cNvPr id="182" name="object 182"/>
          <p:cNvSpPr txBox="1"/>
          <p:nvPr/>
        </p:nvSpPr>
        <p:spPr>
          <a:xfrm>
            <a:off x="1865515" y="8892895"/>
            <a:ext cx="872490" cy="272415"/>
          </a:xfrm>
          <a:prstGeom prst="rect">
            <a:avLst/>
          </a:prstGeom>
          <a:ln w="6350">
            <a:solidFill>
              <a:srgbClr val="004689"/>
            </a:solidFill>
          </a:ln>
        </p:spPr>
        <p:txBody>
          <a:bodyPr vert="horz" wrap="square" lIns="0" tIns="7620" rIns="0" bIns="0" rtlCol="0">
            <a:spAutoFit/>
          </a:bodyPr>
          <a:lstStyle/>
          <a:p>
            <a:pPr marL="223520" marR="186055">
              <a:lnSpc>
                <a:spcPct val="125000"/>
              </a:lnSpc>
              <a:spcBef>
                <a:spcPts val="60"/>
              </a:spcBef>
            </a:pPr>
            <a:r>
              <a:rPr sz="600" spc="-5" dirty="0">
                <a:solidFill>
                  <a:srgbClr val="004689"/>
                </a:solidFill>
                <a:latin typeface="Calibri"/>
                <a:cs typeface="Calibri"/>
              </a:rPr>
              <a:t>F</a:t>
            </a:r>
            <a:r>
              <a:rPr sz="600" spc="25" dirty="0">
                <a:solidFill>
                  <a:srgbClr val="004689"/>
                </a:solidFill>
                <a:latin typeface="Calibri"/>
                <a:cs typeface="Calibri"/>
              </a:rPr>
              <a:t>a</a:t>
            </a:r>
            <a:r>
              <a:rPr sz="600" spc="15" dirty="0">
                <a:solidFill>
                  <a:srgbClr val="004689"/>
                </a:solidFill>
                <a:latin typeface="Calibri"/>
                <a:cs typeface="Calibri"/>
              </a:rPr>
              <a:t>l</a:t>
            </a:r>
            <a:r>
              <a:rPr sz="600" spc="20" dirty="0">
                <a:solidFill>
                  <a:srgbClr val="004689"/>
                </a:solidFill>
                <a:latin typeface="Calibri"/>
                <a:cs typeface="Calibri"/>
              </a:rPr>
              <a:t>l</a:t>
            </a:r>
            <a:r>
              <a:rPr sz="600" spc="15" dirty="0">
                <a:solidFill>
                  <a:srgbClr val="004689"/>
                </a:solidFill>
                <a:latin typeface="Calibri"/>
                <a:cs typeface="Calibri"/>
              </a:rPr>
              <a:t>eci</a:t>
            </a:r>
            <a:r>
              <a:rPr sz="600" spc="45" dirty="0">
                <a:solidFill>
                  <a:srgbClr val="004689"/>
                </a:solidFill>
                <a:latin typeface="Calibri"/>
                <a:cs typeface="Calibri"/>
              </a:rPr>
              <a:t>m</a:t>
            </a:r>
            <a:r>
              <a:rPr sz="600" spc="20" dirty="0">
                <a:solidFill>
                  <a:srgbClr val="004689"/>
                </a:solidFill>
                <a:latin typeface="Calibri"/>
                <a:cs typeface="Calibri"/>
              </a:rPr>
              <a:t>i</a:t>
            </a:r>
            <a:r>
              <a:rPr sz="600" spc="10" dirty="0">
                <a:solidFill>
                  <a:srgbClr val="004689"/>
                </a:solidFill>
                <a:latin typeface="Calibri"/>
                <a:cs typeface="Calibri"/>
              </a:rPr>
              <a:t>e</a:t>
            </a:r>
            <a:r>
              <a:rPr sz="600" spc="40" dirty="0">
                <a:solidFill>
                  <a:srgbClr val="004689"/>
                </a:solidFill>
                <a:latin typeface="Calibri"/>
                <a:cs typeface="Calibri"/>
              </a:rPr>
              <a:t>n</a:t>
            </a:r>
            <a:r>
              <a:rPr sz="600" spc="25" dirty="0">
                <a:solidFill>
                  <a:srgbClr val="004689"/>
                </a:solidFill>
                <a:latin typeface="Calibri"/>
                <a:cs typeface="Calibri"/>
              </a:rPr>
              <a:t>t</a:t>
            </a:r>
            <a:r>
              <a:rPr sz="600" spc="5" dirty="0">
                <a:solidFill>
                  <a:srgbClr val="004689"/>
                </a:solidFill>
                <a:latin typeface="Calibri"/>
                <a:cs typeface="Calibri"/>
              </a:rPr>
              <a:t>o </a:t>
            </a:r>
            <a:r>
              <a:rPr sz="600" spc="10" dirty="0">
                <a:solidFill>
                  <a:srgbClr val="004689"/>
                </a:solidFill>
                <a:latin typeface="Calibri"/>
                <a:cs typeface="Calibri"/>
              </a:rPr>
              <a:t>I</a:t>
            </a:r>
            <a:r>
              <a:rPr sz="600" spc="30" dirty="0">
                <a:solidFill>
                  <a:srgbClr val="004689"/>
                </a:solidFill>
                <a:latin typeface="Calibri"/>
                <a:cs typeface="Calibri"/>
              </a:rPr>
              <a:t>n</a:t>
            </a:r>
            <a:r>
              <a:rPr sz="600" spc="25" dirty="0">
                <a:solidFill>
                  <a:srgbClr val="004689"/>
                </a:solidFill>
                <a:latin typeface="Calibri"/>
                <a:cs typeface="Calibri"/>
              </a:rPr>
              <a:t>va</a:t>
            </a:r>
            <a:r>
              <a:rPr sz="600" spc="15" dirty="0">
                <a:solidFill>
                  <a:srgbClr val="004689"/>
                </a:solidFill>
                <a:latin typeface="Calibri"/>
                <a:cs typeface="Calibri"/>
              </a:rPr>
              <a:t>l</a:t>
            </a:r>
            <a:r>
              <a:rPr sz="600" spc="20" dirty="0">
                <a:solidFill>
                  <a:srgbClr val="004689"/>
                </a:solidFill>
                <a:latin typeface="Calibri"/>
                <a:cs typeface="Calibri"/>
              </a:rPr>
              <a:t>i</a:t>
            </a:r>
            <a:r>
              <a:rPr sz="600" spc="25" dirty="0">
                <a:solidFill>
                  <a:srgbClr val="004689"/>
                </a:solidFill>
                <a:latin typeface="Calibri"/>
                <a:cs typeface="Calibri"/>
              </a:rPr>
              <a:t>d</a:t>
            </a:r>
            <a:r>
              <a:rPr sz="600" spc="10" dirty="0">
                <a:solidFill>
                  <a:srgbClr val="004689"/>
                </a:solidFill>
                <a:latin typeface="Calibri"/>
                <a:cs typeface="Calibri"/>
              </a:rPr>
              <a:t>e</a:t>
            </a:r>
            <a:r>
              <a:rPr sz="600" spc="30" dirty="0">
                <a:solidFill>
                  <a:srgbClr val="004689"/>
                </a:solidFill>
                <a:latin typeface="Calibri"/>
                <a:cs typeface="Calibri"/>
              </a:rPr>
              <a:t>z</a:t>
            </a:r>
            <a:endParaRPr sz="600">
              <a:latin typeface="Calibri"/>
              <a:cs typeface="Calibri"/>
            </a:endParaRPr>
          </a:p>
        </p:txBody>
      </p:sp>
      <p:sp>
        <p:nvSpPr>
          <p:cNvPr id="183" name="object 183"/>
          <p:cNvSpPr txBox="1"/>
          <p:nvPr/>
        </p:nvSpPr>
        <p:spPr>
          <a:xfrm>
            <a:off x="2824833" y="8925374"/>
            <a:ext cx="41910" cy="99060"/>
          </a:xfrm>
          <a:prstGeom prst="rect">
            <a:avLst/>
          </a:prstGeom>
        </p:spPr>
        <p:txBody>
          <a:bodyPr vert="horz" wrap="square" lIns="0" tIns="0" rIns="0" bIns="0" rtlCol="0">
            <a:spAutoFit/>
          </a:bodyPr>
          <a:lstStyle/>
          <a:p>
            <a:pPr>
              <a:lnSpc>
                <a:spcPts val="710"/>
              </a:lnSpc>
            </a:pPr>
            <a:r>
              <a:rPr sz="600" dirty="0">
                <a:solidFill>
                  <a:srgbClr val="004689"/>
                </a:solidFill>
                <a:latin typeface="Calibri"/>
                <a:cs typeface="Calibri"/>
              </a:rPr>
              <a:t>‪</a:t>
            </a:r>
            <a:endParaRPr sz="600">
              <a:latin typeface="Calibri"/>
              <a:cs typeface="Calibri"/>
            </a:endParaRPr>
          </a:p>
        </p:txBody>
      </p:sp>
      <p:sp>
        <p:nvSpPr>
          <p:cNvPr id="184" name="object 184"/>
          <p:cNvSpPr txBox="1"/>
          <p:nvPr/>
        </p:nvSpPr>
        <p:spPr>
          <a:xfrm>
            <a:off x="2824833" y="9039674"/>
            <a:ext cx="41910" cy="99060"/>
          </a:xfrm>
          <a:prstGeom prst="rect">
            <a:avLst/>
          </a:prstGeom>
        </p:spPr>
        <p:txBody>
          <a:bodyPr vert="horz" wrap="square" lIns="0" tIns="0" rIns="0" bIns="0" rtlCol="0">
            <a:spAutoFit/>
          </a:bodyPr>
          <a:lstStyle/>
          <a:p>
            <a:pPr>
              <a:lnSpc>
                <a:spcPts val="710"/>
              </a:lnSpc>
            </a:pPr>
            <a:r>
              <a:rPr sz="600" dirty="0">
                <a:solidFill>
                  <a:srgbClr val="004689"/>
                </a:solidFill>
                <a:latin typeface="Calibri"/>
                <a:cs typeface="Calibri"/>
              </a:rPr>
              <a:t>‪</a:t>
            </a:r>
            <a:endParaRPr sz="600">
              <a:latin typeface="Calibri"/>
              <a:cs typeface="Calibri"/>
            </a:endParaRPr>
          </a:p>
        </p:txBody>
      </p:sp>
      <p:sp>
        <p:nvSpPr>
          <p:cNvPr id="185" name="object 185"/>
          <p:cNvSpPr txBox="1"/>
          <p:nvPr/>
        </p:nvSpPr>
        <p:spPr>
          <a:xfrm>
            <a:off x="2737992" y="8892895"/>
            <a:ext cx="872490" cy="272415"/>
          </a:xfrm>
          <a:prstGeom prst="rect">
            <a:avLst/>
          </a:prstGeom>
          <a:ln w="6350">
            <a:solidFill>
              <a:srgbClr val="004689"/>
            </a:solidFill>
          </a:ln>
        </p:spPr>
        <p:txBody>
          <a:bodyPr vert="horz" wrap="square" lIns="0" tIns="30480" rIns="0" bIns="0" rtlCol="0">
            <a:spAutoFit/>
          </a:bodyPr>
          <a:lstStyle/>
          <a:p>
            <a:pPr marL="231140">
              <a:lnSpc>
                <a:spcPct val="100000"/>
              </a:lnSpc>
              <a:spcBef>
                <a:spcPts val="240"/>
              </a:spcBef>
            </a:pPr>
            <a:r>
              <a:rPr sz="600" spc="25" dirty="0">
                <a:solidFill>
                  <a:srgbClr val="004689"/>
                </a:solidFill>
                <a:latin typeface="Calibri"/>
                <a:cs typeface="Calibri"/>
              </a:rPr>
              <a:t>anual</a:t>
            </a:r>
            <a:r>
              <a:rPr sz="600" spc="-20" dirty="0">
                <a:solidFill>
                  <a:srgbClr val="004689"/>
                </a:solidFill>
                <a:latin typeface="Calibri"/>
                <a:cs typeface="Calibri"/>
              </a:rPr>
              <a:t> </a:t>
            </a:r>
            <a:r>
              <a:rPr sz="600" spc="20" dirty="0">
                <a:solidFill>
                  <a:srgbClr val="004689"/>
                </a:solidFill>
                <a:latin typeface="Calibri"/>
                <a:cs typeface="Calibri"/>
              </a:rPr>
              <a:t>renovable</a:t>
            </a:r>
            <a:endParaRPr sz="600">
              <a:latin typeface="Calibri"/>
              <a:cs typeface="Calibri"/>
            </a:endParaRPr>
          </a:p>
          <a:p>
            <a:pPr marL="229870">
              <a:lnSpc>
                <a:spcPct val="100000"/>
              </a:lnSpc>
              <a:spcBef>
                <a:spcPts val="180"/>
              </a:spcBef>
            </a:pPr>
            <a:r>
              <a:rPr sz="600" spc="60" dirty="0">
                <a:solidFill>
                  <a:srgbClr val="004689"/>
                </a:solidFill>
                <a:latin typeface="Calibri"/>
                <a:cs typeface="Calibri"/>
              </a:rPr>
              <a:t>_________años</a:t>
            </a:r>
            <a:endParaRPr sz="600">
              <a:latin typeface="Calibri"/>
              <a:cs typeface="Calibri"/>
            </a:endParaRPr>
          </a:p>
        </p:txBody>
      </p:sp>
      <p:sp>
        <p:nvSpPr>
          <p:cNvPr id="186" name="object 186"/>
          <p:cNvSpPr txBox="1"/>
          <p:nvPr/>
        </p:nvSpPr>
        <p:spPr>
          <a:xfrm>
            <a:off x="4390285" y="8968300"/>
            <a:ext cx="54610" cy="116839"/>
          </a:xfrm>
          <a:prstGeom prst="rect">
            <a:avLst/>
          </a:prstGeom>
        </p:spPr>
        <p:txBody>
          <a:bodyPr vert="horz" wrap="square" lIns="0" tIns="12700" rIns="0" bIns="0" rtlCol="0">
            <a:spAutoFit/>
          </a:bodyPr>
          <a:lstStyle/>
          <a:p>
            <a:pPr>
              <a:lnSpc>
                <a:spcPct val="100000"/>
              </a:lnSpc>
              <a:spcBef>
                <a:spcPts val="100"/>
              </a:spcBef>
            </a:pPr>
            <a:r>
              <a:rPr sz="600" spc="25" dirty="0">
                <a:solidFill>
                  <a:srgbClr val="004689"/>
                </a:solidFill>
                <a:latin typeface="Calibri"/>
                <a:cs typeface="Calibri"/>
              </a:rPr>
              <a:t>€</a:t>
            </a:r>
            <a:endParaRPr sz="600">
              <a:latin typeface="Calibri"/>
              <a:cs typeface="Calibri"/>
            </a:endParaRPr>
          </a:p>
        </p:txBody>
      </p:sp>
      <p:sp>
        <p:nvSpPr>
          <p:cNvPr id="187" name="object 187"/>
          <p:cNvSpPr txBox="1"/>
          <p:nvPr/>
        </p:nvSpPr>
        <p:spPr>
          <a:xfrm>
            <a:off x="7007680" y="8968300"/>
            <a:ext cx="54610" cy="116839"/>
          </a:xfrm>
          <a:prstGeom prst="rect">
            <a:avLst/>
          </a:prstGeom>
        </p:spPr>
        <p:txBody>
          <a:bodyPr vert="horz" wrap="square" lIns="0" tIns="12700" rIns="0" bIns="0" rtlCol="0">
            <a:spAutoFit/>
          </a:bodyPr>
          <a:lstStyle/>
          <a:p>
            <a:pPr>
              <a:lnSpc>
                <a:spcPct val="100000"/>
              </a:lnSpc>
              <a:spcBef>
                <a:spcPts val="100"/>
              </a:spcBef>
            </a:pPr>
            <a:r>
              <a:rPr sz="600" spc="25" dirty="0">
                <a:solidFill>
                  <a:srgbClr val="004689"/>
                </a:solidFill>
                <a:latin typeface="Calibri"/>
                <a:cs typeface="Calibri"/>
              </a:rPr>
              <a:t>€</a:t>
            </a:r>
            <a:endParaRPr sz="600">
              <a:latin typeface="Calibri"/>
              <a:cs typeface="Calibri"/>
            </a:endParaRPr>
          </a:p>
        </p:txBody>
      </p:sp>
      <p:sp>
        <p:nvSpPr>
          <p:cNvPr id="188" name="object 188"/>
          <p:cNvSpPr/>
          <p:nvPr/>
        </p:nvSpPr>
        <p:spPr>
          <a:xfrm>
            <a:off x="1916874" y="7689139"/>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solidFill>
            <a:srgbClr val="DBE6F2"/>
          </a:solidFill>
        </p:spPr>
        <p:txBody>
          <a:bodyPr wrap="square" lIns="0" tIns="0" rIns="0" bIns="0" rtlCol="0"/>
          <a:lstStyle/>
          <a:p>
            <a:endParaRPr/>
          </a:p>
        </p:txBody>
      </p:sp>
      <p:sp>
        <p:nvSpPr>
          <p:cNvPr id="189" name="object 189"/>
          <p:cNvSpPr/>
          <p:nvPr/>
        </p:nvSpPr>
        <p:spPr>
          <a:xfrm>
            <a:off x="1916874" y="7689139"/>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190" name="object 190"/>
          <p:cNvSpPr/>
          <p:nvPr/>
        </p:nvSpPr>
        <p:spPr>
          <a:xfrm>
            <a:off x="2794787" y="7689139"/>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solidFill>
            <a:srgbClr val="DBE6F2"/>
          </a:solidFill>
        </p:spPr>
        <p:txBody>
          <a:bodyPr wrap="square" lIns="0" tIns="0" rIns="0" bIns="0" rtlCol="0"/>
          <a:lstStyle/>
          <a:p>
            <a:endParaRPr/>
          </a:p>
        </p:txBody>
      </p:sp>
      <p:sp>
        <p:nvSpPr>
          <p:cNvPr id="191" name="object 191"/>
          <p:cNvSpPr/>
          <p:nvPr/>
        </p:nvSpPr>
        <p:spPr>
          <a:xfrm>
            <a:off x="2794787" y="7689139"/>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192" name="object 192"/>
          <p:cNvSpPr/>
          <p:nvPr/>
        </p:nvSpPr>
        <p:spPr>
          <a:xfrm>
            <a:off x="1916874" y="8650782"/>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solidFill>
            <a:srgbClr val="DBE6F2"/>
          </a:solidFill>
        </p:spPr>
        <p:txBody>
          <a:bodyPr wrap="square" lIns="0" tIns="0" rIns="0" bIns="0" rtlCol="0"/>
          <a:lstStyle/>
          <a:p>
            <a:endParaRPr/>
          </a:p>
        </p:txBody>
      </p:sp>
      <p:sp>
        <p:nvSpPr>
          <p:cNvPr id="193" name="object 193"/>
          <p:cNvSpPr/>
          <p:nvPr/>
        </p:nvSpPr>
        <p:spPr>
          <a:xfrm>
            <a:off x="1916874" y="8650782"/>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194" name="object 194"/>
          <p:cNvSpPr/>
          <p:nvPr/>
        </p:nvSpPr>
        <p:spPr>
          <a:xfrm>
            <a:off x="2794787" y="8650782"/>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solidFill>
            <a:srgbClr val="DBE6F2"/>
          </a:solidFill>
        </p:spPr>
        <p:txBody>
          <a:bodyPr wrap="square" lIns="0" tIns="0" rIns="0" bIns="0" rtlCol="0"/>
          <a:lstStyle/>
          <a:p>
            <a:endParaRPr/>
          </a:p>
        </p:txBody>
      </p:sp>
      <p:sp>
        <p:nvSpPr>
          <p:cNvPr id="195" name="object 195"/>
          <p:cNvSpPr/>
          <p:nvPr/>
        </p:nvSpPr>
        <p:spPr>
          <a:xfrm>
            <a:off x="2794787" y="8650782"/>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196" name="object 196"/>
          <p:cNvSpPr/>
          <p:nvPr/>
        </p:nvSpPr>
        <p:spPr>
          <a:xfrm>
            <a:off x="1916874" y="7962710"/>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solidFill>
            <a:srgbClr val="DBE6F2"/>
          </a:solidFill>
        </p:spPr>
        <p:txBody>
          <a:bodyPr wrap="square" lIns="0" tIns="0" rIns="0" bIns="0" rtlCol="0"/>
          <a:lstStyle/>
          <a:p>
            <a:endParaRPr/>
          </a:p>
        </p:txBody>
      </p:sp>
      <p:sp>
        <p:nvSpPr>
          <p:cNvPr id="197" name="object 197"/>
          <p:cNvSpPr/>
          <p:nvPr/>
        </p:nvSpPr>
        <p:spPr>
          <a:xfrm>
            <a:off x="1916874" y="7962710"/>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198" name="object 198"/>
          <p:cNvSpPr/>
          <p:nvPr/>
        </p:nvSpPr>
        <p:spPr>
          <a:xfrm>
            <a:off x="2794787" y="7962710"/>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solidFill>
            <a:srgbClr val="DBE6F2"/>
          </a:solidFill>
        </p:spPr>
        <p:txBody>
          <a:bodyPr wrap="square" lIns="0" tIns="0" rIns="0" bIns="0" rtlCol="0"/>
          <a:lstStyle/>
          <a:p>
            <a:endParaRPr/>
          </a:p>
        </p:txBody>
      </p:sp>
      <p:sp>
        <p:nvSpPr>
          <p:cNvPr id="199" name="object 199"/>
          <p:cNvSpPr/>
          <p:nvPr/>
        </p:nvSpPr>
        <p:spPr>
          <a:xfrm>
            <a:off x="2794787" y="7962710"/>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200" name="object 200"/>
          <p:cNvSpPr/>
          <p:nvPr/>
        </p:nvSpPr>
        <p:spPr>
          <a:xfrm>
            <a:off x="1916874" y="8924353"/>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solidFill>
            <a:srgbClr val="DBE6F2"/>
          </a:solidFill>
        </p:spPr>
        <p:txBody>
          <a:bodyPr wrap="square" lIns="0" tIns="0" rIns="0" bIns="0" rtlCol="0"/>
          <a:lstStyle/>
          <a:p>
            <a:endParaRPr/>
          </a:p>
        </p:txBody>
      </p:sp>
      <p:sp>
        <p:nvSpPr>
          <p:cNvPr id="201" name="object 201"/>
          <p:cNvSpPr/>
          <p:nvPr/>
        </p:nvSpPr>
        <p:spPr>
          <a:xfrm>
            <a:off x="1916874" y="8924353"/>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202" name="object 202"/>
          <p:cNvSpPr/>
          <p:nvPr/>
        </p:nvSpPr>
        <p:spPr>
          <a:xfrm>
            <a:off x="2794787" y="8924353"/>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solidFill>
            <a:srgbClr val="DBE6F2"/>
          </a:solidFill>
        </p:spPr>
        <p:txBody>
          <a:bodyPr wrap="square" lIns="0" tIns="0" rIns="0" bIns="0" rtlCol="0"/>
          <a:lstStyle/>
          <a:p>
            <a:endParaRPr/>
          </a:p>
        </p:txBody>
      </p:sp>
      <p:sp>
        <p:nvSpPr>
          <p:cNvPr id="203" name="object 203"/>
          <p:cNvSpPr/>
          <p:nvPr/>
        </p:nvSpPr>
        <p:spPr>
          <a:xfrm>
            <a:off x="2794787" y="8924353"/>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204" name="object 204"/>
          <p:cNvSpPr/>
          <p:nvPr/>
        </p:nvSpPr>
        <p:spPr>
          <a:xfrm>
            <a:off x="1916874" y="7809166"/>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solidFill>
            <a:srgbClr val="DBE6F2"/>
          </a:solidFill>
        </p:spPr>
        <p:txBody>
          <a:bodyPr wrap="square" lIns="0" tIns="0" rIns="0" bIns="0" rtlCol="0"/>
          <a:lstStyle/>
          <a:p>
            <a:endParaRPr/>
          </a:p>
        </p:txBody>
      </p:sp>
      <p:sp>
        <p:nvSpPr>
          <p:cNvPr id="205" name="object 205"/>
          <p:cNvSpPr/>
          <p:nvPr/>
        </p:nvSpPr>
        <p:spPr>
          <a:xfrm>
            <a:off x="1916874" y="7809166"/>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206" name="object 206"/>
          <p:cNvSpPr/>
          <p:nvPr/>
        </p:nvSpPr>
        <p:spPr>
          <a:xfrm>
            <a:off x="2794787" y="7809166"/>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solidFill>
            <a:srgbClr val="DBE6F2"/>
          </a:solidFill>
        </p:spPr>
        <p:txBody>
          <a:bodyPr wrap="square" lIns="0" tIns="0" rIns="0" bIns="0" rtlCol="0"/>
          <a:lstStyle/>
          <a:p>
            <a:endParaRPr/>
          </a:p>
        </p:txBody>
      </p:sp>
      <p:sp>
        <p:nvSpPr>
          <p:cNvPr id="207" name="object 207"/>
          <p:cNvSpPr/>
          <p:nvPr/>
        </p:nvSpPr>
        <p:spPr>
          <a:xfrm>
            <a:off x="2794787" y="7809166"/>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208" name="object 208"/>
          <p:cNvSpPr/>
          <p:nvPr/>
        </p:nvSpPr>
        <p:spPr>
          <a:xfrm>
            <a:off x="1916874" y="8770810"/>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solidFill>
            <a:srgbClr val="DBE6F2"/>
          </a:solidFill>
        </p:spPr>
        <p:txBody>
          <a:bodyPr wrap="square" lIns="0" tIns="0" rIns="0" bIns="0" rtlCol="0"/>
          <a:lstStyle/>
          <a:p>
            <a:endParaRPr/>
          </a:p>
        </p:txBody>
      </p:sp>
      <p:sp>
        <p:nvSpPr>
          <p:cNvPr id="209" name="object 209"/>
          <p:cNvSpPr/>
          <p:nvPr/>
        </p:nvSpPr>
        <p:spPr>
          <a:xfrm>
            <a:off x="1916874" y="8770810"/>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210" name="object 210"/>
          <p:cNvSpPr/>
          <p:nvPr/>
        </p:nvSpPr>
        <p:spPr>
          <a:xfrm>
            <a:off x="2794787" y="8770810"/>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solidFill>
            <a:srgbClr val="DBE6F2"/>
          </a:solidFill>
        </p:spPr>
        <p:txBody>
          <a:bodyPr wrap="square" lIns="0" tIns="0" rIns="0" bIns="0" rtlCol="0"/>
          <a:lstStyle/>
          <a:p>
            <a:endParaRPr/>
          </a:p>
        </p:txBody>
      </p:sp>
      <p:sp>
        <p:nvSpPr>
          <p:cNvPr id="211" name="object 211"/>
          <p:cNvSpPr/>
          <p:nvPr/>
        </p:nvSpPr>
        <p:spPr>
          <a:xfrm>
            <a:off x="2794787" y="8770810"/>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212" name="object 212"/>
          <p:cNvSpPr/>
          <p:nvPr/>
        </p:nvSpPr>
        <p:spPr>
          <a:xfrm>
            <a:off x="1916874" y="8082737"/>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solidFill>
            <a:srgbClr val="DBE6F2"/>
          </a:solidFill>
        </p:spPr>
        <p:txBody>
          <a:bodyPr wrap="square" lIns="0" tIns="0" rIns="0" bIns="0" rtlCol="0"/>
          <a:lstStyle/>
          <a:p>
            <a:endParaRPr/>
          </a:p>
        </p:txBody>
      </p:sp>
      <p:sp>
        <p:nvSpPr>
          <p:cNvPr id="213" name="object 213"/>
          <p:cNvSpPr/>
          <p:nvPr/>
        </p:nvSpPr>
        <p:spPr>
          <a:xfrm>
            <a:off x="1916874" y="8082737"/>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214" name="object 214"/>
          <p:cNvSpPr/>
          <p:nvPr/>
        </p:nvSpPr>
        <p:spPr>
          <a:xfrm>
            <a:off x="2794787" y="8082737"/>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solidFill>
            <a:srgbClr val="DBE6F2"/>
          </a:solidFill>
        </p:spPr>
        <p:txBody>
          <a:bodyPr wrap="square" lIns="0" tIns="0" rIns="0" bIns="0" rtlCol="0"/>
          <a:lstStyle/>
          <a:p>
            <a:endParaRPr/>
          </a:p>
        </p:txBody>
      </p:sp>
      <p:sp>
        <p:nvSpPr>
          <p:cNvPr id="215" name="object 215"/>
          <p:cNvSpPr/>
          <p:nvPr/>
        </p:nvSpPr>
        <p:spPr>
          <a:xfrm>
            <a:off x="2794787" y="8082737"/>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216" name="object 216"/>
          <p:cNvSpPr/>
          <p:nvPr/>
        </p:nvSpPr>
        <p:spPr>
          <a:xfrm>
            <a:off x="1916874" y="9044381"/>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solidFill>
            <a:srgbClr val="DBE6F2"/>
          </a:solidFill>
        </p:spPr>
        <p:txBody>
          <a:bodyPr wrap="square" lIns="0" tIns="0" rIns="0" bIns="0" rtlCol="0"/>
          <a:lstStyle/>
          <a:p>
            <a:endParaRPr/>
          </a:p>
        </p:txBody>
      </p:sp>
      <p:sp>
        <p:nvSpPr>
          <p:cNvPr id="217" name="object 217"/>
          <p:cNvSpPr/>
          <p:nvPr/>
        </p:nvSpPr>
        <p:spPr>
          <a:xfrm>
            <a:off x="1916874" y="9044381"/>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218" name="object 218"/>
          <p:cNvSpPr/>
          <p:nvPr/>
        </p:nvSpPr>
        <p:spPr>
          <a:xfrm>
            <a:off x="2794787" y="9044381"/>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solidFill>
            <a:srgbClr val="DBE6F2"/>
          </a:solidFill>
        </p:spPr>
        <p:txBody>
          <a:bodyPr wrap="square" lIns="0" tIns="0" rIns="0" bIns="0" rtlCol="0"/>
          <a:lstStyle/>
          <a:p>
            <a:endParaRPr/>
          </a:p>
        </p:txBody>
      </p:sp>
      <p:sp>
        <p:nvSpPr>
          <p:cNvPr id="219" name="object 219"/>
          <p:cNvSpPr/>
          <p:nvPr/>
        </p:nvSpPr>
        <p:spPr>
          <a:xfrm>
            <a:off x="2794787" y="9044381"/>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220" name="object 220"/>
          <p:cNvSpPr/>
          <p:nvPr/>
        </p:nvSpPr>
        <p:spPr>
          <a:xfrm>
            <a:off x="1865515" y="6317018"/>
            <a:ext cx="872490" cy="158115"/>
          </a:xfrm>
          <a:custGeom>
            <a:avLst/>
            <a:gdLst/>
            <a:ahLst/>
            <a:cxnLst/>
            <a:rect l="l" t="t" r="r" b="b"/>
            <a:pathLst>
              <a:path w="872489" h="158114">
                <a:moveTo>
                  <a:pt x="872477" y="0"/>
                </a:moveTo>
                <a:lnTo>
                  <a:pt x="0" y="0"/>
                </a:lnTo>
                <a:lnTo>
                  <a:pt x="0" y="157988"/>
                </a:lnTo>
                <a:lnTo>
                  <a:pt x="872477" y="157988"/>
                </a:lnTo>
                <a:lnTo>
                  <a:pt x="872477" y="0"/>
                </a:lnTo>
                <a:close/>
              </a:path>
            </a:pathLst>
          </a:custGeom>
          <a:solidFill>
            <a:srgbClr val="E7EEF6"/>
          </a:solidFill>
        </p:spPr>
        <p:txBody>
          <a:bodyPr wrap="square" lIns="0" tIns="0" rIns="0" bIns="0" rtlCol="0"/>
          <a:lstStyle/>
          <a:p>
            <a:endParaRPr/>
          </a:p>
        </p:txBody>
      </p:sp>
      <p:sp>
        <p:nvSpPr>
          <p:cNvPr id="221" name="object 221"/>
          <p:cNvSpPr/>
          <p:nvPr/>
        </p:nvSpPr>
        <p:spPr>
          <a:xfrm>
            <a:off x="2737992" y="6317018"/>
            <a:ext cx="742315" cy="158115"/>
          </a:xfrm>
          <a:custGeom>
            <a:avLst/>
            <a:gdLst/>
            <a:ahLst/>
            <a:cxnLst/>
            <a:rect l="l" t="t" r="r" b="b"/>
            <a:pathLst>
              <a:path w="742314" h="158114">
                <a:moveTo>
                  <a:pt x="741705" y="0"/>
                </a:moveTo>
                <a:lnTo>
                  <a:pt x="0" y="0"/>
                </a:lnTo>
                <a:lnTo>
                  <a:pt x="0" y="157988"/>
                </a:lnTo>
                <a:lnTo>
                  <a:pt x="741705" y="157988"/>
                </a:lnTo>
                <a:lnTo>
                  <a:pt x="741705" y="0"/>
                </a:lnTo>
                <a:close/>
              </a:path>
            </a:pathLst>
          </a:custGeom>
          <a:solidFill>
            <a:srgbClr val="E7EEF6"/>
          </a:solidFill>
        </p:spPr>
        <p:txBody>
          <a:bodyPr wrap="square" lIns="0" tIns="0" rIns="0" bIns="0" rtlCol="0"/>
          <a:lstStyle/>
          <a:p>
            <a:endParaRPr/>
          </a:p>
        </p:txBody>
      </p:sp>
      <p:sp>
        <p:nvSpPr>
          <p:cNvPr id="222" name="object 222"/>
          <p:cNvSpPr/>
          <p:nvPr/>
        </p:nvSpPr>
        <p:spPr>
          <a:xfrm>
            <a:off x="3479698" y="6317018"/>
            <a:ext cx="702310" cy="158115"/>
          </a:xfrm>
          <a:custGeom>
            <a:avLst/>
            <a:gdLst/>
            <a:ahLst/>
            <a:cxnLst/>
            <a:rect l="l" t="t" r="r" b="b"/>
            <a:pathLst>
              <a:path w="702310" h="158114">
                <a:moveTo>
                  <a:pt x="702005" y="0"/>
                </a:moveTo>
                <a:lnTo>
                  <a:pt x="0" y="0"/>
                </a:lnTo>
                <a:lnTo>
                  <a:pt x="0" y="157988"/>
                </a:lnTo>
                <a:lnTo>
                  <a:pt x="702005" y="157988"/>
                </a:lnTo>
                <a:lnTo>
                  <a:pt x="702005" y="0"/>
                </a:lnTo>
                <a:close/>
              </a:path>
            </a:pathLst>
          </a:custGeom>
          <a:solidFill>
            <a:srgbClr val="E7EEF6"/>
          </a:solidFill>
        </p:spPr>
        <p:txBody>
          <a:bodyPr wrap="square" lIns="0" tIns="0" rIns="0" bIns="0" rtlCol="0"/>
          <a:lstStyle/>
          <a:p>
            <a:endParaRPr/>
          </a:p>
        </p:txBody>
      </p:sp>
      <p:sp>
        <p:nvSpPr>
          <p:cNvPr id="223" name="object 223"/>
          <p:cNvSpPr/>
          <p:nvPr/>
        </p:nvSpPr>
        <p:spPr>
          <a:xfrm>
            <a:off x="4181703" y="6317018"/>
            <a:ext cx="765175" cy="158115"/>
          </a:xfrm>
          <a:custGeom>
            <a:avLst/>
            <a:gdLst/>
            <a:ahLst/>
            <a:cxnLst/>
            <a:rect l="l" t="t" r="r" b="b"/>
            <a:pathLst>
              <a:path w="765175" h="158114">
                <a:moveTo>
                  <a:pt x="764997" y="0"/>
                </a:moveTo>
                <a:lnTo>
                  <a:pt x="0" y="0"/>
                </a:lnTo>
                <a:lnTo>
                  <a:pt x="0" y="157988"/>
                </a:lnTo>
                <a:lnTo>
                  <a:pt x="764997" y="157988"/>
                </a:lnTo>
                <a:lnTo>
                  <a:pt x="764997" y="0"/>
                </a:lnTo>
                <a:close/>
              </a:path>
            </a:pathLst>
          </a:custGeom>
          <a:solidFill>
            <a:srgbClr val="E7EEF6"/>
          </a:solidFill>
        </p:spPr>
        <p:txBody>
          <a:bodyPr wrap="square" lIns="0" tIns="0" rIns="0" bIns="0" rtlCol="0"/>
          <a:lstStyle/>
          <a:p>
            <a:endParaRPr/>
          </a:p>
        </p:txBody>
      </p:sp>
      <p:sp>
        <p:nvSpPr>
          <p:cNvPr id="224" name="object 224"/>
          <p:cNvSpPr/>
          <p:nvPr/>
        </p:nvSpPr>
        <p:spPr>
          <a:xfrm>
            <a:off x="4946700" y="6317018"/>
            <a:ext cx="774065" cy="158115"/>
          </a:xfrm>
          <a:custGeom>
            <a:avLst/>
            <a:gdLst/>
            <a:ahLst/>
            <a:cxnLst/>
            <a:rect l="l" t="t" r="r" b="b"/>
            <a:pathLst>
              <a:path w="774064" h="158114">
                <a:moveTo>
                  <a:pt x="774001" y="0"/>
                </a:moveTo>
                <a:lnTo>
                  <a:pt x="0" y="0"/>
                </a:lnTo>
                <a:lnTo>
                  <a:pt x="0" y="157988"/>
                </a:lnTo>
                <a:lnTo>
                  <a:pt x="774001" y="157988"/>
                </a:lnTo>
                <a:lnTo>
                  <a:pt x="774001" y="0"/>
                </a:lnTo>
                <a:close/>
              </a:path>
            </a:pathLst>
          </a:custGeom>
          <a:solidFill>
            <a:srgbClr val="E7EEF6"/>
          </a:solidFill>
        </p:spPr>
        <p:txBody>
          <a:bodyPr wrap="square" lIns="0" tIns="0" rIns="0" bIns="0" rtlCol="0"/>
          <a:lstStyle/>
          <a:p>
            <a:endParaRPr/>
          </a:p>
        </p:txBody>
      </p:sp>
      <p:sp>
        <p:nvSpPr>
          <p:cNvPr id="225" name="object 225"/>
          <p:cNvSpPr/>
          <p:nvPr/>
        </p:nvSpPr>
        <p:spPr>
          <a:xfrm>
            <a:off x="5720702" y="6317018"/>
            <a:ext cx="732155" cy="158115"/>
          </a:xfrm>
          <a:custGeom>
            <a:avLst/>
            <a:gdLst/>
            <a:ahLst/>
            <a:cxnLst/>
            <a:rect l="l" t="t" r="r" b="b"/>
            <a:pathLst>
              <a:path w="732154" h="158114">
                <a:moveTo>
                  <a:pt x="731647" y="0"/>
                </a:moveTo>
                <a:lnTo>
                  <a:pt x="0" y="0"/>
                </a:lnTo>
                <a:lnTo>
                  <a:pt x="0" y="157988"/>
                </a:lnTo>
                <a:lnTo>
                  <a:pt x="731647" y="157988"/>
                </a:lnTo>
                <a:lnTo>
                  <a:pt x="731647" y="0"/>
                </a:lnTo>
                <a:close/>
              </a:path>
            </a:pathLst>
          </a:custGeom>
          <a:solidFill>
            <a:srgbClr val="E7EEF6"/>
          </a:solidFill>
        </p:spPr>
        <p:txBody>
          <a:bodyPr wrap="square" lIns="0" tIns="0" rIns="0" bIns="0" rtlCol="0"/>
          <a:lstStyle/>
          <a:p>
            <a:endParaRPr/>
          </a:p>
        </p:txBody>
      </p:sp>
      <p:sp>
        <p:nvSpPr>
          <p:cNvPr id="226" name="object 226"/>
          <p:cNvSpPr/>
          <p:nvPr/>
        </p:nvSpPr>
        <p:spPr>
          <a:xfrm>
            <a:off x="6452349" y="6317018"/>
            <a:ext cx="659765" cy="158115"/>
          </a:xfrm>
          <a:custGeom>
            <a:avLst/>
            <a:gdLst/>
            <a:ahLst/>
            <a:cxnLst/>
            <a:rect l="l" t="t" r="r" b="b"/>
            <a:pathLst>
              <a:path w="659765" h="158114">
                <a:moveTo>
                  <a:pt x="659511" y="0"/>
                </a:moveTo>
                <a:lnTo>
                  <a:pt x="0" y="0"/>
                </a:lnTo>
                <a:lnTo>
                  <a:pt x="0" y="157988"/>
                </a:lnTo>
                <a:lnTo>
                  <a:pt x="659511" y="157988"/>
                </a:lnTo>
                <a:lnTo>
                  <a:pt x="659511" y="0"/>
                </a:lnTo>
                <a:close/>
              </a:path>
            </a:pathLst>
          </a:custGeom>
          <a:solidFill>
            <a:srgbClr val="E7EEF6"/>
          </a:solidFill>
        </p:spPr>
        <p:txBody>
          <a:bodyPr wrap="square" lIns="0" tIns="0" rIns="0" bIns="0" rtlCol="0"/>
          <a:lstStyle/>
          <a:p>
            <a:endParaRPr/>
          </a:p>
        </p:txBody>
      </p:sp>
      <p:sp>
        <p:nvSpPr>
          <p:cNvPr id="227" name="object 227"/>
          <p:cNvSpPr/>
          <p:nvPr/>
        </p:nvSpPr>
        <p:spPr>
          <a:xfrm>
            <a:off x="1865515" y="6632994"/>
            <a:ext cx="872490" cy="158115"/>
          </a:xfrm>
          <a:custGeom>
            <a:avLst/>
            <a:gdLst/>
            <a:ahLst/>
            <a:cxnLst/>
            <a:rect l="l" t="t" r="r" b="b"/>
            <a:pathLst>
              <a:path w="872489" h="158115">
                <a:moveTo>
                  <a:pt x="872477" y="0"/>
                </a:moveTo>
                <a:lnTo>
                  <a:pt x="0" y="0"/>
                </a:lnTo>
                <a:lnTo>
                  <a:pt x="0" y="157987"/>
                </a:lnTo>
                <a:lnTo>
                  <a:pt x="872477" y="157987"/>
                </a:lnTo>
                <a:lnTo>
                  <a:pt x="872477" y="0"/>
                </a:lnTo>
                <a:close/>
              </a:path>
            </a:pathLst>
          </a:custGeom>
          <a:solidFill>
            <a:srgbClr val="E7EEF6"/>
          </a:solidFill>
        </p:spPr>
        <p:txBody>
          <a:bodyPr wrap="square" lIns="0" tIns="0" rIns="0" bIns="0" rtlCol="0"/>
          <a:lstStyle/>
          <a:p>
            <a:endParaRPr/>
          </a:p>
        </p:txBody>
      </p:sp>
      <p:sp>
        <p:nvSpPr>
          <p:cNvPr id="228" name="object 228"/>
          <p:cNvSpPr/>
          <p:nvPr/>
        </p:nvSpPr>
        <p:spPr>
          <a:xfrm>
            <a:off x="2737992" y="6632994"/>
            <a:ext cx="742315" cy="158115"/>
          </a:xfrm>
          <a:custGeom>
            <a:avLst/>
            <a:gdLst/>
            <a:ahLst/>
            <a:cxnLst/>
            <a:rect l="l" t="t" r="r" b="b"/>
            <a:pathLst>
              <a:path w="742314" h="158115">
                <a:moveTo>
                  <a:pt x="741705" y="0"/>
                </a:moveTo>
                <a:lnTo>
                  <a:pt x="0" y="0"/>
                </a:lnTo>
                <a:lnTo>
                  <a:pt x="0" y="157987"/>
                </a:lnTo>
                <a:lnTo>
                  <a:pt x="741705" y="157987"/>
                </a:lnTo>
                <a:lnTo>
                  <a:pt x="741705" y="0"/>
                </a:lnTo>
                <a:close/>
              </a:path>
            </a:pathLst>
          </a:custGeom>
          <a:solidFill>
            <a:srgbClr val="E7EEF6"/>
          </a:solidFill>
        </p:spPr>
        <p:txBody>
          <a:bodyPr wrap="square" lIns="0" tIns="0" rIns="0" bIns="0" rtlCol="0"/>
          <a:lstStyle/>
          <a:p>
            <a:endParaRPr/>
          </a:p>
        </p:txBody>
      </p:sp>
      <p:sp>
        <p:nvSpPr>
          <p:cNvPr id="229" name="object 229"/>
          <p:cNvSpPr/>
          <p:nvPr/>
        </p:nvSpPr>
        <p:spPr>
          <a:xfrm>
            <a:off x="3479698" y="6632994"/>
            <a:ext cx="702310" cy="158115"/>
          </a:xfrm>
          <a:custGeom>
            <a:avLst/>
            <a:gdLst/>
            <a:ahLst/>
            <a:cxnLst/>
            <a:rect l="l" t="t" r="r" b="b"/>
            <a:pathLst>
              <a:path w="702310" h="158115">
                <a:moveTo>
                  <a:pt x="702005" y="0"/>
                </a:moveTo>
                <a:lnTo>
                  <a:pt x="0" y="0"/>
                </a:lnTo>
                <a:lnTo>
                  <a:pt x="0" y="157987"/>
                </a:lnTo>
                <a:lnTo>
                  <a:pt x="702005" y="157987"/>
                </a:lnTo>
                <a:lnTo>
                  <a:pt x="702005" y="0"/>
                </a:lnTo>
                <a:close/>
              </a:path>
            </a:pathLst>
          </a:custGeom>
          <a:solidFill>
            <a:srgbClr val="E7EEF6"/>
          </a:solidFill>
        </p:spPr>
        <p:txBody>
          <a:bodyPr wrap="square" lIns="0" tIns="0" rIns="0" bIns="0" rtlCol="0"/>
          <a:lstStyle/>
          <a:p>
            <a:endParaRPr/>
          </a:p>
        </p:txBody>
      </p:sp>
      <p:sp>
        <p:nvSpPr>
          <p:cNvPr id="230" name="object 230"/>
          <p:cNvSpPr/>
          <p:nvPr/>
        </p:nvSpPr>
        <p:spPr>
          <a:xfrm>
            <a:off x="4181703" y="6632994"/>
            <a:ext cx="765175" cy="158115"/>
          </a:xfrm>
          <a:custGeom>
            <a:avLst/>
            <a:gdLst/>
            <a:ahLst/>
            <a:cxnLst/>
            <a:rect l="l" t="t" r="r" b="b"/>
            <a:pathLst>
              <a:path w="765175" h="158115">
                <a:moveTo>
                  <a:pt x="764997" y="0"/>
                </a:moveTo>
                <a:lnTo>
                  <a:pt x="0" y="0"/>
                </a:lnTo>
                <a:lnTo>
                  <a:pt x="0" y="157987"/>
                </a:lnTo>
                <a:lnTo>
                  <a:pt x="764997" y="157987"/>
                </a:lnTo>
                <a:lnTo>
                  <a:pt x="764997" y="0"/>
                </a:lnTo>
                <a:close/>
              </a:path>
            </a:pathLst>
          </a:custGeom>
          <a:solidFill>
            <a:srgbClr val="E7EEF6"/>
          </a:solidFill>
        </p:spPr>
        <p:txBody>
          <a:bodyPr wrap="square" lIns="0" tIns="0" rIns="0" bIns="0" rtlCol="0"/>
          <a:lstStyle/>
          <a:p>
            <a:endParaRPr/>
          </a:p>
        </p:txBody>
      </p:sp>
      <p:sp>
        <p:nvSpPr>
          <p:cNvPr id="231" name="object 231"/>
          <p:cNvSpPr/>
          <p:nvPr/>
        </p:nvSpPr>
        <p:spPr>
          <a:xfrm>
            <a:off x="4946700" y="6632994"/>
            <a:ext cx="774065" cy="158115"/>
          </a:xfrm>
          <a:custGeom>
            <a:avLst/>
            <a:gdLst/>
            <a:ahLst/>
            <a:cxnLst/>
            <a:rect l="l" t="t" r="r" b="b"/>
            <a:pathLst>
              <a:path w="774064" h="158115">
                <a:moveTo>
                  <a:pt x="774001" y="0"/>
                </a:moveTo>
                <a:lnTo>
                  <a:pt x="0" y="0"/>
                </a:lnTo>
                <a:lnTo>
                  <a:pt x="0" y="157987"/>
                </a:lnTo>
                <a:lnTo>
                  <a:pt x="774001" y="157987"/>
                </a:lnTo>
                <a:lnTo>
                  <a:pt x="774001" y="0"/>
                </a:lnTo>
                <a:close/>
              </a:path>
            </a:pathLst>
          </a:custGeom>
          <a:solidFill>
            <a:srgbClr val="E7EEF6"/>
          </a:solidFill>
        </p:spPr>
        <p:txBody>
          <a:bodyPr wrap="square" lIns="0" tIns="0" rIns="0" bIns="0" rtlCol="0"/>
          <a:lstStyle/>
          <a:p>
            <a:endParaRPr/>
          </a:p>
        </p:txBody>
      </p:sp>
      <p:sp>
        <p:nvSpPr>
          <p:cNvPr id="232" name="object 232"/>
          <p:cNvSpPr/>
          <p:nvPr/>
        </p:nvSpPr>
        <p:spPr>
          <a:xfrm>
            <a:off x="5720702" y="6632994"/>
            <a:ext cx="732155" cy="158115"/>
          </a:xfrm>
          <a:custGeom>
            <a:avLst/>
            <a:gdLst/>
            <a:ahLst/>
            <a:cxnLst/>
            <a:rect l="l" t="t" r="r" b="b"/>
            <a:pathLst>
              <a:path w="732154" h="158115">
                <a:moveTo>
                  <a:pt x="731647" y="0"/>
                </a:moveTo>
                <a:lnTo>
                  <a:pt x="0" y="0"/>
                </a:lnTo>
                <a:lnTo>
                  <a:pt x="0" y="157987"/>
                </a:lnTo>
                <a:lnTo>
                  <a:pt x="731647" y="157987"/>
                </a:lnTo>
                <a:lnTo>
                  <a:pt x="731647" y="0"/>
                </a:lnTo>
                <a:close/>
              </a:path>
            </a:pathLst>
          </a:custGeom>
          <a:solidFill>
            <a:srgbClr val="E7EEF6"/>
          </a:solidFill>
        </p:spPr>
        <p:txBody>
          <a:bodyPr wrap="square" lIns="0" tIns="0" rIns="0" bIns="0" rtlCol="0"/>
          <a:lstStyle/>
          <a:p>
            <a:endParaRPr/>
          </a:p>
        </p:txBody>
      </p:sp>
      <p:sp>
        <p:nvSpPr>
          <p:cNvPr id="233" name="object 233"/>
          <p:cNvSpPr/>
          <p:nvPr/>
        </p:nvSpPr>
        <p:spPr>
          <a:xfrm>
            <a:off x="6452349" y="6632994"/>
            <a:ext cx="659765" cy="158115"/>
          </a:xfrm>
          <a:custGeom>
            <a:avLst/>
            <a:gdLst/>
            <a:ahLst/>
            <a:cxnLst/>
            <a:rect l="l" t="t" r="r" b="b"/>
            <a:pathLst>
              <a:path w="659765" h="158115">
                <a:moveTo>
                  <a:pt x="659511" y="0"/>
                </a:moveTo>
                <a:lnTo>
                  <a:pt x="0" y="0"/>
                </a:lnTo>
                <a:lnTo>
                  <a:pt x="0" y="157987"/>
                </a:lnTo>
                <a:lnTo>
                  <a:pt x="659511" y="157987"/>
                </a:lnTo>
                <a:lnTo>
                  <a:pt x="659511" y="0"/>
                </a:lnTo>
                <a:close/>
              </a:path>
            </a:pathLst>
          </a:custGeom>
          <a:solidFill>
            <a:srgbClr val="E7EEF6"/>
          </a:solidFill>
        </p:spPr>
        <p:txBody>
          <a:bodyPr wrap="square" lIns="0" tIns="0" rIns="0" bIns="0" rtlCol="0"/>
          <a:lstStyle/>
          <a:p>
            <a:endParaRPr/>
          </a:p>
        </p:txBody>
      </p:sp>
      <p:sp>
        <p:nvSpPr>
          <p:cNvPr id="234" name="object 234"/>
          <p:cNvSpPr/>
          <p:nvPr/>
        </p:nvSpPr>
        <p:spPr>
          <a:xfrm>
            <a:off x="1865515" y="6475006"/>
            <a:ext cx="872490" cy="158115"/>
          </a:xfrm>
          <a:custGeom>
            <a:avLst/>
            <a:gdLst/>
            <a:ahLst/>
            <a:cxnLst/>
            <a:rect l="l" t="t" r="r" b="b"/>
            <a:pathLst>
              <a:path w="872489" h="158115">
                <a:moveTo>
                  <a:pt x="872477" y="0"/>
                </a:moveTo>
                <a:lnTo>
                  <a:pt x="0" y="0"/>
                </a:lnTo>
                <a:lnTo>
                  <a:pt x="0" y="157988"/>
                </a:lnTo>
                <a:lnTo>
                  <a:pt x="872477" y="157988"/>
                </a:lnTo>
                <a:lnTo>
                  <a:pt x="872477" y="0"/>
                </a:lnTo>
                <a:close/>
              </a:path>
            </a:pathLst>
          </a:custGeom>
          <a:solidFill>
            <a:srgbClr val="D4E1EE"/>
          </a:solidFill>
        </p:spPr>
        <p:txBody>
          <a:bodyPr wrap="square" lIns="0" tIns="0" rIns="0" bIns="0" rtlCol="0"/>
          <a:lstStyle/>
          <a:p>
            <a:endParaRPr/>
          </a:p>
        </p:txBody>
      </p:sp>
      <p:sp>
        <p:nvSpPr>
          <p:cNvPr id="235" name="object 235"/>
          <p:cNvSpPr/>
          <p:nvPr/>
        </p:nvSpPr>
        <p:spPr>
          <a:xfrm>
            <a:off x="2737992" y="6475006"/>
            <a:ext cx="742315" cy="158115"/>
          </a:xfrm>
          <a:custGeom>
            <a:avLst/>
            <a:gdLst/>
            <a:ahLst/>
            <a:cxnLst/>
            <a:rect l="l" t="t" r="r" b="b"/>
            <a:pathLst>
              <a:path w="742314" h="158115">
                <a:moveTo>
                  <a:pt x="741705" y="0"/>
                </a:moveTo>
                <a:lnTo>
                  <a:pt x="0" y="0"/>
                </a:lnTo>
                <a:lnTo>
                  <a:pt x="0" y="157988"/>
                </a:lnTo>
                <a:lnTo>
                  <a:pt x="741705" y="157988"/>
                </a:lnTo>
                <a:lnTo>
                  <a:pt x="741705" y="0"/>
                </a:lnTo>
                <a:close/>
              </a:path>
            </a:pathLst>
          </a:custGeom>
          <a:solidFill>
            <a:srgbClr val="D4E1EE"/>
          </a:solidFill>
        </p:spPr>
        <p:txBody>
          <a:bodyPr wrap="square" lIns="0" tIns="0" rIns="0" bIns="0" rtlCol="0"/>
          <a:lstStyle/>
          <a:p>
            <a:endParaRPr/>
          </a:p>
        </p:txBody>
      </p:sp>
      <p:sp>
        <p:nvSpPr>
          <p:cNvPr id="236" name="object 236"/>
          <p:cNvSpPr/>
          <p:nvPr/>
        </p:nvSpPr>
        <p:spPr>
          <a:xfrm>
            <a:off x="3479698" y="6475006"/>
            <a:ext cx="702310" cy="158115"/>
          </a:xfrm>
          <a:custGeom>
            <a:avLst/>
            <a:gdLst/>
            <a:ahLst/>
            <a:cxnLst/>
            <a:rect l="l" t="t" r="r" b="b"/>
            <a:pathLst>
              <a:path w="702310" h="158115">
                <a:moveTo>
                  <a:pt x="702005" y="0"/>
                </a:moveTo>
                <a:lnTo>
                  <a:pt x="0" y="0"/>
                </a:lnTo>
                <a:lnTo>
                  <a:pt x="0" y="157988"/>
                </a:lnTo>
                <a:lnTo>
                  <a:pt x="702005" y="157988"/>
                </a:lnTo>
                <a:lnTo>
                  <a:pt x="702005" y="0"/>
                </a:lnTo>
                <a:close/>
              </a:path>
            </a:pathLst>
          </a:custGeom>
          <a:solidFill>
            <a:srgbClr val="D4E1EE"/>
          </a:solidFill>
        </p:spPr>
        <p:txBody>
          <a:bodyPr wrap="square" lIns="0" tIns="0" rIns="0" bIns="0" rtlCol="0"/>
          <a:lstStyle/>
          <a:p>
            <a:endParaRPr/>
          </a:p>
        </p:txBody>
      </p:sp>
      <p:sp>
        <p:nvSpPr>
          <p:cNvPr id="237" name="object 237"/>
          <p:cNvSpPr/>
          <p:nvPr/>
        </p:nvSpPr>
        <p:spPr>
          <a:xfrm>
            <a:off x="4181703" y="6475006"/>
            <a:ext cx="765175" cy="158115"/>
          </a:xfrm>
          <a:custGeom>
            <a:avLst/>
            <a:gdLst/>
            <a:ahLst/>
            <a:cxnLst/>
            <a:rect l="l" t="t" r="r" b="b"/>
            <a:pathLst>
              <a:path w="765175" h="158115">
                <a:moveTo>
                  <a:pt x="764997" y="0"/>
                </a:moveTo>
                <a:lnTo>
                  <a:pt x="0" y="0"/>
                </a:lnTo>
                <a:lnTo>
                  <a:pt x="0" y="157988"/>
                </a:lnTo>
                <a:lnTo>
                  <a:pt x="764997" y="157988"/>
                </a:lnTo>
                <a:lnTo>
                  <a:pt x="764997" y="0"/>
                </a:lnTo>
                <a:close/>
              </a:path>
            </a:pathLst>
          </a:custGeom>
          <a:solidFill>
            <a:srgbClr val="D4E1EE"/>
          </a:solidFill>
        </p:spPr>
        <p:txBody>
          <a:bodyPr wrap="square" lIns="0" tIns="0" rIns="0" bIns="0" rtlCol="0"/>
          <a:lstStyle/>
          <a:p>
            <a:endParaRPr/>
          </a:p>
        </p:txBody>
      </p:sp>
      <p:sp>
        <p:nvSpPr>
          <p:cNvPr id="238" name="object 238"/>
          <p:cNvSpPr/>
          <p:nvPr/>
        </p:nvSpPr>
        <p:spPr>
          <a:xfrm>
            <a:off x="4946700" y="6475006"/>
            <a:ext cx="774065" cy="158115"/>
          </a:xfrm>
          <a:custGeom>
            <a:avLst/>
            <a:gdLst/>
            <a:ahLst/>
            <a:cxnLst/>
            <a:rect l="l" t="t" r="r" b="b"/>
            <a:pathLst>
              <a:path w="774064" h="158115">
                <a:moveTo>
                  <a:pt x="774001" y="0"/>
                </a:moveTo>
                <a:lnTo>
                  <a:pt x="0" y="0"/>
                </a:lnTo>
                <a:lnTo>
                  <a:pt x="0" y="157988"/>
                </a:lnTo>
                <a:lnTo>
                  <a:pt x="774001" y="157988"/>
                </a:lnTo>
                <a:lnTo>
                  <a:pt x="774001" y="0"/>
                </a:lnTo>
                <a:close/>
              </a:path>
            </a:pathLst>
          </a:custGeom>
          <a:solidFill>
            <a:srgbClr val="D4E1EE"/>
          </a:solidFill>
        </p:spPr>
        <p:txBody>
          <a:bodyPr wrap="square" lIns="0" tIns="0" rIns="0" bIns="0" rtlCol="0"/>
          <a:lstStyle/>
          <a:p>
            <a:endParaRPr/>
          </a:p>
        </p:txBody>
      </p:sp>
      <p:sp>
        <p:nvSpPr>
          <p:cNvPr id="239" name="object 239"/>
          <p:cNvSpPr/>
          <p:nvPr/>
        </p:nvSpPr>
        <p:spPr>
          <a:xfrm>
            <a:off x="5720702" y="6475006"/>
            <a:ext cx="732155" cy="158115"/>
          </a:xfrm>
          <a:custGeom>
            <a:avLst/>
            <a:gdLst/>
            <a:ahLst/>
            <a:cxnLst/>
            <a:rect l="l" t="t" r="r" b="b"/>
            <a:pathLst>
              <a:path w="732154" h="158115">
                <a:moveTo>
                  <a:pt x="731647" y="0"/>
                </a:moveTo>
                <a:lnTo>
                  <a:pt x="0" y="0"/>
                </a:lnTo>
                <a:lnTo>
                  <a:pt x="0" y="157988"/>
                </a:lnTo>
                <a:lnTo>
                  <a:pt x="731647" y="157988"/>
                </a:lnTo>
                <a:lnTo>
                  <a:pt x="731647" y="0"/>
                </a:lnTo>
                <a:close/>
              </a:path>
            </a:pathLst>
          </a:custGeom>
          <a:solidFill>
            <a:srgbClr val="D4E1EE"/>
          </a:solidFill>
        </p:spPr>
        <p:txBody>
          <a:bodyPr wrap="square" lIns="0" tIns="0" rIns="0" bIns="0" rtlCol="0"/>
          <a:lstStyle/>
          <a:p>
            <a:endParaRPr/>
          </a:p>
        </p:txBody>
      </p:sp>
      <p:sp>
        <p:nvSpPr>
          <p:cNvPr id="240" name="object 240"/>
          <p:cNvSpPr/>
          <p:nvPr/>
        </p:nvSpPr>
        <p:spPr>
          <a:xfrm>
            <a:off x="6452349" y="6475006"/>
            <a:ext cx="659765" cy="158115"/>
          </a:xfrm>
          <a:custGeom>
            <a:avLst/>
            <a:gdLst/>
            <a:ahLst/>
            <a:cxnLst/>
            <a:rect l="l" t="t" r="r" b="b"/>
            <a:pathLst>
              <a:path w="659765" h="158115">
                <a:moveTo>
                  <a:pt x="659511" y="0"/>
                </a:moveTo>
                <a:lnTo>
                  <a:pt x="0" y="0"/>
                </a:lnTo>
                <a:lnTo>
                  <a:pt x="0" y="157988"/>
                </a:lnTo>
                <a:lnTo>
                  <a:pt x="659511" y="157988"/>
                </a:lnTo>
                <a:lnTo>
                  <a:pt x="659511" y="0"/>
                </a:lnTo>
                <a:close/>
              </a:path>
            </a:pathLst>
          </a:custGeom>
          <a:solidFill>
            <a:srgbClr val="D4E1EE"/>
          </a:solidFill>
        </p:spPr>
        <p:txBody>
          <a:bodyPr wrap="square" lIns="0" tIns="0" rIns="0" bIns="0" rtlCol="0"/>
          <a:lstStyle/>
          <a:p>
            <a:endParaRPr/>
          </a:p>
        </p:txBody>
      </p:sp>
      <p:sp>
        <p:nvSpPr>
          <p:cNvPr id="241" name="object 241"/>
          <p:cNvSpPr/>
          <p:nvPr/>
        </p:nvSpPr>
        <p:spPr>
          <a:xfrm>
            <a:off x="1865515" y="6790982"/>
            <a:ext cx="872490" cy="158115"/>
          </a:xfrm>
          <a:custGeom>
            <a:avLst/>
            <a:gdLst/>
            <a:ahLst/>
            <a:cxnLst/>
            <a:rect l="l" t="t" r="r" b="b"/>
            <a:pathLst>
              <a:path w="872489" h="158115">
                <a:moveTo>
                  <a:pt x="872477" y="0"/>
                </a:moveTo>
                <a:lnTo>
                  <a:pt x="0" y="0"/>
                </a:lnTo>
                <a:lnTo>
                  <a:pt x="0" y="157988"/>
                </a:lnTo>
                <a:lnTo>
                  <a:pt x="872477" y="157988"/>
                </a:lnTo>
                <a:lnTo>
                  <a:pt x="872477" y="0"/>
                </a:lnTo>
                <a:close/>
              </a:path>
            </a:pathLst>
          </a:custGeom>
          <a:solidFill>
            <a:srgbClr val="D4E1EE"/>
          </a:solidFill>
        </p:spPr>
        <p:txBody>
          <a:bodyPr wrap="square" lIns="0" tIns="0" rIns="0" bIns="0" rtlCol="0"/>
          <a:lstStyle/>
          <a:p>
            <a:endParaRPr/>
          </a:p>
        </p:txBody>
      </p:sp>
      <p:sp>
        <p:nvSpPr>
          <p:cNvPr id="242" name="object 242"/>
          <p:cNvSpPr/>
          <p:nvPr/>
        </p:nvSpPr>
        <p:spPr>
          <a:xfrm>
            <a:off x="2737992" y="6790982"/>
            <a:ext cx="742315" cy="158115"/>
          </a:xfrm>
          <a:custGeom>
            <a:avLst/>
            <a:gdLst/>
            <a:ahLst/>
            <a:cxnLst/>
            <a:rect l="l" t="t" r="r" b="b"/>
            <a:pathLst>
              <a:path w="742314" h="158115">
                <a:moveTo>
                  <a:pt x="741705" y="0"/>
                </a:moveTo>
                <a:lnTo>
                  <a:pt x="0" y="0"/>
                </a:lnTo>
                <a:lnTo>
                  <a:pt x="0" y="157988"/>
                </a:lnTo>
                <a:lnTo>
                  <a:pt x="741705" y="157988"/>
                </a:lnTo>
                <a:lnTo>
                  <a:pt x="741705" y="0"/>
                </a:lnTo>
                <a:close/>
              </a:path>
            </a:pathLst>
          </a:custGeom>
          <a:solidFill>
            <a:srgbClr val="D4E1EE"/>
          </a:solidFill>
        </p:spPr>
        <p:txBody>
          <a:bodyPr wrap="square" lIns="0" tIns="0" rIns="0" bIns="0" rtlCol="0"/>
          <a:lstStyle/>
          <a:p>
            <a:endParaRPr/>
          </a:p>
        </p:txBody>
      </p:sp>
      <p:sp>
        <p:nvSpPr>
          <p:cNvPr id="243" name="object 243"/>
          <p:cNvSpPr/>
          <p:nvPr/>
        </p:nvSpPr>
        <p:spPr>
          <a:xfrm>
            <a:off x="3479698" y="6790982"/>
            <a:ext cx="702310" cy="158115"/>
          </a:xfrm>
          <a:custGeom>
            <a:avLst/>
            <a:gdLst/>
            <a:ahLst/>
            <a:cxnLst/>
            <a:rect l="l" t="t" r="r" b="b"/>
            <a:pathLst>
              <a:path w="702310" h="158115">
                <a:moveTo>
                  <a:pt x="702005" y="0"/>
                </a:moveTo>
                <a:lnTo>
                  <a:pt x="0" y="0"/>
                </a:lnTo>
                <a:lnTo>
                  <a:pt x="0" y="157988"/>
                </a:lnTo>
                <a:lnTo>
                  <a:pt x="702005" y="157988"/>
                </a:lnTo>
                <a:lnTo>
                  <a:pt x="702005" y="0"/>
                </a:lnTo>
                <a:close/>
              </a:path>
            </a:pathLst>
          </a:custGeom>
          <a:solidFill>
            <a:srgbClr val="D4E1EE"/>
          </a:solidFill>
        </p:spPr>
        <p:txBody>
          <a:bodyPr wrap="square" lIns="0" tIns="0" rIns="0" bIns="0" rtlCol="0"/>
          <a:lstStyle/>
          <a:p>
            <a:endParaRPr/>
          </a:p>
        </p:txBody>
      </p:sp>
      <p:sp>
        <p:nvSpPr>
          <p:cNvPr id="244" name="object 244"/>
          <p:cNvSpPr/>
          <p:nvPr/>
        </p:nvSpPr>
        <p:spPr>
          <a:xfrm>
            <a:off x="4181703" y="6790982"/>
            <a:ext cx="765175" cy="158115"/>
          </a:xfrm>
          <a:custGeom>
            <a:avLst/>
            <a:gdLst/>
            <a:ahLst/>
            <a:cxnLst/>
            <a:rect l="l" t="t" r="r" b="b"/>
            <a:pathLst>
              <a:path w="765175" h="158115">
                <a:moveTo>
                  <a:pt x="764997" y="0"/>
                </a:moveTo>
                <a:lnTo>
                  <a:pt x="0" y="0"/>
                </a:lnTo>
                <a:lnTo>
                  <a:pt x="0" y="157988"/>
                </a:lnTo>
                <a:lnTo>
                  <a:pt x="764997" y="157988"/>
                </a:lnTo>
                <a:lnTo>
                  <a:pt x="764997" y="0"/>
                </a:lnTo>
                <a:close/>
              </a:path>
            </a:pathLst>
          </a:custGeom>
          <a:solidFill>
            <a:srgbClr val="D4E1EE"/>
          </a:solidFill>
        </p:spPr>
        <p:txBody>
          <a:bodyPr wrap="square" lIns="0" tIns="0" rIns="0" bIns="0" rtlCol="0"/>
          <a:lstStyle/>
          <a:p>
            <a:endParaRPr/>
          </a:p>
        </p:txBody>
      </p:sp>
      <p:sp>
        <p:nvSpPr>
          <p:cNvPr id="245" name="object 245"/>
          <p:cNvSpPr/>
          <p:nvPr/>
        </p:nvSpPr>
        <p:spPr>
          <a:xfrm>
            <a:off x="4946700" y="6790982"/>
            <a:ext cx="774065" cy="158115"/>
          </a:xfrm>
          <a:custGeom>
            <a:avLst/>
            <a:gdLst/>
            <a:ahLst/>
            <a:cxnLst/>
            <a:rect l="l" t="t" r="r" b="b"/>
            <a:pathLst>
              <a:path w="774064" h="158115">
                <a:moveTo>
                  <a:pt x="774001" y="0"/>
                </a:moveTo>
                <a:lnTo>
                  <a:pt x="0" y="0"/>
                </a:lnTo>
                <a:lnTo>
                  <a:pt x="0" y="157988"/>
                </a:lnTo>
                <a:lnTo>
                  <a:pt x="774001" y="157988"/>
                </a:lnTo>
                <a:lnTo>
                  <a:pt x="774001" y="0"/>
                </a:lnTo>
                <a:close/>
              </a:path>
            </a:pathLst>
          </a:custGeom>
          <a:solidFill>
            <a:srgbClr val="D4E1EE"/>
          </a:solidFill>
        </p:spPr>
        <p:txBody>
          <a:bodyPr wrap="square" lIns="0" tIns="0" rIns="0" bIns="0" rtlCol="0"/>
          <a:lstStyle/>
          <a:p>
            <a:endParaRPr/>
          </a:p>
        </p:txBody>
      </p:sp>
      <p:sp>
        <p:nvSpPr>
          <p:cNvPr id="246" name="object 246"/>
          <p:cNvSpPr/>
          <p:nvPr/>
        </p:nvSpPr>
        <p:spPr>
          <a:xfrm>
            <a:off x="5720702" y="6790982"/>
            <a:ext cx="732155" cy="158115"/>
          </a:xfrm>
          <a:custGeom>
            <a:avLst/>
            <a:gdLst/>
            <a:ahLst/>
            <a:cxnLst/>
            <a:rect l="l" t="t" r="r" b="b"/>
            <a:pathLst>
              <a:path w="732154" h="158115">
                <a:moveTo>
                  <a:pt x="731647" y="0"/>
                </a:moveTo>
                <a:lnTo>
                  <a:pt x="0" y="0"/>
                </a:lnTo>
                <a:lnTo>
                  <a:pt x="0" y="157988"/>
                </a:lnTo>
                <a:lnTo>
                  <a:pt x="731647" y="157988"/>
                </a:lnTo>
                <a:lnTo>
                  <a:pt x="731647" y="0"/>
                </a:lnTo>
                <a:close/>
              </a:path>
            </a:pathLst>
          </a:custGeom>
          <a:solidFill>
            <a:srgbClr val="D4E1EE"/>
          </a:solidFill>
        </p:spPr>
        <p:txBody>
          <a:bodyPr wrap="square" lIns="0" tIns="0" rIns="0" bIns="0" rtlCol="0"/>
          <a:lstStyle/>
          <a:p>
            <a:endParaRPr/>
          </a:p>
        </p:txBody>
      </p:sp>
      <p:sp>
        <p:nvSpPr>
          <p:cNvPr id="247" name="object 247"/>
          <p:cNvSpPr/>
          <p:nvPr/>
        </p:nvSpPr>
        <p:spPr>
          <a:xfrm>
            <a:off x="6452349" y="6790982"/>
            <a:ext cx="659765" cy="158115"/>
          </a:xfrm>
          <a:custGeom>
            <a:avLst/>
            <a:gdLst/>
            <a:ahLst/>
            <a:cxnLst/>
            <a:rect l="l" t="t" r="r" b="b"/>
            <a:pathLst>
              <a:path w="659765" h="158115">
                <a:moveTo>
                  <a:pt x="659511" y="0"/>
                </a:moveTo>
                <a:lnTo>
                  <a:pt x="0" y="0"/>
                </a:lnTo>
                <a:lnTo>
                  <a:pt x="0" y="157988"/>
                </a:lnTo>
                <a:lnTo>
                  <a:pt x="659511" y="157988"/>
                </a:lnTo>
                <a:lnTo>
                  <a:pt x="659511" y="0"/>
                </a:lnTo>
                <a:close/>
              </a:path>
            </a:pathLst>
          </a:custGeom>
          <a:solidFill>
            <a:srgbClr val="D4E1EE"/>
          </a:solidFill>
        </p:spPr>
        <p:txBody>
          <a:bodyPr wrap="square" lIns="0" tIns="0" rIns="0" bIns="0" rtlCol="0"/>
          <a:lstStyle/>
          <a:p>
            <a:endParaRPr/>
          </a:p>
        </p:txBody>
      </p:sp>
      <p:sp>
        <p:nvSpPr>
          <p:cNvPr id="248" name="object 248"/>
          <p:cNvSpPr/>
          <p:nvPr/>
        </p:nvSpPr>
        <p:spPr>
          <a:xfrm>
            <a:off x="1865515" y="5993015"/>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249" name="object 249"/>
          <p:cNvSpPr/>
          <p:nvPr/>
        </p:nvSpPr>
        <p:spPr>
          <a:xfrm>
            <a:off x="2737992" y="5993015"/>
            <a:ext cx="742315" cy="0"/>
          </a:xfrm>
          <a:custGeom>
            <a:avLst/>
            <a:gdLst/>
            <a:ahLst/>
            <a:cxnLst/>
            <a:rect l="l" t="t" r="r" b="b"/>
            <a:pathLst>
              <a:path w="742314">
                <a:moveTo>
                  <a:pt x="0" y="0"/>
                </a:moveTo>
                <a:lnTo>
                  <a:pt x="741705" y="0"/>
                </a:lnTo>
              </a:path>
            </a:pathLst>
          </a:custGeom>
          <a:ln w="6350">
            <a:solidFill>
              <a:srgbClr val="004689"/>
            </a:solidFill>
          </a:ln>
        </p:spPr>
        <p:txBody>
          <a:bodyPr wrap="square" lIns="0" tIns="0" rIns="0" bIns="0" rtlCol="0"/>
          <a:lstStyle/>
          <a:p>
            <a:endParaRPr/>
          </a:p>
        </p:txBody>
      </p:sp>
      <p:sp>
        <p:nvSpPr>
          <p:cNvPr id="250" name="object 250"/>
          <p:cNvSpPr/>
          <p:nvPr/>
        </p:nvSpPr>
        <p:spPr>
          <a:xfrm>
            <a:off x="2737992" y="5996190"/>
            <a:ext cx="0" cy="318135"/>
          </a:xfrm>
          <a:custGeom>
            <a:avLst/>
            <a:gdLst/>
            <a:ahLst/>
            <a:cxnLst/>
            <a:rect l="l" t="t" r="r" b="b"/>
            <a:pathLst>
              <a:path h="318135">
                <a:moveTo>
                  <a:pt x="0" y="317652"/>
                </a:moveTo>
                <a:lnTo>
                  <a:pt x="0" y="0"/>
                </a:lnTo>
              </a:path>
            </a:pathLst>
          </a:custGeom>
          <a:ln w="6350">
            <a:solidFill>
              <a:srgbClr val="004689"/>
            </a:solidFill>
          </a:ln>
        </p:spPr>
        <p:txBody>
          <a:bodyPr wrap="square" lIns="0" tIns="0" rIns="0" bIns="0" rtlCol="0"/>
          <a:lstStyle/>
          <a:p>
            <a:endParaRPr/>
          </a:p>
        </p:txBody>
      </p:sp>
      <p:sp>
        <p:nvSpPr>
          <p:cNvPr id="251" name="object 251"/>
          <p:cNvSpPr/>
          <p:nvPr/>
        </p:nvSpPr>
        <p:spPr>
          <a:xfrm>
            <a:off x="3479698" y="5993015"/>
            <a:ext cx="702310" cy="0"/>
          </a:xfrm>
          <a:custGeom>
            <a:avLst/>
            <a:gdLst/>
            <a:ahLst/>
            <a:cxnLst/>
            <a:rect l="l" t="t" r="r" b="b"/>
            <a:pathLst>
              <a:path w="702310">
                <a:moveTo>
                  <a:pt x="0" y="0"/>
                </a:moveTo>
                <a:lnTo>
                  <a:pt x="702005" y="0"/>
                </a:lnTo>
              </a:path>
            </a:pathLst>
          </a:custGeom>
          <a:ln w="6350">
            <a:solidFill>
              <a:srgbClr val="004689"/>
            </a:solidFill>
          </a:ln>
        </p:spPr>
        <p:txBody>
          <a:bodyPr wrap="square" lIns="0" tIns="0" rIns="0" bIns="0" rtlCol="0"/>
          <a:lstStyle/>
          <a:p>
            <a:endParaRPr/>
          </a:p>
        </p:txBody>
      </p:sp>
      <p:sp>
        <p:nvSpPr>
          <p:cNvPr id="252" name="object 252"/>
          <p:cNvSpPr/>
          <p:nvPr/>
        </p:nvSpPr>
        <p:spPr>
          <a:xfrm>
            <a:off x="3479698" y="5996190"/>
            <a:ext cx="0" cy="318135"/>
          </a:xfrm>
          <a:custGeom>
            <a:avLst/>
            <a:gdLst/>
            <a:ahLst/>
            <a:cxnLst/>
            <a:rect l="l" t="t" r="r" b="b"/>
            <a:pathLst>
              <a:path h="318135">
                <a:moveTo>
                  <a:pt x="0" y="317652"/>
                </a:moveTo>
                <a:lnTo>
                  <a:pt x="0" y="0"/>
                </a:lnTo>
              </a:path>
            </a:pathLst>
          </a:custGeom>
          <a:ln w="6350">
            <a:solidFill>
              <a:srgbClr val="004689"/>
            </a:solidFill>
          </a:ln>
        </p:spPr>
        <p:txBody>
          <a:bodyPr wrap="square" lIns="0" tIns="0" rIns="0" bIns="0" rtlCol="0"/>
          <a:lstStyle/>
          <a:p>
            <a:endParaRPr/>
          </a:p>
        </p:txBody>
      </p:sp>
      <p:sp>
        <p:nvSpPr>
          <p:cNvPr id="253" name="object 253"/>
          <p:cNvSpPr/>
          <p:nvPr/>
        </p:nvSpPr>
        <p:spPr>
          <a:xfrm>
            <a:off x="4181703" y="5993015"/>
            <a:ext cx="765175" cy="0"/>
          </a:xfrm>
          <a:custGeom>
            <a:avLst/>
            <a:gdLst/>
            <a:ahLst/>
            <a:cxnLst/>
            <a:rect l="l" t="t" r="r" b="b"/>
            <a:pathLst>
              <a:path w="765175">
                <a:moveTo>
                  <a:pt x="0" y="0"/>
                </a:moveTo>
                <a:lnTo>
                  <a:pt x="764997" y="0"/>
                </a:lnTo>
              </a:path>
            </a:pathLst>
          </a:custGeom>
          <a:ln w="6350">
            <a:solidFill>
              <a:srgbClr val="004689"/>
            </a:solidFill>
          </a:ln>
        </p:spPr>
        <p:txBody>
          <a:bodyPr wrap="square" lIns="0" tIns="0" rIns="0" bIns="0" rtlCol="0"/>
          <a:lstStyle/>
          <a:p>
            <a:endParaRPr/>
          </a:p>
        </p:txBody>
      </p:sp>
      <p:sp>
        <p:nvSpPr>
          <p:cNvPr id="254" name="object 254"/>
          <p:cNvSpPr/>
          <p:nvPr/>
        </p:nvSpPr>
        <p:spPr>
          <a:xfrm>
            <a:off x="4181703" y="5996190"/>
            <a:ext cx="0" cy="318135"/>
          </a:xfrm>
          <a:custGeom>
            <a:avLst/>
            <a:gdLst/>
            <a:ahLst/>
            <a:cxnLst/>
            <a:rect l="l" t="t" r="r" b="b"/>
            <a:pathLst>
              <a:path h="318135">
                <a:moveTo>
                  <a:pt x="0" y="317652"/>
                </a:moveTo>
                <a:lnTo>
                  <a:pt x="0" y="0"/>
                </a:lnTo>
              </a:path>
            </a:pathLst>
          </a:custGeom>
          <a:ln w="6350">
            <a:solidFill>
              <a:srgbClr val="004689"/>
            </a:solidFill>
          </a:ln>
        </p:spPr>
        <p:txBody>
          <a:bodyPr wrap="square" lIns="0" tIns="0" rIns="0" bIns="0" rtlCol="0"/>
          <a:lstStyle/>
          <a:p>
            <a:endParaRPr/>
          </a:p>
        </p:txBody>
      </p:sp>
      <p:sp>
        <p:nvSpPr>
          <p:cNvPr id="255" name="object 255"/>
          <p:cNvSpPr/>
          <p:nvPr/>
        </p:nvSpPr>
        <p:spPr>
          <a:xfrm>
            <a:off x="4946700" y="5993015"/>
            <a:ext cx="774065" cy="0"/>
          </a:xfrm>
          <a:custGeom>
            <a:avLst/>
            <a:gdLst/>
            <a:ahLst/>
            <a:cxnLst/>
            <a:rect l="l" t="t" r="r" b="b"/>
            <a:pathLst>
              <a:path w="774064">
                <a:moveTo>
                  <a:pt x="0" y="0"/>
                </a:moveTo>
                <a:lnTo>
                  <a:pt x="774001" y="0"/>
                </a:lnTo>
              </a:path>
            </a:pathLst>
          </a:custGeom>
          <a:ln w="6350">
            <a:solidFill>
              <a:srgbClr val="004689"/>
            </a:solidFill>
          </a:ln>
        </p:spPr>
        <p:txBody>
          <a:bodyPr wrap="square" lIns="0" tIns="0" rIns="0" bIns="0" rtlCol="0"/>
          <a:lstStyle/>
          <a:p>
            <a:endParaRPr/>
          </a:p>
        </p:txBody>
      </p:sp>
      <p:sp>
        <p:nvSpPr>
          <p:cNvPr id="256" name="object 256"/>
          <p:cNvSpPr/>
          <p:nvPr/>
        </p:nvSpPr>
        <p:spPr>
          <a:xfrm>
            <a:off x="4946700" y="5996190"/>
            <a:ext cx="0" cy="318135"/>
          </a:xfrm>
          <a:custGeom>
            <a:avLst/>
            <a:gdLst/>
            <a:ahLst/>
            <a:cxnLst/>
            <a:rect l="l" t="t" r="r" b="b"/>
            <a:pathLst>
              <a:path h="318135">
                <a:moveTo>
                  <a:pt x="0" y="317652"/>
                </a:moveTo>
                <a:lnTo>
                  <a:pt x="0" y="0"/>
                </a:lnTo>
              </a:path>
            </a:pathLst>
          </a:custGeom>
          <a:ln w="6350">
            <a:solidFill>
              <a:srgbClr val="004689"/>
            </a:solidFill>
          </a:ln>
        </p:spPr>
        <p:txBody>
          <a:bodyPr wrap="square" lIns="0" tIns="0" rIns="0" bIns="0" rtlCol="0"/>
          <a:lstStyle/>
          <a:p>
            <a:endParaRPr/>
          </a:p>
        </p:txBody>
      </p:sp>
      <p:sp>
        <p:nvSpPr>
          <p:cNvPr id="257" name="object 257"/>
          <p:cNvSpPr/>
          <p:nvPr/>
        </p:nvSpPr>
        <p:spPr>
          <a:xfrm>
            <a:off x="5720702" y="5993015"/>
            <a:ext cx="732155" cy="0"/>
          </a:xfrm>
          <a:custGeom>
            <a:avLst/>
            <a:gdLst/>
            <a:ahLst/>
            <a:cxnLst/>
            <a:rect l="l" t="t" r="r" b="b"/>
            <a:pathLst>
              <a:path w="732154">
                <a:moveTo>
                  <a:pt x="0" y="0"/>
                </a:moveTo>
                <a:lnTo>
                  <a:pt x="731647" y="0"/>
                </a:lnTo>
              </a:path>
            </a:pathLst>
          </a:custGeom>
          <a:ln w="6350">
            <a:solidFill>
              <a:srgbClr val="004689"/>
            </a:solidFill>
          </a:ln>
        </p:spPr>
        <p:txBody>
          <a:bodyPr wrap="square" lIns="0" tIns="0" rIns="0" bIns="0" rtlCol="0"/>
          <a:lstStyle/>
          <a:p>
            <a:endParaRPr/>
          </a:p>
        </p:txBody>
      </p:sp>
      <p:sp>
        <p:nvSpPr>
          <p:cNvPr id="258" name="object 258"/>
          <p:cNvSpPr/>
          <p:nvPr/>
        </p:nvSpPr>
        <p:spPr>
          <a:xfrm>
            <a:off x="5720702" y="5996190"/>
            <a:ext cx="0" cy="318135"/>
          </a:xfrm>
          <a:custGeom>
            <a:avLst/>
            <a:gdLst/>
            <a:ahLst/>
            <a:cxnLst/>
            <a:rect l="l" t="t" r="r" b="b"/>
            <a:pathLst>
              <a:path h="318135">
                <a:moveTo>
                  <a:pt x="0" y="317652"/>
                </a:moveTo>
                <a:lnTo>
                  <a:pt x="0" y="0"/>
                </a:lnTo>
              </a:path>
            </a:pathLst>
          </a:custGeom>
          <a:ln w="6350">
            <a:solidFill>
              <a:srgbClr val="004689"/>
            </a:solidFill>
          </a:ln>
        </p:spPr>
        <p:txBody>
          <a:bodyPr wrap="square" lIns="0" tIns="0" rIns="0" bIns="0" rtlCol="0"/>
          <a:lstStyle/>
          <a:p>
            <a:endParaRPr/>
          </a:p>
        </p:txBody>
      </p:sp>
      <p:sp>
        <p:nvSpPr>
          <p:cNvPr id="259" name="object 259"/>
          <p:cNvSpPr/>
          <p:nvPr/>
        </p:nvSpPr>
        <p:spPr>
          <a:xfrm>
            <a:off x="6452349" y="5993015"/>
            <a:ext cx="662940" cy="0"/>
          </a:xfrm>
          <a:custGeom>
            <a:avLst/>
            <a:gdLst/>
            <a:ahLst/>
            <a:cxnLst/>
            <a:rect l="l" t="t" r="r" b="b"/>
            <a:pathLst>
              <a:path w="662940">
                <a:moveTo>
                  <a:pt x="0" y="0"/>
                </a:moveTo>
                <a:lnTo>
                  <a:pt x="662686" y="0"/>
                </a:lnTo>
              </a:path>
            </a:pathLst>
          </a:custGeom>
          <a:ln w="6350">
            <a:solidFill>
              <a:srgbClr val="004689"/>
            </a:solidFill>
          </a:ln>
        </p:spPr>
        <p:txBody>
          <a:bodyPr wrap="square" lIns="0" tIns="0" rIns="0" bIns="0" rtlCol="0"/>
          <a:lstStyle/>
          <a:p>
            <a:endParaRPr/>
          </a:p>
        </p:txBody>
      </p:sp>
      <p:sp>
        <p:nvSpPr>
          <p:cNvPr id="260" name="object 260"/>
          <p:cNvSpPr/>
          <p:nvPr/>
        </p:nvSpPr>
        <p:spPr>
          <a:xfrm>
            <a:off x="6452349" y="5996190"/>
            <a:ext cx="0" cy="318135"/>
          </a:xfrm>
          <a:custGeom>
            <a:avLst/>
            <a:gdLst/>
            <a:ahLst/>
            <a:cxnLst/>
            <a:rect l="l" t="t" r="r" b="b"/>
            <a:pathLst>
              <a:path h="318135">
                <a:moveTo>
                  <a:pt x="0" y="317652"/>
                </a:moveTo>
                <a:lnTo>
                  <a:pt x="0" y="0"/>
                </a:lnTo>
              </a:path>
            </a:pathLst>
          </a:custGeom>
          <a:ln w="6350">
            <a:solidFill>
              <a:srgbClr val="004689"/>
            </a:solidFill>
          </a:ln>
        </p:spPr>
        <p:txBody>
          <a:bodyPr wrap="square" lIns="0" tIns="0" rIns="0" bIns="0" rtlCol="0"/>
          <a:lstStyle/>
          <a:p>
            <a:endParaRPr/>
          </a:p>
        </p:txBody>
      </p:sp>
      <p:sp>
        <p:nvSpPr>
          <p:cNvPr id="261" name="object 261"/>
          <p:cNvSpPr/>
          <p:nvPr/>
        </p:nvSpPr>
        <p:spPr>
          <a:xfrm>
            <a:off x="7111860" y="5996190"/>
            <a:ext cx="0" cy="318135"/>
          </a:xfrm>
          <a:custGeom>
            <a:avLst/>
            <a:gdLst/>
            <a:ahLst/>
            <a:cxnLst/>
            <a:rect l="l" t="t" r="r" b="b"/>
            <a:pathLst>
              <a:path h="318135">
                <a:moveTo>
                  <a:pt x="0" y="317652"/>
                </a:moveTo>
                <a:lnTo>
                  <a:pt x="0" y="0"/>
                </a:lnTo>
              </a:path>
            </a:pathLst>
          </a:custGeom>
          <a:ln w="6350">
            <a:solidFill>
              <a:srgbClr val="004689"/>
            </a:solidFill>
          </a:ln>
        </p:spPr>
        <p:txBody>
          <a:bodyPr wrap="square" lIns="0" tIns="0" rIns="0" bIns="0" rtlCol="0"/>
          <a:lstStyle/>
          <a:p>
            <a:endParaRPr/>
          </a:p>
        </p:txBody>
      </p:sp>
      <p:sp>
        <p:nvSpPr>
          <p:cNvPr id="262" name="object 262"/>
          <p:cNvSpPr/>
          <p:nvPr/>
        </p:nvSpPr>
        <p:spPr>
          <a:xfrm>
            <a:off x="1865515" y="6317018"/>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263" name="object 263"/>
          <p:cNvSpPr/>
          <p:nvPr/>
        </p:nvSpPr>
        <p:spPr>
          <a:xfrm>
            <a:off x="2737992" y="6317018"/>
            <a:ext cx="742315" cy="0"/>
          </a:xfrm>
          <a:custGeom>
            <a:avLst/>
            <a:gdLst/>
            <a:ahLst/>
            <a:cxnLst/>
            <a:rect l="l" t="t" r="r" b="b"/>
            <a:pathLst>
              <a:path w="742314">
                <a:moveTo>
                  <a:pt x="0" y="0"/>
                </a:moveTo>
                <a:lnTo>
                  <a:pt x="741705" y="0"/>
                </a:lnTo>
              </a:path>
            </a:pathLst>
          </a:custGeom>
          <a:ln w="6350">
            <a:solidFill>
              <a:srgbClr val="004689"/>
            </a:solidFill>
          </a:ln>
        </p:spPr>
        <p:txBody>
          <a:bodyPr wrap="square" lIns="0" tIns="0" rIns="0" bIns="0" rtlCol="0"/>
          <a:lstStyle/>
          <a:p>
            <a:endParaRPr/>
          </a:p>
        </p:txBody>
      </p:sp>
      <p:sp>
        <p:nvSpPr>
          <p:cNvPr id="264" name="object 264"/>
          <p:cNvSpPr/>
          <p:nvPr/>
        </p:nvSpPr>
        <p:spPr>
          <a:xfrm>
            <a:off x="3479698" y="6317018"/>
            <a:ext cx="702310" cy="0"/>
          </a:xfrm>
          <a:custGeom>
            <a:avLst/>
            <a:gdLst/>
            <a:ahLst/>
            <a:cxnLst/>
            <a:rect l="l" t="t" r="r" b="b"/>
            <a:pathLst>
              <a:path w="702310">
                <a:moveTo>
                  <a:pt x="0" y="0"/>
                </a:moveTo>
                <a:lnTo>
                  <a:pt x="702005" y="0"/>
                </a:lnTo>
              </a:path>
            </a:pathLst>
          </a:custGeom>
          <a:ln w="6350">
            <a:solidFill>
              <a:srgbClr val="004689"/>
            </a:solidFill>
          </a:ln>
        </p:spPr>
        <p:txBody>
          <a:bodyPr wrap="square" lIns="0" tIns="0" rIns="0" bIns="0" rtlCol="0"/>
          <a:lstStyle/>
          <a:p>
            <a:endParaRPr/>
          </a:p>
        </p:txBody>
      </p:sp>
      <p:sp>
        <p:nvSpPr>
          <p:cNvPr id="265" name="object 265"/>
          <p:cNvSpPr/>
          <p:nvPr/>
        </p:nvSpPr>
        <p:spPr>
          <a:xfrm>
            <a:off x="4181703" y="6317018"/>
            <a:ext cx="765175" cy="0"/>
          </a:xfrm>
          <a:custGeom>
            <a:avLst/>
            <a:gdLst/>
            <a:ahLst/>
            <a:cxnLst/>
            <a:rect l="l" t="t" r="r" b="b"/>
            <a:pathLst>
              <a:path w="765175">
                <a:moveTo>
                  <a:pt x="0" y="0"/>
                </a:moveTo>
                <a:lnTo>
                  <a:pt x="764997" y="0"/>
                </a:lnTo>
              </a:path>
            </a:pathLst>
          </a:custGeom>
          <a:ln w="6350">
            <a:solidFill>
              <a:srgbClr val="004689"/>
            </a:solidFill>
          </a:ln>
        </p:spPr>
        <p:txBody>
          <a:bodyPr wrap="square" lIns="0" tIns="0" rIns="0" bIns="0" rtlCol="0"/>
          <a:lstStyle/>
          <a:p>
            <a:endParaRPr/>
          </a:p>
        </p:txBody>
      </p:sp>
      <p:sp>
        <p:nvSpPr>
          <p:cNvPr id="266" name="object 266"/>
          <p:cNvSpPr/>
          <p:nvPr/>
        </p:nvSpPr>
        <p:spPr>
          <a:xfrm>
            <a:off x="4946700" y="6317018"/>
            <a:ext cx="774065" cy="0"/>
          </a:xfrm>
          <a:custGeom>
            <a:avLst/>
            <a:gdLst/>
            <a:ahLst/>
            <a:cxnLst/>
            <a:rect l="l" t="t" r="r" b="b"/>
            <a:pathLst>
              <a:path w="774064">
                <a:moveTo>
                  <a:pt x="0" y="0"/>
                </a:moveTo>
                <a:lnTo>
                  <a:pt x="774001" y="0"/>
                </a:lnTo>
              </a:path>
            </a:pathLst>
          </a:custGeom>
          <a:ln w="6350">
            <a:solidFill>
              <a:srgbClr val="004689"/>
            </a:solidFill>
          </a:ln>
        </p:spPr>
        <p:txBody>
          <a:bodyPr wrap="square" lIns="0" tIns="0" rIns="0" bIns="0" rtlCol="0"/>
          <a:lstStyle/>
          <a:p>
            <a:endParaRPr/>
          </a:p>
        </p:txBody>
      </p:sp>
      <p:sp>
        <p:nvSpPr>
          <p:cNvPr id="267" name="object 267"/>
          <p:cNvSpPr/>
          <p:nvPr/>
        </p:nvSpPr>
        <p:spPr>
          <a:xfrm>
            <a:off x="5720702" y="6317018"/>
            <a:ext cx="732155" cy="0"/>
          </a:xfrm>
          <a:custGeom>
            <a:avLst/>
            <a:gdLst/>
            <a:ahLst/>
            <a:cxnLst/>
            <a:rect l="l" t="t" r="r" b="b"/>
            <a:pathLst>
              <a:path w="732154">
                <a:moveTo>
                  <a:pt x="0" y="0"/>
                </a:moveTo>
                <a:lnTo>
                  <a:pt x="731647" y="0"/>
                </a:lnTo>
              </a:path>
            </a:pathLst>
          </a:custGeom>
          <a:ln w="6350">
            <a:solidFill>
              <a:srgbClr val="004689"/>
            </a:solidFill>
          </a:ln>
        </p:spPr>
        <p:txBody>
          <a:bodyPr wrap="square" lIns="0" tIns="0" rIns="0" bIns="0" rtlCol="0"/>
          <a:lstStyle/>
          <a:p>
            <a:endParaRPr/>
          </a:p>
        </p:txBody>
      </p:sp>
      <p:sp>
        <p:nvSpPr>
          <p:cNvPr id="268" name="object 268"/>
          <p:cNvSpPr/>
          <p:nvPr/>
        </p:nvSpPr>
        <p:spPr>
          <a:xfrm>
            <a:off x="6452349" y="6317018"/>
            <a:ext cx="662940" cy="0"/>
          </a:xfrm>
          <a:custGeom>
            <a:avLst/>
            <a:gdLst/>
            <a:ahLst/>
            <a:cxnLst/>
            <a:rect l="l" t="t" r="r" b="b"/>
            <a:pathLst>
              <a:path w="662940">
                <a:moveTo>
                  <a:pt x="0" y="0"/>
                </a:moveTo>
                <a:lnTo>
                  <a:pt x="662686" y="0"/>
                </a:lnTo>
              </a:path>
            </a:pathLst>
          </a:custGeom>
          <a:ln w="6350">
            <a:solidFill>
              <a:srgbClr val="004689"/>
            </a:solidFill>
          </a:ln>
        </p:spPr>
        <p:txBody>
          <a:bodyPr wrap="square" lIns="0" tIns="0" rIns="0" bIns="0" rtlCol="0"/>
          <a:lstStyle/>
          <a:p>
            <a:endParaRPr/>
          </a:p>
        </p:txBody>
      </p:sp>
      <p:sp>
        <p:nvSpPr>
          <p:cNvPr id="269" name="object 269"/>
          <p:cNvSpPr/>
          <p:nvPr/>
        </p:nvSpPr>
        <p:spPr>
          <a:xfrm>
            <a:off x="2737992" y="6320193"/>
            <a:ext cx="0" cy="151765"/>
          </a:xfrm>
          <a:custGeom>
            <a:avLst/>
            <a:gdLst/>
            <a:ahLst/>
            <a:cxnLst/>
            <a:rect l="l" t="t" r="r" b="b"/>
            <a:pathLst>
              <a:path h="151764">
                <a:moveTo>
                  <a:pt x="0" y="151637"/>
                </a:moveTo>
                <a:lnTo>
                  <a:pt x="0" y="0"/>
                </a:lnTo>
              </a:path>
            </a:pathLst>
          </a:custGeom>
          <a:ln w="6350">
            <a:solidFill>
              <a:srgbClr val="004689"/>
            </a:solidFill>
          </a:ln>
        </p:spPr>
        <p:txBody>
          <a:bodyPr wrap="square" lIns="0" tIns="0" rIns="0" bIns="0" rtlCol="0"/>
          <a:lstStyle/>
          <a:p>
            <a:endParaRPr/>
          </a:p>
        </p:txBody>
      </p:sp>
      <p:sp>
        <p:nvSpPr>
          <p:cNvPr id="270" name="object 270"/>
          <p:cNvSpPr/>
          <p:nvPr/>
        </p:nvSpPr>
        <p:spPr>
          <a:xfrm>
            <a:off x="3479698" y="6320193"/>
            <a:ext cx="0" cy="151765"/>
          </a:xfrm>
          <a:custGeom>
            <a:avLst/>
            <a:gdLst/>
            <a:ahLst/>
            <a:cxnLst/>
            <a:rect l="l" t="t" r="r" b="b"/>
            <a:pathLst>
              <a:path h="151764">
                <a:moveTo>
                  <a:pt x="0" y="151637"/>
                </a:moveTo>
                <a:lnTo>
                  <a:pt x="0" y="0"/>
                </a:lnTo>
              </a:path>
            </a:pathLst>
          </a:custGeom>
          <a:ln w="6350">
            <a:solidFill>
              <a:srgbClr val="004689"/>
            </a:solidFill>
          </a:ln>
        </p:spPr>
        <p:txBody>
          <a:bodyPr wrap="square" lIns="0" tIns="0" rIns="0" bIns="0" rtlCol="0"/>
          <a:lstStyle/>
          <a:p>
            <a:endParaRPr/>
          </a:p>
        </p:txBody>
      </p:sp>
      <p:sp>
        <p:nvSpPr>
          <p:cNvPr id="271" name="object 271"/>
          <p:cNvSpPr/>
          <p:nvPr/>
        </p:nvSpPr>
        <p:spPr>
          <a:xfrm>
            <a:off x="4181703" y="6320193"/>
            <a:ext cx="0" cy="151765"/>
          </a:xfrm>
          <a:custGeom>
            <a:avLst/>
            <a:gdLst/>
            <a:ahLst/>
            <a:cxnLst/>
            <a:rect l="l" t="t" r="r" b="b"/>
            <a:pathLst>
              <a:path h="151764">
                <a:moveTo>
                  <a:pt x="0" y="151637"/>
                </a:moveTo>
                <a:lnTo>
                  <a:pt x="0" y="0"/>
                </a:lnTo>
              </a:path>
            </a:pathLst>
          </a:custGeom>
          <a:ln w="6350">
            <a:solidFill>
              <a:srgbClr val="004689"/>
            </a:solidFill>
          </a:ln>
        </p:spPr>
        <p:txBody>
          <a:bodyPr wrap="square" lIns="0" tIns="0" rIns="0" bIns="0" rtlCol="0"/>
          <a:lstStyle/>
          <a:p>
            <a:endParaRPr/>
          </a:p>
        </p:txBody>
      </p:sp>
      <p:sp>
        <p:nvSpPr>
          <p:cNvPr id="272" name="object 272"/>
          <p:cNvSpPr/>
          <p:nvPr/>
        </p:nvSpPr>
        <p:spPr>
          <a:xfrm>
            <a:off x="4946700" y="6320193"/>
            <a:ext cx="0" cy="151765"/>
          </a:xfrm>
          <a:custGeom>
            <a:avLst/>
            <a:gdLst/>
            <a:ahLst/>
            <a:cxnLst/>
            <a:rect l="l" t="t" r="r" b="b"/>
            <a:pathLst>
              <a:path h="151764">
                <a:moveTo>
                  <a:pt x="0" y="151637"/>
                </a:moveTo>
                <a:lnTo>
                  <a:pt x="0" y="0"/>
                </a:lnTo>
              </a:path>
            </a:pathLst>
          </a:custGeom>
          <a:ln w="6350">
            <a:solidFill>
              <a:srgbClr val="004689"/>
            </a:solidFill>
          </a:ln>
        </p:spPr>
        <p:txBody>
          <a:bodyPr wrap="square" lIns="0" tIns="0" rIns="0" bIns="0" rtlCol="0"/>
          <a:lstStyle/>
          <a:p>
            <a:endParaRPr/>
          </a:p>
        </p:txBody>
      </p:sp>
      <p:sp>
        <p:nvSpPr>
          <p:cNvPr id="273" name="object 273"/>
          <p:cNvSpPr/>
          <p:nvPr/>
        </p:nvSpPr>
        <p:spPr>
          <a:xfrm>
            <a:off x="5720702" y="6320193"/>
            <a:ext cx="0" cy="151765"/>
          </a:xfrm>
          <a:custGeom>
            <a:avLst/>
            <a:gdLst/>
            <a:ahLst/>
            <a:cxnLst/>
            <a:rect l="l" t="t" r="r" b="b"/>
            <a:pathLst>
              <a:path h="151764">
                <a:moveTo>
                  <a:pt x="0" y="151637"/>
                </a:moveTo>
                <a:lnTo>
                  <a:pt x="0" y="0"/>
                </a:lnTo>
              </a:path>
            </a:pathLst>
          </a:custGeom>
          <a:ln w="6350">
            <a:solidFill>
              <a:srgbClr val="004689"/>
            </a:solidFill>
          </a:ln>
        </p:spPr>
        <p:txBody>
          <a:bodyPr wrap="square" lIns="0" tIns="0" rIns="0" bIns="0" rtlCol="0"/>
          <a:lstStyle/>
          <a:p>
            <a:endParaRPr/>
          </a:p>
        </p:txBody>
      </p:sp>
      <p:sp>
        <p:nvSpPr>
          <p:cNvPr id="274" name="object 274"/>
          <p:cNvSpPr/>
          <p:nvPr/>
        </p:nvSpPr>
        <p:spPr>
          <a:xfrm>
            <a:off x="6452349" y="6320193"/>
            <a:ext cx="0" cy="151765"/>
          </a:xfrm>
          <a:custGeom>
            <a:avLst/>
            <a:gdLst/>
            <a:ahLst/>
            <a:cxnLst/>
            <a:rect l="l" t="t" r="r" b="b"/>
            <a:pathLst>
              <a:path h="151764">
                <a:moveTo>
                  <a:pt x="0" y="151637"/>
                </a:moveTo>
                <a:lnTo>
                  <a:pt x="0" y="0"/>
                </a:lnTo>
              </a:path>
            </a:pathLst>
          </a:custGeom>
          <a:ln w="6350">
            <a:solidFill>
              <a:srgbClr val="004689"/>
            </a:solidFill>
          </a:ln>
        </p:spPr>
        <p:txBody>
          <a:bodyPr wrap="square" lIns="0" tIns="0" rIns="0" bIns="0" rtlCol="0"/>
          <a:lstStyle/>
          <a:p>
            <a:endParaRPr/>
          </a:p>
        </p:txBody>
      </p:sp>
      <p:sp>
        <p:nvSpPr>
          <p:cNvPr id="275" name="object 275"/>
          <p:cNvSpPr/>
          <p:nvPr/>
        </p:nvSpPr>
        <p:spPr>
          <a:xfrm>
            <a:off x="7111860" y="6320193"/>
            <a:ext cx="0" cy="151765"/>
          </a:xfrm>
          <a:custGeom>
            <a:avLst/>
            <a:gdLst/>
            <a:ahLst/>
            <a:cxnLst/>
            <a:rect l="l" t="t" r="r" b="b"/>
            <a:pathLst>
              <a:path h="151764">
                <a:moveTo>
                  <a:pt x="0" y="151637"/>
                </a:moveTo>
                <a:lnTo>
                  <a:pt x="0" y="0"/>
                </a:lnTo>
              </a:path>
            </a:pathLst>
          </a:custGeom>
          <a:ln w="6350">
            <a:solidFill>
              <a:srgbClr val="004689"/>
            </a:solidFill>
          </a:ln>
        </p:spPr>
        <p:txBody>
          <a:bodyPr wrap="square" lIns="0" tIns="0" rIns="0" bIns="0" rtlCol="0"/>
          <a:lstStyle/>
          <a:p>
            <a:endParaRPr/>
          </a:p>
        </p:txBody>
      </p:sp>
      <p:sp>
        <p:nvSpPr>
          <p:cNvPr id="276" name="object 276"/>
          <p:cNvSpPr/>
          <p:nvPr/>
        </p:nvSpPr>
        <p:spPr>
          <a:xfrm>
            <a:off x="1862340" y="6475006"/>
            <a:ext cx="875665" cy="0"/>
          </a:xfrm>
          <a:custGeom>
            <a:avLst/>
            <a:gdLst/>
            <a:ahLst/>
            <a:cxnLst/>
            <a:rect l="l" t="t" r="r" b="b"/>
            <a:pathLst>
              <a:path w="875664">
                <a:moveTo>
                  <a:pt x="0" y="0"/>
                </a:moveTo>
                <a:lnTo>
                  <a:pt x="875652" y="0"/>
                </a:lnTo>
              </a:path>
            </a:pathLst>
          </a:custGeom>
          <a:ln w="6350">
            <a:solidFill>
              <a:srgbClr val="004689"/>
            </a:solidFill>
          </a:ln>
        </p:spPr>
        <p:txBody>
          <a:bodyPr wrap="square" lIns="0" tIns="0" rIns="0" bIns="0" rtlCol="0"/>
          <a:lstStyle/>
          <a:p>
            <a:endParaRPr/>
          </a:p>
        </p:txBody>
      </p:sp>
      <p:sp>
        <p:nvSpPr>
          <p:cNvPr id="277" name="object 277"/>
          <p:cNvSpPr/>
          <p:nvPr/>
        </p:nvSpPr>
        <p:spPr>
          <a:xfrm>
            <a:off x="2737992" y="6475006"/>
            <a:ext cx="742315" cy="0"/>
          </a:xfrm>
          <a:custGeom>
            <a:avLst/>
            <a:gdLst/>
            <a:ahLst/>
            <a:cxnLst/>
            <a:rect l="l" t="t" r="r" b="b"/>
            <a:pathLst>
              <a:path w="742314">
                <a:moveTo>
                  <a:pt x="0" y="0"/>
                </a:moveTo>
                <a:lnTo>
                  <a:pt x="741705" y="0"/>
                </a:lnTo>
              </a:path>
            </a:pathLst>
          </a:custGeom>
          <a:ln w="6350">
            <a:solidFill>
              <a:srgbClr val="004689"/>
            </a:solidFill>
          </a:ln>
        </p:spPr>
        <p:txBody>
          <a:bodyPr wrap="square" lIns="0" tIns="0" rIns="0" bIns="0" rtlCol="0"/>
          <a:lstStyle/>
          <a:p>
            <a:endParaRPr/>
          </a:p>
        </p:txBody>
      </p:sp>
      <p:sp>
        <p:nvSpPr>
          <p:cNvPr id="278" name="object 278"/>
          <p:cNvSpPr/>
          <p:nvPr/>
        </p:nvSpPr>
        <p:spPr>
          <a:xfrm>
            <a:off x="2737992" y="6478181"/>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279" name="object 279"/>
          <p:cNvSpPr/>
          <p:nvPr/>
        </p:nvSpPr>
        <p:spPr>
          <a:xfrm>
            <a:off x="3479698" y="6475006"/>
            <a:ext cx="702310" cy="0"/>
          </a:xfrm>
          <a:custGeom>
            <a:avLst/>
            <a:gdLst/>
            <a:ahLst/>
            <a:cxnLst/>
            <a:rect l="l" t="t" r="r" b="b"/>
            <a:pathLst>
              <a:path w="702310">
                <a:moveTo>
                  <a:pt x="0" y="0"/>
                </a:moveTo>
                <a:lnTo>
                  <a:pt x="702005" y="0"/>
                </a:lnTo>
              </a:path>
            </a:pathLst>
          </a:custGeom>
          <a:ln w="6350">
            <a:solidFill>
              <a:srgbClr val="004689"/>
            </a:solidFill>
          </a:ln>
        </p:spPr>
        <p:txBody>
          <a:bodyPr wrap="square" lIns="0" tIns="0" rIns="0" bIns="0" rtlCol="0"/>
          <a:lstStyle/>
          <a:p>
            <a:endParaRPr/>
          </a:p>
        </p:txBody>
      </p:sp>
      <p:sp>
        <p:nvSpPr>
          <p:cNvPr id="280" name="object 280"/>
          <p:cNvSpPr/>
          <p:nvPr/>
        </p:nvSpPr>
        <p:spPr>
          <a:xfrm>
            <a:off x="3479698" y="6478181"/>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281" name="object 281"/>
          <p:cNvSpPr/>
          <p:nvPr/>
        </p:nvSpPr>
        <p:spPr>
          <a:xfrm>
            <a:off x="4181703" y="6475006"/>
            <a:ext cx="765175" cy="0"/>
          </a:xfrm>
          <a:custGeom>
            <a:avLst/>
            <a:gdLst/>
            <a:ahLst/>
            <a:cxnLst/>
            <a:rect l="l" t="t" r="r" b="b"/>
            <a:pathLst>
              <a:path w="765175">
                <a:moveTo>
                  <a:pt x="0" y="0"/>
                </a:moveTo>
                <a:lnTo>
                  <a:pt x="764997" y="0"/>
                </a:lnTo>
              </a:path>
            </a:pathLst>
          </a:custGeom>
          <a:ln w="6350">
            <a:solidFill>
              <a:srgbClr val="004689"/>
            </a:solidFill>
          </a:ln>
        </p:spPr>
        <p:txBody>
          <a:bodyPr wrap="square" lIns="0" tIns="0" rIns="0" bIns="0" rtlCol="0"/>
          <a:lstStyle/>
          <a:p>
            <a:endParaRPr/>
          </a:p>
        </p:txBody>
      </p:sp>
      <p:sp>
        <p:nvSpPr>
          <p:cNvPr id="282" name="object 282"/>
          <p:cNvSpPr/>
          <p:nvPr/>
        </p:nvSpPr>
        <p:spPr>
          <a:xfrm>
            <a:off x="4181703" y="6478181"/>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283" name="object 283"/>
          <p:cNvSpPr/>
          <p:nvPr/>
        </p:nvSpPr>
        <p:spPr>
          <a:xfrm>
            <a:off x="4946700" y="6475006"/>
            <a:ext cx="774065" cy="0"/>
          </a:xfrm>
          <a:custGeom>
            <a:avLst/>
            <a:gdLst/>
            <a:ahLst/>
            <a:cxnLst/>
            <a:rect l="l" t="t" r="r" b="b"/>
            <a:pathLst>
              <a:path w="774064">
                <a:moveTo>
                  <a:pt x="0" y="0"/>
                </a:moveTo>
                <a:lnTo>
                  <a:pt x="774001" y="0"/>
                </a:lnTo>
              </a:path>
            </a:pathLst>
          </a:custGeom>
          <a:ln w="6350">
            <a:solidFill>
              <a:srgbClr val="004689"/>
            </a:solidFill>
          </a:ln>
        </p:spPr>
        <p:txBody>
          <a:bodyPr wrap="square" lIns="0" tIns="0" rIns="0" bIns="0" rtlCol="0"/>
          <a:lstStyle/>
          <a:p>
            <a:endParaRPr/>
          </a:p>
        </p:txBody>
      </p:sp>
      <p:sp>
        <p:nvSpPr>
          <p:cNvPr id="284" name="object 284"/>
          <p:cNvSpPr/>
          <p:nvPr/>
        </p:nvSpPr>
        <p:spPr>
          <a:xfrm>
            <a:off x="4946700" y="6478181"/>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285" name="object 285"/>
          <p:cNvSpPr/>
          <p:nvPr/>
        </p:nvSpPr>
        <p:spPr>
          <a:xfrm>
            <a:off x="5720702" y="6475006"/>
            <a:ext cx="732155" cy="0"/>
          </a:xfrm>
          <a:custGeom>
            <a:avLst/>
            <a:gdLst/>
            <a:ahLst/>
            <a:cxnLst/>
            <a:rect l="l" t="t" r="r" b="b"/>
            <a:pathLst>
              <a:path w="732154">
                <a:moveTo>
                  <a:pt x="0" y="0"/>
                </a:moveTo>
                <a:lnTo>
                  <a:pt x="731647" y="0"/>
                </a:lnTo>
              </a:path>
            </a:pathLst>
          </a:custGeom>
          <a:ln w="6350">
            <a:solidFill>
              <a:srgbClr val="004689"/>
            </a:solidFill>
          </a:ln>
        </p:spPr>
        <p:txBody>
          <a:bodyPr wrap="square" lIns="0" tIns="0" rIns="0" bIns="0" rtlCol="0"/>
          <a:lstStyle/>
          <a:p>
            <a:endParaRPr/>
          </a:p>
        </p:txBody>
      </p:sp>
      <p:sp>
        <p:nvSpPr>
          <p:cNvPr id="286" name="object 286"/>
          <p:cNvSpPr/>
          <p:nvPr/>
        </p:nvSpPr>
        <p:spPr>
          <a:xfrm>
            <a:off x="5720702" y="6478181"/>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287" name="object 287"/>
          <p:cNvSpPr/>
          <p:nvPr/>
        </p:nvSpPr>
        <p:spPr>
          <a:xfrm>
            <a:off x="6452349" y="6475006"/>
            <a:ext cx="662940" cy="0"/>
          </a:xfrm>
          <a:custGeom>
            <a:avLst/>
            <a:gdLst/>
            <a:ahLst/>
            <a:cxnLst/>
            <a:rect l="l" t="t" r="r" b="b"/>
            <a:pathLst>
              <a:path w="662940">
                <a:moveTo>
                  <a:pt x="0" y="0"/>
                </a:moveTo>
                <a:lnTo>
                  <a:pt x="662686" y="0"/>
                </a:lnTo>
              </a:path>
            </a:pathLst>
          </a:custGeom>
          <a:ln w="6350">
            <a:solidFill>
              <a:srgbClr val="004689"/>
            </a:solidFill>
          </a:ln>
        </p:spPr>
        <p:txBody>
          <a:bodyPr wrap="square" lIns="0" tIns="0" rIns="0" bIns="0" rtlCol="0"/>
          <a:lstStyle/>
          <a:p>
            <a:endParaRPr/>
          </a:p>
        </p:txBody>
      </p:sp>
      <p:sp>
        <p:nvSpPr>
          <p:cNvPr id="288" name="object 288"/>
          <p:cNvSpPr/>
          <p:nvPr/>
        </p:nvSpPr>
        <p:spPr>
          <a:xfrm>
            <a:off x="6452349" y="6478181"/>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289" name="object 289"/>
          <p:cNvSpPr/>
          <p:nvPr/>
        </p:nvSpPr>
        <p:spPr>
          <a:xfrm>
            <a:off x="7111860" y="6478181"/>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290" name="object 290"/>
          <p:cNvSpPr/>
          <p:nvPr/>
        </p:nvSpPr>
        <p:spPr>
          <a:xfrm>
            <a:off x="1865515" y="6632994"/>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291" name="object 291"/>
          <p:cNvSpPr/>
          <p:nvPr/>
        </p:nvSpPr>
        <p:spPr>
          <a:xfrm>
            <a:off x="2737992" y="6632994"/>
            <a:ext cx="742315" cy="0"/>
          </a:xfrm>
          <a:custGeom>
            <a:avLst/>
            <a:gdLst/>
            <a:ahLst/>
            <a:cxnLst/>
            <a:rect l="l" t="t" r="r" b="b"/>
            <a:pathLst>
              <a:path w="742314">
                <a:moveTo>
                  <a:pt x="0" y="0"/>
                </a:moveTo>
                <a:lnTo>
                  <a:pt x="741705" y="0"/>
                </a:lnTo>
              </a:path>
            </a:pathLst>
          </a:custGeom>
          <a:ln w="6350">
            <a:solidFill>
              <a:srgbClr val="004689"/>
            </a:solidFill>
          </a:ln>
        </p:spPr>
        <p:txBody>
          <a:bodyPr wrap="square" lIns="0" tIns="0" rIns="0" bIns="0" rtlCol="0"/>
          <a:lstStyle/>
          <a:p>
            <a:endParaRPr/>
          </a:p>
        </p:txBody>
      </p:sp>
      <p:sp>
        <p:nvSpPr>
          <p:cNvPr id="292" name="object 292"/>
          <p:cNvSpPr/>
          <p:nvPr/>
        </p:nvSpPr>
        <p:spPr>
          <a:xfrm>
            <a:off x="2737992" y="6636169"/>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293" name="object 293"/>
          <p:cNvSpPr/>
          <p:nvPr/>
        </p:nvSpPr>
        <p:spPr>
          <a:xfrm>
            <a:off x="3479698" y="6632994"/>
            <a:ext cx="702310" cy="0"/>
          </a:xfrm>
          <a:custGeom>
            <a:avLst/>
            <a:gdLst/>
            <a:ahLst/>
            <a:cxnLst/>
            <a:rect l="l" t="t" r="r" b="b"/>
            <a:pathLst>
              <a:path w="702310">
                <a:moveTo>
                  <a:pt x="0" y="0"/>
                </a:moveTo>
                <a:lnTo>
                  <a:pt x="702005" y="0"/>
                </a:lnTo>
              </a:path>
            </a:pathLst>
          </a:custGeom>
          <a:ln w="6350">
            <a:solidFill>
              <a:srgbClr val="004689"/>
            </a:solidFill>
          </a:ln>
        </p:spPr>
        <p:txBody>
          <a:bodyPr wrap="square" lIns="0" tIns="0" rIns="0" bIns="0" rtlCol="0"/>
          <a:lstStyle/>
          <a:p>
            <a:endParaRPr/>
          </a:p>
        </p:txBody>
      </p:sp>
      <p:sp>
        <p:nvSpPr>
          <p:cNvPr id="294" name="object 294"/>
          <p:cNvSpPr/>
          <p:nvPr/>
        </p:nvSpPr>
        <p:spPr>
          <a:xfrm>
            <a:off x="3479698" y="6636169"/>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295" name="object 295"/>
          <p:cNvSpPr/>
          <p:nvPr/>
        </p:nvSpPr>
        <p:spPr>
          <a:xfrm>
            <a:off x="4181703" y="6632994"/>
            <a:ext cx="765175" cy="0"/>
          </a:xfrm>
          <a:custGeom>
            <a:avLst/>
            <a:gdLst/>
            <a:ahLst/>
            <a:cxnLst/>
            <a:rect l="l" t="t" r="r" b="b"/>
            <a:pathLst>
              <a:path w="765175">
                <a:moveTo>
                  <a:pt x="0" y="0"/>
                </a:moveTo>
                <a:lnTo>
                  <a:pt x="764997" y="0"/>
                </a:lnTo>
              </a:path>
            </a:pathLst>
          </a:custGeom>
          <a:ln w="6350">
            <a:solidFill>
              <a:srgbClr val="004689"/>
            </a:solidFill>
          </a:ln>
        </p:spPr>
        <p:txBody>
          <a:bodyPr wrap="square" lIns="0" tIns="0" rIns="0" bIns="0" rtlCol="0"/>
          <a:lstStyle/>
          <a:p>
            <a:endParaRPr/>
          </a:p>
        </p:txBody>
      </p:sp>
      <p:sp>
        <p:nvSpPr>
          <p:cNvPr id="296" name="object 296"/>
          <p:cNvSpPr/>
          <p:nvPr/>
        </p:nvSpPr>
        <p:spPr>
          <a:xfrm>
            <a:off x="4181703" y="6636169"/>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297" name="object 297"/>
          <p:cNvSpPr/>
          <p:nvPr/>
        </p:nvSpPr>
        <p:spPr>
          <a:xfrm>
            <a:off x="4946700" y="6632994"/>
            <a:ext cx="774065" cy="0"/>
          </a:xfrm>
          <a:custGeom>
            <a:avLst/>
            <a:gdLst/>
            <a:ahLst/>
            <a:cxnLst/>
            <a:rect l="l" t="t" r="r" b="b"/>
            <a:pathLst>
              <a:path w="774064">
                <a:moveTo>
                  <a:pt x="0" y="0"/>
                </a:moveTo>
                <a:lnTo>
                  <a:pt x="774001" y="0"/>
                </a:lnTo>
              </a:path>
            </a:pathLst>
          </a:custGeom>
          <a:ln w="6350">
            <a:solidFill>
              <a:srgbClr val="004689"/>
            </a:solidFill>
          </a:ln>
        </p:spPr>
        <p:txBody>
          <a:bodyPr wrap="square" lIns="0" tIns="0" rIns="0" bIns="0" rtlCol="0"/>
          <a:lstStyle/>
          <a:p>
            <a:endParaRPr/>
          </a:p>
        </p:txBody>
      </p:sp>
      <p:sp>
        <p:nvSpPr>
          <p:cNvPr id="298" name="object 298"/>
          <p:cNvSpPr/>
          <p:nvPr/>
        </p:nvSpPr>
        <p:spPr>
          <a:xfrm>
            <a:off x="4946700" y="6636169"/>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299" name="object 299"/>
          <p:cNvSpPr/>
          <p:nvPr/>
        </p:nvSpPr>
        <p:spPr>
          <a:xfrm>
            <a:off x="5720702" y="6632994"/>
            <a:ext cx="732155" cy="0"/>
          </a:xfrm>
          <a:custGeom>
            <a:avLst/>
            <a:gdLst/>
            <a:ahLst/>
            <a:cxnLst/>
            <a:rect l="l" t="t" r="r" b="b"/>
            <a:pathLst>
              <a:path w="732154">
                <a:moveTo>
                  <a:pt x="0" y="0"/>
                </a:moveTo>
                <a:lnTo>
                  <a:pt x="731647" y="0"/>
                </a:lnTo>
              </a:path>
            </a:pathLst>
          </a:custGeom>
          <a:ln w="6350">
            <a:solidFill>
              <a:srgbClr val="004689"/>
            </a:solidFill>
          </a:ln>
        </p:spPr>
        <p:txBody>
          <a:bodyPr wrap="square" lIns="0" tIns="0" rIns="0" bIns="0" rtlCol="0"/>
          <a:lstStyle/>
          <a:p>
            <a:endParaRPr/>
          </a:p>
        </p:txBody>
      </p:sp>
      <p:sp>
        <p:nvSpPr>
          <p:cNvPr id="300" name="object 300"/>
          <p:cNvSpPr/>
          <p:nvPr/>
        </p:nvSpPr>
        <p:spPr>
          <a:xfrm>
            <a:off x="5720702" y="6636169"/>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301" name="object 301"/>
          <p:cNvSpPr/>
          <p:nvPr/>
        </p:nvSpPr>
        <p:spPr>
          <a:xfrm>
            <a:off x="6452349" y="6632994"/>
            <a:ext cx="662940" cy="0"/>
          </a:xfrm>
          <a:custGeom>
            <a:avLst/>
            <a:gdLst/>
            <a:ahLst/>
            <a:cxnLst/>
            <a:rect l="l" t="t" r="r" b="b"/>
            <a:pathLst>
              <a:path w="662940">
                <a:moveTo>
                  <a:pt x="0" y="0"/>
                </a:moveTo>
                <a:lnTo>
                  <a:pt x="662686" y="0"/>
                </a:lnTo>
              </a:path>
            </a:pathLst>
          </a:custGeom>
          <a:ln w="6350">
            <a:solidFill>
              <a:srgbClr val="004689"/>
            </a:solidFill>
          </a:ln>
        </p:spPr>
        <p:txBody>
          <a:bodyPr wrap="square" lIns="0" tIns="0" rIns="0" bIns="0" rtlCol="0"/>
          <a:lstStyle/>
          <a:p>
            <a:endParaRPr/>
          </a:p>
        </p:txBody>
      </p:sp>
      <p:sp>
        <p:nvSpPr>
          <p:cNvPr id="302" name="object 302"/>
          <p:cNvSpPr/>
          <p:nvPr/>
        </p:nvSpPr>
        <p:spPr>
          <a:xfrm>
            <a:off x="6452349" y="6636169"/>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303" name="object 303"/>
          <p:cNvSpPr/>
          <p:nvPr/>
        </p:nvSpPr>
        <p:spPr>
          <a:xfrm>
            <a:off x="7111860" y="6636169"/>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304" name="object 304"/>
          <p:cNvSpPr/>
          <p:nvPr/>
        </p:nvSpPr>
        <p:spPr>
          <a:xfrm>
            <a:off x="1862340" y="6790982"/>
            <a:ext cx="875665" cy="0"/>
          </a:xfrm>
          <a:custGeom>
            <a:avLst/>
            <a:gdLst/>
            <a:ahLst/>
            <a:cxnLst/>
            <a:rect l="l" t="t" r="r" b="b"/>
            <a:pathLst>
              <a:path w="875664">
                <a:moveTo>
                  <a:pt x="0" y="0"/>
                </a:moveTo>
                <a:lnTo>
                  <a:pt x="875652" y="0"/>
                </a:lnTo>
              </a:path>
            </a:pathLst>
          </a:custGeom>
          <a:ln w="6350">
            <a:solidFill>
              <a:srgbClr val="004689"/>
            </a:solidFill>
          </a:ln>
        </p:spPr>
        <p:txBody>
          <a:bodyPr wrap="square" lIns="0" tIns="0" rIns="0" bIns="0" rtlCol="0"/>
          <a:lstStyle/>
          <a:p>
            <a:endParaRPr/>
          </a:p>
        </p:txBody>
      </p:sp>
      <p:sp>
        <p:nvSpPr>
          <p:cNvPr id="305" name="object 305"/>
          <p:cNvSpPr/>
          <p:nvPr/>
        </p:nvSpPr>
        <p:spPr>
          <a:xfrm>
            <a:off x="2737992" y="6790982"/>
            <a:ext cx="742315" cy="0"/>
          </a:xfrm>
          <a:custGeom>
            <a:avLst/>
            <a:gdLst/>
            <a:ahLst/>
            <a:cxnLst/>
            <a:rect l="l" t="t" r="r" b="b"/>
            <a:pathLst>
              <a:path w="742314">
                <a:moveTo>
                  <a:pt x="0" y="0"/>
                </a:moveTo>
                <a:lnTo>
                  <a:pt x="741705" y="0"/>
                </a:lnTo>
              </a:path>
            </a:pathLst>
          </a:custGeom>
          <a:ln w="6350">
            <a:solidFill>
              <a:srgbClr val="004689"/>
            </a:solidFill>
          </a:ln>
        </p:spPr>
        <p:txBody>
          <a:bodyPr wrap="square" lIns="0" tIns="0" rIns="0" bIns="0" rtlCol="0"/>
          <a:lstStyle/>
          <a:p>
            <a:endParaRPr/>
          </a:p>
        </p:txBody>
      </p:sp>
      <p:sp>
        <p:nvSpPr>
          <p:cNvPr id="306" name="object 306"/>
          <p:cNvSpPr/>
          <p:nvPr/>
        </p:nvSpPr>
        <p:spPr>
          <a:xfrm>
            <a:off x="2737992" y="6794157"/>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307" name="object 307"/>
          <p:cNvSpPr/>
          <p:nvPr/>
        </p:nvSpPr>
        <p:spPr>
          <a:xfrm>
            <a:off x="3479698" y="6790982"/>
            <a:ext cx="702310" cy="0"/>
          </a:xfrm>
          <a:custGeom>
            <a:avLst/>
            <a:gdLst/>
            <a:ahLst/>
            <a:cxnLst/>
            <a:rect l="l" t="t" r="r" b="b"/>
            <a:pathLst>
              <a:path w="702310">
                <a:moveTo>
                  <a:pt x="0" y="0"/>
                </a:moveTo>
                <a:lnTo>
                  <a:pt x="702005" y="0"/>
                </a:lnTo>
              </a:path>
            </a:pathLst>
          </a:custGeom>
          <a:ln w="6350">
            <a:solidFill>
              <a:srgbClr val="004689"/>
            </a:solidFill>
          </a:ln>
        </p:spPr>
        <p:txBody>
          <a:bodyPr wrap="square" lIns="0" tIns="0" rIns="0" bIns="0" rtlCol="0"/>
          <a:lstStyle/>
          <a:p>
            <a:endParaRPr/>
          </a:p>
        </p:txBody>
      </p:sp>
      <p:sp>
        <p:nvSpPr>
          <p:cNvPr id="308" name="object 308"/>
          <p:cNvSpPr/>
          <p:nvPr/>
        </p:nvSpPr>
        <p:spPr>
          <a:xfrm>
            <a:off x="3479698" y="6794157"/>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309" name="object 309"/>
          <p:cNvSpPr/>
          <p:nvPr/>
        </p:nvSpPr>
        <p:spPr>
          <a:xfrm>
            <a:off x="4181703" y="6790982"/>
            <a:ext cx="765175" cy="0"/>
          </a:xfrm>
          <a:custGeom>
            <a:avLst/>
            <a:gdLst/>
            <a:ahLst/>
            <a:cxnLst/>
            <a:rect l="l" t="t" r="r" b="b"/>
            <a:pathLst>
              <a:path w="765175">
                <a:moveTo>
                  <a:pt x="0" y="0"/>
                </a:moveTo>
                <a:lnTo>
                  <a:pt x="764997" y="0"/>
                </a:lnTo>
              </a:path>
            </a:pathLst>
          </a:custGeom>
          <a:ln w="6350">
            <a:solidFill>
              <a:srgbClr val="004689"/>
            </a:solidFill>
          </a:ln>
        </p:spPr>
        <p:txBody>
          <a:bodyPr wrap="square" lIns="0" tIns="0" rIns="0" bIns="0" rtlCol="0"/>
          <a:lstStyle/>
          <a:p>
            <a:endParaRPr/>
          </a:p>
        </p:txBody>
      </p:sp>
      <p:sp>
        <p:nvSpPr>
          <p:cNvPr id="310" name="object 310"/>
          <p:cNvSpPr/>
          <p:nvPr/>
        </p:nvSpPr>
        <p:spPr>
          <a:xfrm>
            <a:off x="4181703" y="6794157"/>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311" name="object 311"/>
          <p:cNvSpPr/>
          <p:nvPr/>
        </p:nvSpPr>
        <p:spPr>
          <a:xfrm>
            <a:off x="4946700" y="6790982"/>
            <a:ext cx="774065" cy="0"/>
          </a:xfrm>
          <a:custGeom>
            <a:avLst/>
            <a:gdLst/>
            <a:ahLst/>
            <a:cxnLst/>
            <a:rect l="l" t="t" r="r" b="b"/>
            <a:pathLst>
              <a:path w="774064">
                <a:moveTo>
                  <a:pt x="0" y="0"/>
                </a:moveTo>
                <a:lnTo>
                  <a:pt x="774001" y="0"/>
                </a:lnTo>
              </a:path>
            </a:pathLst>
          </a:custGeom>
          <a:ln w="6350">
            <a:solidFill>
              <a:srgbClr val="004689"/>
            </a:solidFill>
          </a:ln>
        </p:spPr>
        <p:txBody>
          <a:bodyPr wrap="square" lIns="0" tIns="0" rIns="0" bIns="0" rtlCol="0"/>
          <a:lstStyle/>
          <a:p>
            <a:endParaRPr/>
          </a:p>
        </p:txBody>
      </p:sp>
      <p:sp>
        <p:nvSpPr>
          <p:cNvPr id="312" name="object 312"/>
          <p:cNvSpPr/>
          <p:nvPr/>
        </p:nvSpPr>
        <p:spPr>
          <a:xfrm>
            <a:off x="4946700" y="6794157"/>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313" name="object 313"/>
          <p:cNvSpPr/>
          <p:nvPr/>
        </p:nvSpPr>
        <p:spPr>
          <a:xfrm>
            <a:off x="5720702" y="6790982"/>
            <a:ext cx="732155" cy="0"/>
          </a:xfrm>
          <a:custGeom>
            <a:avLst/>
            <a:gdLst/>
            <a:ahLst/>
            <a:cxnLst/>
            <a:rect l="l" t="t" r="r" b="b"/>
            <a:pathLst>
              <a:path w="732154">
                <a:moveTo>
                  <a:pt x="0" y="0"/>
                </a:moveTo>
                <a:lnTo>
                  <a:pt x="731647" y="0"/>
                </a:lnTo>
              </a:path>
            </a:pathLst>
          </a:custGeom>
          <a:ln w="6350">
            <a:solidFill>
              <a:srgbClr val="004689"/>
            </a:solidFill>
          </a:ln>
        </p:spPr>
        <p:txBody>
          <a:bodyPr wrap="square" lIns="0" tIns="0" rIns="0" bIns="0" rtlCol="0"/>
          <a:lstStyle/>
          <a:p>
            <a:endParaRPr/>
          </a:p>
        </p:txBody>
      </p:sp>
      <p:sp>
        <p:nvSpPr>
          <p:cNvPr id="314" name="object 314"/>
          <p:cNvSpPr/>
          <p:nvPr/>
        </p:nvSpPr>
        <p:spPr>
          <a:xfrm>
            <a:off x="5720702" y="6794157"/>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315" name="object 315"/>
          <p:cNvSpPr/>
          <p:nvPr/>
        </p:nvSpPr>
        <p:spPr>
          <a:xfrm>
            <a:off x="6452349" y="6790982"/>
            <a:ext cx="662940" cy="0"/>
          </a:xfrm>
          <a:custGeom>
            <a:avLst/>
            <a:gdLst/>
            <a:ahLst/>
            <a:cxnLst/>
            <a:rect l="l" t="t" r="r" b="b"/>
            <a:pathLst>
              <a:path w="662940">
                <a:moveTo>
                  <a:pt x="0" y="0"/>
                </a:moveTo>
                <a:lnTo>
                  <a:pt x="662686" y="0"/>
                </a:lnTo>
              </a:path>
            </a:pathLst>
          </a:custGeom>
          <a:ln w="6350">
            <a:solidFill>
              <a:srgbClr val="004689"/>
            </a:solidFill>
          </a:ln>
        </p:spPr>
        <p:txBody>
          <a:bodyPr wrap="square" lIns="0" tIns="0" rIns="0" bIns="0" rtlCol="0"/>
          <a:lstStyle/>
          <a:p>
            <a:endParaRPr/>
          </a:p>
        </p:txBody>
      </p:sp>
      <p:sp>
        <p:nvSpPr>
          <p:cNvPr id="316" name="object 316"/>
          <p:cNvSpPr/>
          <p:nvPr/>
        </p:nvSpPr>
        <p:spPr>
          <a:xfrm>
            <a:off x="6452349" y="6794157"/>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317" name="object 317"/>
          <p:cNvSpPr/>
          <p:nvPr/>
        </p:nvSpPr>
        <p:spPr>
          <a:xfrm>
            <a:off x="7111860" y="6794157"/>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318" name="object 318"/>
          <p:cNvSpPr/>
          <p:nvPr/>
        </p:nvSpPr>
        <p:spPr>
          <a:xfrm>
            <a:off x="1865515" y="6948970"/>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319" name="object 319"/>
          <p:cNvSpPr/>
          <p:nvPr/>
        </p:nvSpPr>
        <p:spPr>
          <a:xfrm>
            <a:off x="2737992" y="6948970"/>
            <a:ext cx="742315" cy="0"/>
          </a:xfrm>
          <a:custGeom>
            <a:avLst/>
            <a:gdLst/>
            <a:ahLst/>
            <a:cxnLst/>
            <a:rect l="l" t="t" r="r" b="b"/>
            <a:pathLst>
              <a:path w="742314">
                <a:moveTo>
                  <a:pt x="0" y="0"/>
                </a:moveTo>
                <a:lnTo>
                  <a:pt x="741705" y="0"/>
                </a:lnTo>
              </a:path>
            </a:pathLst>
          </a:custGeom>
          <a:ln w="6350">
            <a:solidFill>
              <a:srgbClr val="004689"/>
            </a:solidFill>
          </a:ln>
        </p:spPr>
        <p:txBody>
          <a:bodyPr wrap="square" lIns="0" tIns="0" rIns="0" bIns="0" rtlCol="0"/>
          <a:lstStyle/>
          <a:p>
            <a:endParaRPr/>
          </a:p>
        </p:txBody>
      </p:sp>
      <p:sp>
        <p:nvSpPr>
          <p:cNvPr id="320" name="object 320"/>
          <p:cNvSpPr/>
          <p:nvPr/>
        </p:nvSpPr>
        <p:spPr>
          <a:xfrm>
            <a:off x="3479698" y="6948970"/>
            <a:ext cx="702310" cy="0"/>
          </a:xfrm>
          <a:custGeom>
            <a:avLst/>
            <a:gdLst/>
            <a:ahLst/>
            <a:cxnLst/>
            <a:rect l="l" t="t" r="r" b="b"/>
            <a:pathLst>
              <a:path w="702310">
                <a:moveTo>
                  <a:pt x="0" y="0"/>
                </a:moveTo>
                <a:lnTo>
                  <a:pt x="702005" y="0"/>
                </a:lnTo>
              </a:path>
            </a:pathLst>
          </a:custGeom>
          <a:ln w="6350">
            <a:solidFill>
              <a:srgbClr val="004689"/>
            </a:solidFill>
          </a:ln>
        </p:spPr>
        <p:txBody>
          <a:bodyPr wrap="square" lIns="0" tIns="0" rIns="0" bIns="0" rtlCol="0"/>
          <a:lstStyle/>
          <a:p>
            <a:endParaRPr/>
          </a:p>
        </p:txBody>
      </p:sp>
      <p:sp>
        <p:nvSpPr>
          <p:cNvPr id="321" name="object 321"/>
          <p:cNvSpPr/>
          <p:nvPr/>
        </p:nvSpPr>
        <p:spPr>
          <a:xfrm>
            <a:off x="4181703" y="6948970"/>
            <a:ext cx="765175" cy="0"/>
          </a:xfrm>
          <a:custGeom>
            <a:avLst/>
            <a:gdLst/>
            <a:ahLst/>
            <a:cxnLst/>
            <a:rect l="l" t="t" r="r" b="b"/>
            <a:pathLst>
              <a:path w="765175">
                <a:moveTo>
                  <a:pt x="0" y="0"/>
                </a:moveTo>
                <a:lnTo>
                  <a:pt x="764997" y="0"/>
                </a:lnTo>
              </a:path>
            </a:pathLst>
          </a:custGeom>
          <a:ln w="6350">
            <a:solidFill>
              <a:srgbClr val="004689"/>
            </a:solidFill>
          </a:ln>
        </p:spPr>
        <p:txBody>
          <a:bodyPr wrap="square" lIns="0" tIns="0" rIns="0" bIns="0" rtlCol="0"/>
          <a:lstStyle/>
          <a:p>
            <a:endParaRPr/>
          </a:p>
        </p:txBody>
      </p:sp>
      <p:sp>
        <p:nvSpPr>
          <p:cNvPr id="322" name="object 322"/>
          <p:cNvSpPr/>
          <p:nvPr/>
        </p:nvSpPr>
        <p:spPr>
          <a:xfrm>
            <a:off x="4946700" y="6948970"/>
            <a:ext cx="774065" cy="0"/>
          </a:xfrm>
          <a:custGeom>
            <a:avLst/>
            <a:gdLst/>
            <a:ahLst/>
            <a:cxnLst/>
            <a:rect l="l" t="t" r="r" b="b"/>
            <a:pathLst>
              <a:path w="774064">
                <a:moveTo>
                  <a:pt x="0" y="0"/>
                </a:moveTo>
                <a:lnTo>
                  <a:pt x="774001" y="0"/>
                </a:lnTo>
              </a:path>
            </a:pathLst>
          </a:custGeom>
          <a:ln w="6350">
            <a:solidFill>
              <a:srgbClr val="004689"/>
            </a:solidFill>
          </a:ln>
        </p:spPr>
        <p:txBody>
          <a:bodyPr wrap="square" lIns="0" tIns="0" rIns="0" bIns="0" rtlCol="0"/>
          <a:lstStyle/>
          <a:p>
            <a:endParaRPr/>
          </a:p>
        </p:txBody>
      </p:sp>
      <p:sp>
        <p:nvSpPr>
          <p:cNvPr id="323" name="object 323"/>
          <p:cNvSpPr/>
          <p:nvPr/>
        </p:nvSpPr>
        <p:spPr>
          <a:xfrm>
            <a:off x="5720702" y="6948970"/>
            <a:ext cx="732155" cy="0"/>
          </a:xfrm>
          <a:custGeom>
            <a:avLst/>
            <a:gdLst/>
            <a:ahLst/>
            <a:cxnLst/>
            <a:rect l="l" t="t" r="r" b="b"/>
            <a:pathLst>
              <a:path w="732154">
                <a:moveTo>
                  <a:pt x="0" y="0"/>
                </a:moveTo>
                <a:lnTo>
                  <a:pt x="731647" y="0"/>
                </a:lnTo>
              </a:path>
            </a:pathLst>
          </a:custGeom>
          <a:ln w="6350">
            <a:solidFill>
              <a:srgbClr val="004689"/>
            </a:solidFill>
          </a:ln>
        </p:spPr>
        <p:txBody>
          <a:bodyPr wrap="square" lIns="0" tIns="0" rIns="0" bIns="0" rtlCol="0"/>
          <a:lstStyle/>
          <a:p>
            <a:endParaRPr/>
          </a:p>
        </p:txBody>
      </p:sp>
      <p:sp>
        <p:nvSpPr>
          <p:cNvPr id="324" name="object 324"/>
          <p:cNvSpPr/>
          <p:nvPr/>
        </p:nvSpPr>
        <p:spPr>
          <a:xfrm>
            <a:off x="6452349" y="6948970"/>
            <a:ext cx="662940" cy="0"/>
          </a:xfrm>
          <a:custGeom>
            <a:avLst/>
            <a:gdLst/>
            <a:ahLst/>
            <a:cxnLst/>
            <a:rect l="l" t="t" r="r" b="b"/>
            <a:pathLst>
              <a:path w="662940">
                <a:moveTo>
                  <a:pt x="0" y="0"/>
                </a:moveTo>
                <a:lnTo>
                  <a:pt x="662686" y="0"/>
                </a:lnTo>
              </a:path>
            </a:pathLst>
          </a:custGeom>
          <a:ln w="6350">
            <a:solidFill>
              <a:srgbClr val="004689"/>
            </a:solidFill>
          </a:ln>
        </p:spPr>
        <p:txBody>
          <a:bodyPr wrap="square" lIns="0" tIns="0" rIns="0" bIns="0" rtlCol="0"/>
          <a:lstStyle/>
          <a:p>
            <a:endParaRPr/>
          </a:p>
        </p:txBody>
      </p:sp>
      <p:sp>
        <p:nvSpPr>
          <p:cNvPr id="325" name="object 325"/>
          <p:cNvSpPr/>
          <p:nvPr/>
        </p:nvSpPr>
        <p:spPr>
          <a:xfrm>
            <a:off x="993049" y="5993015"/>
            <a:ext cx="872490" cy="0"/>
          </a:xfrm>
          <a:custGeom>
            <a:avLst/>
            <a:gdLst/>
            <a:ahLst/>
            <a:cxnLst/>
            <a:rect l="l" t="t" r="r" b="b"/>
            <a:pathLst>
              <a:path w="872489">
                <a:moveTo>
                  <a:pt x="0" y="0"/>
                </a:moveTo>
                <a:lnTo>
                  <a:pt x="872477" y="0"/>
                </a:lnTo>
              </a:path>
            </a:pathLst>
          </a:custGeom>
          <a:ln w="6350">
            <a:solidFill>
              <a:srgbClr val="004689"/>
            </a:solidFill>
          </a:ln>
        </p:spPr>
        <p:txBody>
          <a:bodyPr wrap="square" lIns="0" tIns="0" rIns="0" bIns="0" rtlCol="0"/>
          <a:lstStyle/>
          <a:p>
            <a:endParaRPr/>
          </a:p>
        </p:txBody>
      </p:sp>
      <p:sp>
        <p:nvSpPr>
          <p:cNvPr id="326" name="object 326"/>
          <p:cNvSpPr/>
          <p:nvPr/>
        </p:nvSpPr>
        <p:spPr>
          <a:xfrm>
            <a:off x="1865515" y="5996190"/>
            <a:ext cx="0" cy="318135"/>
          </a:xfrm>
          <a:custGeom>
            <a:avLst/>
            <a:gdLst/>
            <a:ahLst/>
            <a:cxnLst/>
            <a:rect l="l" t="t" r="r" b="b"/>
            <a:pathLst>
              <a:path h="318135">
                <a:moveTo>
                  <a:pt x="0" y="317652"/>
                </a:moveTo>
                <a:lnTo>
                  <a:pt x="0" y="0"/>
                </a:lnTo>
              </a:path>
            </a:pathLst>
          </a:custGeom>
          <a:ln w="6350">
            <a:solidFill>
              <a:srgbClr val="004689"/>
            </a:solidFill>
          </a:ln>
        </p:spPr>
        <p:txBody>
          <a:bodyPr wrap="square" lIns="0" tIns="0" rIns="0" bIns="0" rtlCol="0"/>
          <a:lstStyle/>
          <a:p>
            <a:endParaRPr/>
          </a:p>
        </p:txBody>
      </p:sp>
      <p:sp>
        <p:nvSpPr>
          <p:cNvPr id="327" name="object 327"/>
          <p:cNvSpPr/>
          <p:nvPr/>
        </p:nvSpPr>
        <p:spPr>
          <a:xfrm>
            <a:off x="986699" y="6317018"/>
            <a:ext cx="878840" cy="0"/>
          </a:xfrm>
          <a:custGeom>
            <a:avLst/>
            <a:gdLst/>
            <a:ahLst/>
            <a:cxnLst/>
            <a:rect l="l" t="t" r="r" b="b"/>
            <a:pathLst>
              <a:path w="878839">
                <a:moveTo>
                  <a:pt x="0" y="0"/>
                </a:moveTo>
                <a:lnTo>
                  <a:pt x="878827" y="0"/>
                </a:lnTo>
              </a:path>
            </a:pathLst>
          </a:custGeom>
          <a:ln w="6350">
            <a:solidFill>
              <a:srgbClr val="004689"/>
            </a:solidFill>
          </a:ln>
        </p:spPr>
        <p:txBody>
          <a:bodyPr wrap="square" lIns="0" tIns="0" rIns="0" bIns="0" rtlCol="0"/>
          <a:lstStyle/>
          <a:p>
            <a:endParaRPr/>
          </a:p>
        </p:txBody>
      </p:sp>
      <p:sp>
        <p:nvSpPr>
          <p:cNvPr id="328" name="object 328"/>
          <p:cNvSpPr/>
          <p:nvPr/>
        </p:nvSpPr>
        <p:spPr>
          <a:xfrm>
            <a:off x="1865515" y="6320193"/>
            <a:ext cx="0" cy="151765"/>
          </a:xfrm>
          <a:custGeom>
            <a:avLst/>
            <a:gdLst/>
            <a:ahLst/>
            <a:cxnLst/>
            <a:rect l="l" t="t" r="r" b="b"/>
            <a:pathLst>
              <a:path h="151764">
                <a:moveTo>
                  <a:pt x="0" y="151637"/>
                </a:moveTo>
                <a:lnTo>
                  <a:pt x="0" y="0"/>
                </a:lnTo>
              </a:path>
            </a:pathLst>
          </a:custGeom>
          <a:ln w="6350">
            <a:solidFill>
              <a:srgbClr val="004689"/>
            </a:solidFill>
          </a:ln>
        </p:spPr>
        <p:txBody>
          <a:bodyPr wrap="square" lIns="0" tIns="0" rIns="0" bIns="0" rtlCol="0"/>
          <a:lstStyle/>
          <a:p>
            <a:endParaRPr/>
          </a:p>
        </p:txBody>
      </p:sp>
      <p:sp>
        <p:nvSpPr>
          <p:cNvPr id="329" name="object 329"/>
          <p:cNvSpPr/>
          <p:nvPr/>
        </p:nvSpPr>
        <p:spPr>
          <a:xfrm>
            <a:off x="1865515" y="6478181"/>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330" name="object 330"/>
          <p:cNvSpPr/>
          <p:nvPr/>
        </p:nvSpPr>
        <p:spPr>
          <a:xfrm>
            <a:off x="999399" y="6632994"/>
            <a:ext cx="866140" cy="0"/>
          </a:xfrm>
          <a:custGeom>
            <a:avLst/>
            <a:gdLst/>
            <a:ahLst/>
            <a:cxnLst/>
            <a:rect l="l" t="t" r="r" b="b"/>
            <a:pathLst>
              <a:path w="866139">
                <a:moveTo>
                  <a:pt x="0" y="0"/>
                </a:moveTo>
                <a:lnTo>
                  <a:pt x="866127" y="0"/>
                </a:lnTo>
              </a:path>
            </a:pathLst>
          </a:custGeom>
          <a:ln w="6350">
            <a:solidFill>
              <a:srgbClr val="004689"/>
            </a:solidFill>
          </a:ln>
        </p:spPr>
        <p:txBody>
          <a:bodyPr wrap="square" lIns="0" tIns="0" rIns="0" bIns="0" rtlCol="0"/>
          <a:lstStyle/>
          <a:p>
            <a:endParaRPr/>
          </a:p>
        </p:txBody>
      </p:sp>
      <p:sp>
        <p:nvSpPr>
          <p:cNvPr id="331" name="object 331"/>
          <p:cNvSpPr/>
          <p:nvPr/>
        </p:nvSpPr>
        <p:spPr>
          <a:xfrm>
            <a:off x="1865515" y="6636169"/>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332" name="object 332"/>
          <p:cNvSpPr/>
          <p:nvPr/>
        </p:nvSpPr>
        <p:spPr>
          <a:xfrm>
            <a:off x="1865515" y="6794157"/>
            <a:ext cx="0" cy="151765"/>
          </a:xfrm>
          <a:custGeom>
            <a:avLst/>
            <a:gdLst/>
            <a:ahLst/>
            <a:cxnLst/>
            <a:rect l="l" t="t" r="r" b="b"/>
            <a:pathLst>
              <a:path h="151765">
                <a:moveTo>
                  <a:pt x="0" y="151637"/>
                </a:moveTo>
                <a:lnTo>
                  <a:pt x="0" y="0"/>
                </a:lnTo>
              </a:path>
            </a:pathLst>
          </a:custGeom>
          <a:ln w="6350">
            <a:solidFill>
              <a:srgbClr val="004689"/>
            </a:solidFill>
          </a:ln>
        </p:spPr>
        <p:txBody>
          <a:bodyPr wrap="square" lIns="0" tIns="0" rIns="0" bIns="0" rtlCol="0"/>
          <a:lstStyle/>
          <a:p>
            <a:endParaRPr/>
          </a:p>
        </p:txBody>
      </p:sp>
      <p:sp>
        <p:nvSpPr>
          <p:cNvPr id="333" name="object 333"/>
          <p:cNvSpPr/>
          <p:nvPr/>
        </p:nvSpPr>
        <p:spPr>
          <a:xfrm>
            <a:off x="986699" y="6948970"/>
            <a:ext cx="878840" cy="0"/>
          </a:xfrm>
          <a:custGeom>
            <a:avLst/>
            <a:gdLst/>
            <a:ahLst/>
            <a:cxnLst/>
            <a:rect l="l" t="t" r="r" b="b"/>
            <a:pathLst>
              <a:path w="878839">
                <a:moveTo>
                  <a:pt x="0" y="0"/>
                </a:moveTo>
                <a:lnTo>
                  <a:pt x="878827" y="0"/>
                </a:lnTo>
              </a:path>
            </a:pathLst>
          </a:custGeom>
          <a:ln w="6350">
            <a:solidFill>
              <a:srgbClr val="004689"/>
            </a:solidFill>
          </a:ln>
        </p:spPr>
        <p:txBody>
          <a:bodyPr wrap="square" lIns="0" tIns="0" rIns="0" bIns="0" rtlCol="0"/>
          <a:lstStyle/>
          <a:p>
            <a:endParaRPr/>
          </a:p>
        </p:txBody>
      </p:sp>
      <p:sp>
        <p:nvSpPr>
          <p:cNvPr id="334" name="object 334"/>
          <p:cNvSpPr txBox="1"/>
          <p:nvPr/>
        </p:nvSpPr>
        <p:spPr>
          <a:xfrm>
            <a:off x="1067155" y="6004697"/>
            <a:ext cx="565785" cy="261620"/>
          </a:xfrm>
          <a:prstGeom prst="rect">
            <a:avLst/>
          </a:prstGeom>
        </p:spPr>
        <p:txBody>
          <a:bodyPr vert="horz" wrap="square" lIns="0" tIns="22860" rIns="0" bIns="0" rtlCol="0">
            <a:spAutoFit/>
          </a:bodyPr>
          <a:lstStyle/>
          <a:p>
            <a:pPr marL="12700" marR="5080">
              <a:lnSpc>
                <a:spcPts val="900"/>
              </a:lnSpc>
              <a:spcBef>
                <a:spcPts val="180"/>
              </a:spcBef>
            </a:pPr>
            <a:r>
              <a:rPr sz="800" b="1" spc="5" dirty="0">
                <a:solidFill>
                  <a:srgbClr val="004689"/>
                </a:solidFill>
                <a:latin typeface="Calibri"/>
                <a:cs typeface="Calibri"/>
              </a:rPr>
              <a:t>I</a:t>
            </a:r>
            <a:r>
              <a:rPr sz="800" b="1" spc="30" dirty="0">
                <a:solidFill>
                  <a:srgbClr val="004689"/>
                </a:solidFill>
                <a:latin typeface="Calibri"/>
                <a:cs typeface="Calibri"/>
              </a:rPr>
              <a:t>n</a:t>
            </a:r>
            <a:r>
              <a:rPr sz="800" b="1" spc="15" dirty="0">
                <a:solidFill>
                  <a:srgbClr val="004689"/>
                </a:solidFill>
                <a:latin typeface="Calibri"/>
                <a:cs typeface="Calibri"/>
              </a:rPr>
              <a:t>c</a:t>
            </a:r>
            <a:r>
              <a:rPr sz="800" b="1" spc="25" dirty="0">
                <a:solidFill>
                  <a:srgbClr val="004689"/>
                </a:solidFill>
                <a:latin typeface="Calibri"/>
                <a:cs typeface="Calibri"/>
              </a:rPr>
              <a:t>a</a:t>
            </a:r>
            <a:r>
              <a:rPr sz="800" b="1" spc="15" dirty="0">
                <a:solidFill>
                  <a:srgbClr val="004689"/>
                </a:solidFill>
                <a:latin typeface="Calibri"/>
                <a:cs typeface="Calibri"/>
              </a:rPr>
              <a:t>p</a:t>
            </a:r>
            <a:r>
              <a:rPr sz="800" b="1" spc="30" dirty="0">
                <a:solidFill>
                  <a:srgbClr val="004689"/>
                </a:solidFill>
                <a:latin typeface="Calibri"/>
                <a:cs typeface="Calibri"/>
              </a:rPr>
              <a:t>a</a:t>
            </a:r>
            <a:r>
              <a:rPr sz="800" b="1" spc="15" dirty="0">
                <a:solidFill>
                  <a:srgbClr val="004689"/>
                </a:solidFill>
                <a:latin typeface="Calibri"/>
                <a:cs typeface="Calibri"/>
              </a:rPr>
              <a:t>c</a:t>
            </a:r>
            <a:r>
              <a:rPr sz="800" b="1" spc="20" dirty="0">
                <a:solidFill>
                  <a:srgbClr val="004689"/>
                </a:solidFill>
                <a:latin typeface="Calibri"/>
                <a:cs typeface="Calibri"/>
              </a:rPr>
              <a:t>id</a:t>
            </a:r>
            <a:r>
              <a:rPr sz="800" b="1" spc="30" dirty="0">
                <a:solidFill>
                  <a:srgbClr val="004689"/>
                </a:solidFill>
                <a:latin typeface="Calibri"/>
                <a:cs typeface="Calibri"/>
              </a:rPr>
              <a:t>a</a:t>
            </a:r>
            <a:r>
              <a:rPr sz="800" b="1" spc="10" dirty="0">
                <a:solidFill>
                  <a:srgbClr val="004689"/>
                </a:solidFill>
                <a:latin typeface="Calibri"/>
                <a:cs typeface="Calibri"/>
              </a:rPr>
              <a:t>d  </a:t>
            </a:r>
            <a:r>
              <a:rPr sz="800" b="1" spc="20" dirty="0">
                <a:solidFill>
                  <a:srgbClr val="004689"/>
                </a:solidFill>
                <a:latin typeface="Calibri"/>
                <a:cs typeface="Calibri"/>
              </a:rPr>
              <a:t>laboral</a:t>
            </a:r>
            <a:endParaRPr sz="800">
              <a:latin typeface="Calibri"/>
              <a:cs typeface="Calibri"/>
            </a:endParaRPr>
          </a:p>
        </p:txBody>
      </p:sp>
      <p:sp>
        <p:nvSpPr>
          <p:cNvPr id="335" name="object 335"/>
          <p:cNvSpPr txBox="1"/>
          <p:nvPr/>
        </p:nvSpPr>
        <p:spPr>
          <a:xfrm>
            <a:off x="1939594" y="6004697"/>
            <a:ext cx="480695" cy="147320"/>
          </a:xfrm>
          <a:prstGeom prst="rect">
            <a:avLst/>
          </a:prstGeom>
        </p:spPr>
        <p:txBody>
          <a:bodyPr vert="horz" wrap="square" lIns="0" tIns="12700" rIns="0" bIns="0" rtlCol="0">
            <a:spAutoFit/>
          </a:bodyPr>
          <a:lstStyle/>
          <a:p>
            <a:pPr marL="12700">
              <a:lnSpc>
                <a:spcPct val="100000"/>
              </a:lnSpc>
              <a:spcBef>
                <a:spcPts val="100"/>
              </a:spcBef>
            </a:pPr>
            <a:r>
              <a:rPr sz="800" b="1" spc="20" dirty="0">
                <a:solidFill>
                  <a:srgbClr val="004689"/>
                </a:solidFill>
                <a:latin typeface="Calibri"/>
                <a:cs typeface="Calibri"/>
              </a:rPr>
              <a:t>Cobertura</a:t>
            </a:r>
            <a:endParaRPr sz="800">
              <a:latin typeface="Calibri"/>
              <a:cs typeface="Calibri"/>
            </a:endParaRPr>
          </a:p>
        </p:txBody>
      </p:sp>
      <p:sp>
        <p:nvSpPr>
          <p:cNvPr id="336" name="object 336"/>
          <p:cNvSpPr txBox="1"/>
          <p:nvPr/>
        </p:nvSpPr>
        <p:spPr>
          <a:xfrm>
            <a:off x="2812033" y="6004697"/>
            <a:ext cx="492759" cy="261620"/>
          </a:xfrm>
          <a:prstGeom prst="rect">
            <a:avLst/>
          </a:prstGeom>
        </p:spPr>
        <p:txBody>
          <a:bodyPr vert="horz" wrap="square" lIns="0" tIns="22860" rIns="0" bIns="0" rtlCol="0">
            <a:spAutoFit/>
          </a:bodyPr>
          <a:lstStyle/>
          <a:p>
            <a:pPr marL="12700" marR="5080">
              <a:lnSpc>
                <a:spcPts val="900"/>
              </a:lnSpc>
              <a:spcBef>
                <a:spcPts val="180"/>
              </a:spcBef>
            </a:pPr>
            <a:r>
              <a:rPr sz="800" b="1" spc="20" dirty="0">
                <a:solidFill>
                  <a:srgbClr val="004689"/>
                </a:solidFill>
                <a:latin typeface="Calibri"/>
                <a:cs typeface="Calibri"/>
              </a:rPr>
              <a:t>Días  </a:t>
            </a:r>
            <a:r>
              <a:rPr sz="800" b="1" spc="-5" dirty="0">
                <a:solidFill>
                  <a:srgbClr val="004689"/>
                </a:solidFill>
                <a:latin typeface="Calibri"/>
                <a:cs typeface="Calibri"/>
              </a:rPr>
              <a:t>F</a:t>
            </a:r>
            <a:r>
              <a:rPr sz="800" b="1" spc="5" dirty="0">
                <a:solidFill>
                  <a:srgbClr val="004689"/>
                </a:solidFill>
                <a:latin typeface="Calibri"/>
                <a:cs typeface="Calibri"/>
              </a:rPr>
              <a:t>r</a:t>
            </a:r>
            <a:r>
              <a:rPr sz="800" b="1" spc="25" dirty="0">
                <a:solidFill>
                  <a:srgbClr val="004689"/>
                </a:solidFill>
                <a:latin typeface="Calibri"/>
                <a:cs typeface="Calibri"/>
              </a:rPr>
              <a:t>a</a:t>
            </a:r>
            <a:r>
              <a:rPr sz="800" b="1" spc="30" dirty="0">
                <a:solidFill>
                  <a:srgbClr val="004689"/>
                </a:solidFill>
                <a:latin typeface="Calibri"/>
                <a:cs typeface="Calibri"/>
              </a:rPr>
              <a:t>n</a:t>
            </a:r>
            <a:r>
              <a:rPr sz="800" b="1" spc="20" dirty="0">
                <a:solidFill>
                  <a:srgbClr val="004689"/>
                </a:solidFill>
                <a:latin typeface="Calibri"/>
                <a:cs typeface="Calibri"/>
              </a:rPr>
              <a:t>q</a:t>
            </a:r>
            <a:r>
              <a:rPr sz="800" b="1" spc="30" dirty="0">
                <a:solidFill>
                  <a:srgbClr val="004689"/>
                </a:solidFill>
                <a:latin typeface="Calibri"/>
                <a:cs typeface="Calibri"/>
              </a:rPr>
              <a:t>u</a:t>
            </a:r>
            <a:r>
              <a:rPr sz="800" b="1" spc="20" dirty="0">
                <a:solidFill>
                  <a:srgbClr val="004689"/>
                </a:solidFill>
                <a:latin typeface="Calibri"/>
                <a:cs typeface="Calibri"/>
              </a:rPr>
              <a:t>i</a:t>
            </a:r>
            <a:r>
              <a:rPr sz="800" b="1" spc="15" dirty="0">
                <a:solidFill>
                  <a:srgbClr val="004689"/>
                </a:solidFill>
                <a:latin typeface="Calibri"/>
                <a:cs typeface="Calibri"/>
              </a:rPr>
              <a:t>c</a:t>
            </a:r>
            <a:r>
              <a:rPr sz="800" b="1" spc="20" dirty="0">
                <a:solidFill>
                  <a:srgbClr val="004689"/>
                </a:solidFill>
                <a:latin typeface="Calibri"/>
                <a:cs typeface="Calibri"/>
              </a:rPr>
              <a:t>i</a:t>
            </a:r>
            <a:r>
              <a:rPr sz="800" b="1" spc="25" dirty="0">
                <a:solidFill>
                  <a:srgbClr val="004689"/>
                </a:solidFill>
                <a:latin typeface="Calibri"/>
                <a:cs typeface="Calibri"/>
              </a:rPr>
              <a:t>a</a:t>
            </a:r>
            <a:endParaRPr sz="800">
              <a:latin typeface="Calibri"/>
              <a:cs typeface="Calibri"/>
            </a:endParaRPr>
          </a:p>
        </p:txBody>
      </p:sp>
      <p:sp>
        <p:nvSpPr>
          <p:cNvPr id="337" name="object 337"/>
          <p:cNvSpPr txBox="1"/>
          <p:nvPr/>
        </p:nvSpPr>
        <p:spPr>
          <a:xfrm>
            <a:off x="3553704" y="6004697"/>
            <a:ext cx="495934" cy="261620"/>
          </a:xfrm>
          <a:prstGeom prst="rect">
            <a:avLst/>
          </a:prstGeom>
        </p:spPr>
        <p:txBody>
          <a:bodyPr vert="horz" wrap="square" lIns="0" tIns="22860" rIns="0" bIns="0" rtlCol="0">
            <a:spAutoFit/>
          </a:bodyPr>
          <a:lstStyle/>
          <a:p>
            <a:pPr marL="12700" marR="5080">
              <a:lnSpc>
                <a:spcPts val="900"/>
              </a:lnSpc>
              <a:spcBef>
                <a:spcPts val="180"/>
              </a:spcBef>
            </a:pPr>
            <a:r>
              <a:rPr sz="800" b="1" spc="25" dirty="0">
                <a:solidFill>
                  <a:srgbClr val="004689"/>
                </a:solidFill>
                <a:latin typeface="Calibri"/>
                <a:cs typeface="Calibri"/>
              </a:rPr>
              <a:t>Cantidad  </a:t>
            </a:r>
            <a:r>
              <a:rPr sz="800" b="1" spc="20" dirty="0">
                <a:solidFill>
                  <a:srgbClr val="004689"/>
                </a:solidFill>
                <a:latin typeface="Calibri"/>
                <a:cs typeface="Calibri"/>
              </a:rPr>
              <a:t>as</a:t>
            </a:r>
            <a:r>
              <a:rPr sz="800" b="1" spc="40" dirty="0">
                <a:solidFill>
                  <a:srgbClr val="004689"/>
                </a:solidFill>
                <a:latin typeface="Calibri"/>
                <a:cs typeface="Calibri"/>
              </a:rPr>
              <a:t>e</a:t>
            </a:r>
            <a:r>
              <a:rPr sz="800" b="1" spc="35" dirty="0">
                <a:solidFill>
                  <a:srgbClr val="004689"/>
                </a:solidFill>
                <a:latin typeface="Calibri"/>
                <a:cs typeface="Calibri"/>
              </a:rPr>
              <a:t>g</a:t>
            </a:r>
            <a:r>
              <a:rPr sz="800" b="1" spc="30" dirty="0">
                <a:solidFill>
                  <a:srgbClr val="004689"/>
                </a:solidFill>
                <a:latin typeface="Calibri"/>
                <a:cs typeface="Calibri"/>
              </a:rPr>
              <a:t>u</a:t>
            </a:r>
            <a:r>
              <a:rPr sz="800" b="1" spc="5" dirty="0">
                <a:solidFill>
                  <a:srgbClr val="004689"/>
                </a:solidFill>
                <a:latin typeface="Calibri"/>
                <a:cs typeface="Calibri"/>
              </a:rPr>
              <a:t>r</a:t>
            </a:r>
            <a:r>
              <a:rPr sz="800" b="1" spc="25" dirty="0">
                <a:solidFill>
                  <a:srgbClr val="004689"/>
                </a:solidFill>
                <a:latin typeface="Calibri"/>
                <a:cs typeface="Calibri"/>
              </a:rPr>
              <a:t>ada</a:t>
            </a:r>
            <a:endParaRPr sz="800">
              <a:latin typeface="Calibri"/>
              <a:cs typeface="Calibri"/>
            </a:endParaRPr>
          </a:p>
        </p:txBody>
      </p:sp>
      <p:sp>
        <p:nvSpPr>
          <p:cNvPr id="338" name="object 338"/>
          <p:cNvSpPr txBox="1"/>
          <p:nvPr/>
        </p:nvSpPr>
        <p:spPr>
          <a:xfrm>
            <a:off x="4255797" y="6000353"/>
            <a:ext cx="610870" cy="254635"/>
          </a:xfrm>
          <a:prstGeom prst="rect">
            <a:avLst/>
          </a:prstGeom>
        </p:spPr>
        <p:txBody>
          <a:bodyPr vert="horz" wrap="square" lIns="0" tIns="12700" rIns="0" bIns="0" rtlCol="0">
            <a:spAutoFit/>
          </a:bodyPr>
          <a:lstStyle/>
          <a:p>
            <a:pPr marL="12700" marR="5080">
              <a:lnSpc>
                <a:spcPct val="107200"/>
              </a:lnSpc>
              <a:spcBef>
                <a:spcPts val="100"/>
              </a:spcBef>
            </a:pPr>
            <a:r>
              <a:rPr sz="700" b="1" spc="20" dirty="0">
                <a:solidFill>
                  <a:srgbClr val="004689"/>
                </a:solidFill>
                <a:latin typeface="Calibri"/>
                <a:cs typeface="Calibri"/>
              </a:rPr>
              <a:t>Duración  In</a:t>
            </a:r>
            <a:r>
              <a:rPr sz="700" b="1" spc="25" dirty="0">
                <a:solidFill>
                  <a:srgbClr val="004689"/>
                </a:solidFill>
                <a:latin typeface="Calibri"/>
                <a:cs typeface="Calibri"/>
              </a:rPr>
              <a:t>d</a:t>
            </a:r>
            <a:r>
              <a:rPr sz="700" b="1" spc="15" dirty="0">
                <a:solidFill>
                  <a:srgbClr val="004689"/>
                </a:solidFill>
                <a:latin typeface="Calibri"/>
                <a:cs typeface="Calibri"/>
              </a:rPr>
              <a:t>e</a:t>
            </a:r>
            <a:r>
              <a:rPr sz="700" b="1" spc="35" dirty="0">
                <a:solidFill>
                  <a:srgbClr val="004689"/>
                </a:solidFill>
                <a:latin typeface="Calibri"/>
                <a:cs typeface="Calibri"/>
              </a:rPr>
              <a:t>m</a:t>
            </a:r>
            <a:r>
              <a:rPr sz="700" b="1" spc="25" dirty="0">
                <a:solidFill>
                  <a:srgbClr val="004689"/>
                </a:solidFill>
                <a:latin typeface="Calibri"/>
                <a:cs typeface="Calibri"/>
              </a:rPr>
              <a:t>n</a:t>
            </a:r>
            <a:r>
              <a:rPr sz="700" b="1" spc="20" dirty="0">
                <a:solidFill>
                  <a:srgbClr val="004689"/>
                </a:solidFill>
                <a:latin typeface="Calibri"/>
                <a:cs typeface="Calibri"/>
              </a:rPr>
              <a:t>i</a:t>
            </a:r>
            <a:r>
              <a:rPr sz="700" b="1" spc="40" dirty="0">
                <a:solidFill>
                  <a:srgbClr val="004689"/>
                </a:solidFill>
                <a:latin typeface="Calibri"/>
                <a:cs typeface="Calibri"/>
              </a:rPr>
              <a:t>z</a:t>
            </a:r>
            <a:r>
              <a:rPr sz="700" b="1" spc="25" dirty="0">
                <a:solidFill>
                  <a:srgbClr val="004689"/>
                </a:solidFill>
                <a:latin typeface="Calibri"/>
                <a:cs typeface="Calibri"/>
              </a:rPr>
              <a:t>a</a:t>
            </a:r>
            <a:r>
              <a:rPr sz="700" b="1" spc="10" dirty="0">
                <a:solidFill>
                  <a:srgbClr val="004689"/>
                </a:solidFill>
                <a:latin typeface="Calibri"/>
                <a:cs typeface="Calibri"/>
              </a:rPr>
              <a:t>c</a:t>
            </a:r>
            <a:r>
              <a:rPr sz="700" b="1" spc="20" dirty="0">
                <a:solidFill>
                  <a:srgbClr val="004689"/>
                </a:solidFill>
                <a:latin typeface="Calibri"/>
                <a:cs typeface="Calibri"/>
              </a:rPr>
              <a:t>ión</a:t>
            </a:r>
            <a:endParaRPr sz="700">
              <a:latin typeface="Calibri"/>
              <a:cs typeface="Calibri"/>
            </a:endParaRPr>
          </a:p>
        </p:txBody>
      </p:sp>
      <p:sp>
        <p:nvSpPr>
          <p:cNvPr id="339" name="object 339"/>
          <p:cNvSpPr txBox="1"/>
          <p:nvPr/>
        </p:nvSpPr>
        <p:spPr>
          <a:xfrm>
            <a:off x="5020797" y="6004697"/>
            <a:ext cx="1146810" cy="261620"/>
          </a:xfrm>
          <a:prstGeom prst="rect">
            <a:avLst/>
          </a:prstGeom>
        </p:spPr>
        <p:txBody>
          <a:bodyPr vert="horz" wrap="square" lIns="0" tIns="22860" rIns="0" bIns="0" rtlCol="0">
            <a:spAutoFit/>
          </a:bodyPr>
          <a:lstStyle/>
          <a:p>
            <a:pPr marL="12700" marR="5080">
              <a:lnSpc>
                <a:spcPts val="900"/>
              </a:lnSpc>
              <a:spcBef>
                <a:spcPts val="180"/>
              </a:spcBef>
              <a:tabLst>
                <a:tab pos="786130" algn="l"/>
              </a:tabLst>
            </a:pPr>
            <a:r>
              <a:rPr sz="800" b="1" dirty="0">
                <a:solidFill>
                  <a:srgbClr val="004689"/>
                </a:solidFill>
                <a:latin typeface="Calibri"/>
                <a:cs typeface="Calibri"/>
              </a:rPr>
              <a:t>V</a:t>
            </a:r>
            <a:r>
              <a:rPr sz="800" b="1" spc="20" dirty="0">
                <a:solidFill>
                  <a:srgbClr val="004689"/>
                </a:solidFill>
                <a:latin typeface="Calibri"/>
                <a:cs typeface="Calibri"/>
              </a:rPr>
              <a:t>e</a:t>
            </a:r>
            <a:r>
              <a:rPr sz="800" b="1" spc="30" dirty="0">
                <a:solidFill>
                  <a:srgbClr val="004689"/>
                </a:solidFill>
                <a:latin typeface="Calibri"/>
                <a:cs typeface="Calibri"/>
              </a:rPr>
              <a:t>n</a:t>
            </a:r>
            <a:r>
              <a:rPr sz="800" b="1" spc="15" dirty="0">
                <a:solidFill>
                  <a:srgbClr val="004689"/>
                </a:solidFill>
                <a:latin typeface="Calibri"/>
                <a:cs typeface="Calibri"/>
              </a:rPr>
              <a:t>c</a:t>
            </a:r>
            <a:r>
              <a:rPr sz="800" b="1" spc="20" dirty="0">
                <a:solidFill>
                  <a:srgbClr val="004689"/>
                </a:solidFill>
                <a:latin typeface="Calibri"/>
                <a:cs typeface="Calibri"/>
              </a:rPr>
              <a:t>i</a:t>
            </a:r>
            <a:r>
              <a:rPr sz="800" b="1" spc="40" dirty="0">
                <a:solidFill>
                  <a:srgbClr val="004689"/>
                </a:solidFill>
                <a:latin typeface="Calibri"/>
                <a:cs typeface="Calibri"/>
              </a:rPr>
              <a:t>m</a:t>
            </a:r>
            <a:r>
              <a:rPr sz="800" b="1" spc="20" dirty="0">
                <a:solidFill>
                  <a:srgbClr val="004689"/>
                </a:solidFill>
                <a:latin typeface="Calibri"/>
                <a:cs typeface="Calibri"/>
              </a:rPr>
              <a:t>i</a:t>
            </a:r>
            <a:r>
              <a:rPr sz="800" b="1" spc="15" dirty="0">
                <a:solidFill>
                  <a:srgbClr val="004689"/>
                </a:solidFill>
                <a:latin typeface="Calibri"/>
                <a:cs typeface="Calibri"/>
              </a:rPr>
              <a:t>e</a:t>
            </a:r>
            <a:r>
              <a:rPr sz="800" b="1" spc="30" dirty="0">
                <a:solidFill>
                  <a:srgbClr val="004689"/>
                </a:solidFill>
                <a:latin typeface="Calibri"/>
                <a:cs typeface="Calibri"/>
              </a:rPr>
              <a:t>n</a:t>
            </a:r>
            <a:r>
              <a:rPr sz="800" b="1" spc="25" dirty="0">
                <a:solidFill>
                  <a:srgbClr val="004689"/>
                </a:solidFill>
                <a:latin typeface="Calibri"/>
                <a:cs typeface="Calibri"/>
              </a:rPr>
              <a:t>t</a:t>
            </a:r>
            <a:r>
              <a:rPr sz="800" b="1" spc="10" dirty="0">
                <a:solidFill>
                  <a:srgbClr val="004689"/>
                </a:solidFill>
                <a:latin typeface="Calibri"/>
                <a:cs typeface="Calibri"/>
              </a:rPr>
              <a:t>o</a:t>
            </a:r>
            <a:r>
              <a:rPr sz="800" b="1" dirty="0">
                <a:solidFill>
                  <a:srgbClr val="004689"/>
                </a:solidFill>
                <a:latin typeface="Calibri"/>
                <a:cs typeface="Calibri"/>
              </a:rPr>
              <a:t>	</a:t>
            </a:r>
            <a:r>
              <a:rPr sz="800" b="1" spc="15" dirty="0">
                <a:solidFill>
                  <a:srgbClr val="004689"/>
                </a:solidFill>
                <a:latin typeface="Calibri"/>
                <a:cs typeface="Calibri"/>
              </a:rPr>
              <a:t>En</a:t>
            </a:r>
            <a:r>
              <a:rPr sz="800" b="1" spc="25" dirty="0">
                <a:solidFill>
                  <a:srgbClr val="004689"/>
                </a:solidFill>
                <a:latin typeface="Calibri"/>
                <a:cs typeface="Calibri"/>
              </a:rPr>
              <a:t>t</a:t>
            </a:r>
            <a:r>
              <a:rPr sz="800" b="1" spc="20" dirty="0">
                <a:solidFill>
                  <a:srgbClr val="004689"/>
                </a:solidFill>
                <a:latin typeface="Calibri"/>
                <a:cs typeface="Calibri"/>
              </a:rPr>
              <a:t>idad  del</a:t>
            </a:r>
            <a:r>
              <a:rPr sz="800" b="1" spc="-10" dirty="0">
                <a:solidFill>
                  <a:srgbClr val="004689"/>
                </a:solidFill>
                <a:latin typeface="Calibri"/>
                <a:cs typeface="Calibri"/>
              </a:rPr>
              <a:t> </a:t>
            </a:r>
            <a:r>
              <a:rPr sz="800" b="1" spc="20" dirty="0">
                <a:solidFill>
                  <a:srgbClr val="004689"/>
                </a:solidFill>
                <a:latin typeface="Calibri"/>
                <a:cs typeface="Calibri"/>
              </a:rPr>
              <a:t>contrato</a:t>
            </a:r>
            <a:endParaRPr sz="800">
              <a:latin typeface="Calibri"/>
              <a:cs typeface="Calibri"/>
            </a:endParaRPr>
          </a:p>
        </p:txBody>
      </p:sp>
      <p:sp>
        <p:nvSpPr>
          <p:cNvPr id="340" name="object 340"/>
          <p:cNvSpPr txBox="1"/>
          <p:nvPr/>
        </p:nvSpPr>
        <p:spPr>
          <a:xfrm>
            <a:off x="6526407" y="6004697"/>
            <a:ext cx="287655" cy="261620"/>
          </a:xfrm>
          <a:prstGeom prst="rect">
            <a:avLst/>
          </a:prstGeom>
        </p:spPr>
        <p:txBody>
          <a:bodyPr vert="horz" wrap="square" lIns="0" tIns="22860" rIns="0" bIns="0" rtlCol="0">
            <a:spAutoFit/>
          </a:bodyPr>
          <a:lstStyle/>
          <a:p>
            <a:pPr marL="12700" marR="5080">
              <a:lnSpc>
                <a:spcPts val="900"/>
              </a:lnSpc>
              <a:spcBef>
                <a:spcPts val="180"/>
              </a:spcBef>
            </a:pPr>
            <a:r>
              <a:rPr sz="800" b="1" dirty="0">
                <a:solidFill>
                  <a:srgbClr val="004689"/>
                </a:solidFill>
                <a:latin typeface="Calibri"/>
                <a:cs typeface="Calibri"/>
              </a:rPr>
              <a:t>P</a:t>
            </a:r>
            <a:r>
              <a:rPr sz="800" b="1" spc="5" dirty="0">
                <a:solidFill>
                  <a:srgbClr val="004689"/>
                </a:solidFill>
                <a:latin typeface="Calibri"/>
                <a:cs typeface="Calibri"/>
              </a:rPr>
              <a:t>r</a:t>
            </a:r>
            <a:r>
              <a:rPr sz="800" b="1" spc="20" dirty="0">
                <a:solidFill>
                  <a:srgbClr val="004689"/>
                </a:solidFill>
                <a:latin typeface="Calibri"/>
                <a:cs typeface="Calibri"/>
              </a:rPr>
              <a:t>i</a:t>
            </a:r>
            <a:r>
              <a:rPr sz="800" b="1" spc="40" dirty="0">
                <a:solidFill>
                  <a:srgbClr val="004689"/>
                </a:solidFill>
                <a:latin typeface="Calibri"/>
                <a:cs typeface="Calibri"/>
              </a:rPr>
              <a:t>m</a:t>
            </a:r>
            <a:r>
              <a:rPr sz="800" b="1" spc="15" dirty="0">
                <a:solidFill>
                  <a:srgbClr val="004689"/>
                </a:solidFill>
                <a:latin typeface="Calibri"/>
                <a:cs typeface="Calibri"/>
              </a:rPr>
              <a:t>a  </a:t>
            </a:r>
            <a:r>
              <a:rPr sz="800" b="1" spc="25" dirty="0">
                <a:solidFill>
                  <a:srgbClr val="004689"/>
                </a:solidFill>
                <a:latin typeface="Calibri"/>
                <a:cs typeface="Calibri"/>
              </a:rPr>
              <a:t>an</a:t>
            </a:r>
            <a:r>
              <a:rPr sz="800" b="1" spc="30" dirty="0">
                <a:solidFill>
                  <a:srgbClr val="004689"/>
                </a:solidFill>
                <a:latin typeface="Calibri"/>
                <a:cs typeface="Calibri"/>
              </a:rPr>
              <a:t>u</a:t>
            </a:r>
            <a:r>
              <a:rPr sz="800" b="1" spc="25" dirty="0">
                <a:solidFill>
                  <a:srgbClr val="004689"/>
                </a:solidFill>
                <a:latin typeface="Calibri"/>
                <a:cs typeface="Calibri"/>
              </a:rPr>
              <a:t>a</a:t>
            </a:r>
            <a:r>
              <a:rPr sz="800" b="1" spc="15" dirty="0">
                <a:solidFill>
                  <a:srgbClr val="004689"/>
                </a:solidFill>
                <a:latin typeface="Calibri"/>
                <a:cs typeface="Calibri"/>
              </a:rPr>
              <a:t>l</a:t>
            </a:r>
            <a:endParaRPr sz="800">
              <a:latin typeface="Calibri"/>
              <a:cs typeface="Calibri"/>
            </a:endParaRPr>
          </a:p>
        </p:txBody>
      </p:sp>
      <p:sp>
        <p:nvSpPr>
          <p:cNvPr id="341" name="object 341"/>
          <p:cNvSpPr txBox="1"/>
          <p:nvPr/>
        </p:nvSpPr>
        <p:spPr>
          <a:xfrm>
            <a:off x="1067135" y="6398295"/>
            <a:ext cx="559435" cy="147320"/>
          </a:xfrm>
          <a:prstGeom prst="rect">
            <a:avLst/>
          </a:prstGeom>
        </p:spPr>
        <p:txBody>
          <a:bodyPr vert="horz" wrap="square" lIns="0" tIns="12700" rIns="0" bIns="0" rtlCol="0">
            <a:spAutoFit/>
          </a:bodyPr>
          <a:lstStyle/>
          <a:p>
            <a:pPr marL="12700">
              <a:lnSpc>
                <a:spcPct val="100000"/>
              </a:lnSpc>
              <a:spcBef>
                <a:spcPts val="100"/>
              </a:spcBef>
            </a:pPr>
            <a:r>
              <a:rPr sz="800" spc="20" dirty="0">
                <a:solidFill>
                  <a:srgbClr val="004689"/>
                </a:solidFill>
                <a:latin typeface="Calibri"/>
                <a:cs typeface="Calibri"/>
              </a:rPr>
              <a:t>Interlocutor</a:t>
            </a:r>
            <a:endParaRPr sz="800">
              <a:latin typeface="Calibri"/>
              <a:cs typeface="Calibri"/>
            </a:endParaRPr>
          </a:p>
        </p:txBody>
      </p:sp>
      <p:sp>
        <p:nvSpPr>
          <p:cNvPr id="342" name="object 342"/>
          <p:cNvSpPr txBox="1"/>
          <p:nvPr/>
        </p:nvSpPr>
        <p:spPr>
          <a:xfrm>
            <a:off x="2104821" y="6335301"/>
            <a:ext cx="440055" cy="116839"/>
          </a:xfrm>
          <a:prstGeom prst="rect">
            <a:avLst/>
          </a:prstGeom>
        </p:spPr>
        <p:txBody>
          <a:bodyPr vert="horz" wrap="square" lIns="0" tIns="12700" rIns="0" bIns="0" rtlCol="0">
            <a:spAutoFit/>
          </a:bodyPr>
          <a:lstStyle/>
          <a:p>
            <a:pPr marL="12700">
              <a:lnSpc>
                <a:spcPct val="100000"/>
              </a:lnSpc>
              <a:spcBef>
                <a:spcPts val="100"/>
              </a:spcBef>
            </a:pPr>
            <a:r>
              <a:rPr sz="600" spc="20" dirty="0">
                <a:solidFill>
                  <a:srgbClr val="004689"/>
                </a:solidFill>
                <a:latin typeface="Calibri"/>
                <a:cs typeface="Calibri"/>
              </a:rPr>
              <a:t>Enfermedad</a:t>
            </a:r>
            <a:endParaRPr sz="600">
              <a:latin typeface="Calibri"/>
              <a:cs typeface="Calibri"/>
            </a:endParaRPr>
          </a:p>
        </p:txBody>
      </p:sp>
      <p:sp>
        <p:nvSpPr>
          <p:cNvPr id="343" name="object 343"/>
          <p:cNvSpPr txBox="1"/>
          <p:nvPr/>
        </p:nvSpPr>
        <p:spPr>
          <a:xfrm>
            <a:off x="3927221" y="6335301"/>
            <a:ext cx="216535" cy="116839"/>
          </a:xfrm>
          <a:prstGeom prst="rect">
            <a:avLst/>
          </a:prstGeom>
        </p:spPr>
        <p:txBody>
          <a:bodyPr vert="horz" wrap="square" lIns="0" tIns="12700" rIns="0" bIns="0" rtlCol="0">
            <a:spAutoFit/>
          </a:bodyPr>
          <a:lstStyle/>
          <a:p>
            <a:pPr marL="12700">
              <a:lnSpc>
                <a:spcPct val="100000"/>
              </a:lnSpc>
              <a:spcBef>
                <a:spcPts val="100"/>
              </a:spcBef>
            </a:pPr>
            <a:r>
              <a:rPr sz="600" spc="25" dirty="0">
                <a:solidFill>
                  <a:srgbClr val="004689"/>
                </a:solidFill>
                <a:latin typeface="Calibri"/>
                <a:cs typeface="Calibri"/>
              </a:rPr>
              <a:t>€</a:t>
            </a:r>
            <a:r>
              <a:rPr sz="600" spc="-60" dirty="0">
                <a:solidFill>
                  <a:srgbClr val="004689"/>
                </a:solidFill>
                <a:latin typeface="Calibri"/>
                <a:cs typeface="Calibri"/>
              </a:rPr>
              <a:t> </a:t>
            </a:r>
            <a:r>
              <a:rPr sz="600" spc="15" dirty="0">
                <a:solidFill>
                  <a:srgbClr val="004689"/>
                </a:solidFill>
                <a:latin typeface="Calibri"/>
                <a:cs typeface="Calibri"/>
              </a:rPr>
              <a:t>/día</a:t>
            </a:r>
            <a:endParaRPr sz="600">
              <a:latin typeface="Calibri"/>
              <a:cs typeface="Calibri"/>
            </a:endParaRPr>
          </a:p>
        </p:txBody>
      </p:sp>
      <p:sp>
        <p:nvSpPr>
          <p:cNvPr id="344" name="object 344"/>
          <p:cNvSpPr txBox="1"/>
          <p:nvPr/>
        </p:nvSpPr>
        <p:spPr>
          <a:xfrm>
            <a:off x="7006463" y="6335301"/>
            <a:ext cx="67310" cy="116839"/>
          </a:xfrm>
          <a:prstGeom prst="rect">
            <a:avLst/>
          </a:prstGeom>
        </p:spPr>
        <p:txBody>
          <a:bodyPr vert="horz" wrap="square" lIns="0" tIns="12700" rIns="0" bIns="0" rtlCol="0">
            <a:spAutoFit/>
          </a:bodyPr>
          <a:lstStyle/>
          <a:p>
            <a:pPr marL="12700">
              <a:lnSpc>
                <a:spcPct val="100000"/>
              </a:lnSpc>
              <a:spcBef>
                <a:spcPts val="100"/>
              </a:spcBef>
            </a:pPr>
            <a:r>
              <a:rPr sz="600" spc="25" dirty="0">
                <a:solidFill>
                  <a:srgbClr val="004689"/>
                </a:solidFill>
                <a:latin typeface="Calibri"/>
                <a:cs typeface="Calibri"/>
              </a:rPr>
              <a:t>€</a:t>
            </a:r>
            <a:endParaRPr sz="600">
              <a:latin typeface="Calibri"/>
              <a:cs typeface="Calibri"/>
            </a:endParaRPr>
          </a:p>
        </p:txBody>
      </p:sp>
      <p:sp>
        <p:nvSpPr>
          <p:cNvPr id="345" name="object 345"/>
          <p:cNvSpPr txBox="1"/>
          <p:nvPr/>
        </p:nvSpPr>
        <p:spPr>
          <a:xfrm>
            <a:off x="2104821" y="6493263"/>
            <a:ext cx="360680" cy="116839"/>
          </a:xfrm>
          <a:prstGeom prst="rect">
            <a:avLst/>
          </a:prstGeom>
        </p:spPr>
        <p:txBody>
          <a:bodyPr vert="horz" wrap="square" lIns="0" tIns="12700" rIns="0" bIns="0" rtlCol="0">
            <a:spAutoFit/>
          </a:bodyPr>
          <a:lstStyle/>
          <a:p>
            <a:pPr marL="12700">
              <a:lnSpc>
                <a:spcPct val="100000"/>
              </a:lnSpc>
              <a:spcBef>
                <a:spcPts val="100"/>
              </a:spcBef>
            </a:pPr>
            <a:r>
              <a:rPr sz="600" spc="20" dirty="0">
                <a:solidFill>
                  <a:srgbClr val="004689"/>
                </a:solidFill>
                <a:latin typeface="Calibri"/>
                <a:cs typeface="Calibri"/>
              </a:rPr>
              <a:t>Accidente</a:t>
            </a:r>
            <a:endParaRPr sz="600">
              <a:latin typeface="Calibri"/>
              <a:cs typeface="Calibri"/>
            </a:endParaRPr>
          </a:p>
        </p:txBody>
      </p:sp>
      <p:sp>
        <p:nvSpPr>
          <p:cNvPr id="346" name="object 346"/>
          <p:cNvSpPr txBox="1"/>
          <p:nvPr/>
        </p:nvSpPr>
        <p:spPr>
          <a:xfrm>
            <a:off x="3927221" y="6493263"/>
            <a:ext cx="216535" cy="116839"/>
          </a:xfrm>
          <a:prstGeom prst="rect">
            <a:avLst/>
          </a:prstGeom>
        </p:spPr>
        <p:txBody>
          <a:bodyPr vert="horz" wrap="square" lIns="0" tIns="12700" rIns="0" bIns="0" rtlCol="0">
            <a:spAutoFit/>
          </a:bodyPr>
          <a:lstStyle/>
          <a:p>
            <a:pPr marL="12700">
              <a:lnSpc>
                <a:spcPct val="100000"/>
              </a:lnSpc>
              <a:spcBef>
                <a:spcPts val="100"/>
              </a:spcBef>
            </a:pPr>
            <a:r>
              <a:rPr sz="600" spc="25" dirty="0">
                <a:solidFill>
                  <a:srgbClr val="004689"/>
                </a:solidFill>
                <a:latin typeface="Calibri"/>
                <a:cs typeface="Calibri"/>
              </a:rPr>
              <a:t>€</a:t>
            </a:r>
            <a:r>
              <a:rPr sz="600" spc="-60" dirty="0">
                <a:solidFill>
                  <a:srgbClr val="004689"/>
                </a:solidFill>
                <a:latin typeface="Calibri"/>
                <a:cs typeface="Calibri"/>
              </a:rPr>
              <a:t> </a:t>
            </a:r>
            <a:r>
              <a:rPr sz="600" spc="15" dirty="0">
                <a:solidFill>
                  <a:srgbClr val="004689"/>
                </a:solidFill>
                <a:latin typeface="Calibri"/>
                <a:cs typeface="Calibri"/>
              </a:rPr>
              <a:t>/día</a:t>
            </a:r>
            <a:endParaRPr sz="600">
              <a:latin typeface="Calibri"/>
              <a:cs typeface="Calibri"/>
            </a:endParaRPr>
          </a:p>
        </p:txBody>
      </p:sp>
      <p:sp>
        <p:nvSpPr>
          <p:cNvPr id="347" name="object 347"/>
          <p:cNvSpPr txBox="1"/>
          <p:nvPr/>
        </p:nvSpPr>
        <p:spPr>
          <a:xfrm>
            <a:off x="7006463" y="6493263"/>
            <a:ext cx="67310" cy="116839"/>
          </a:xfrm>
          <a:prstGeom prst="rect">
            <a:avLst/>
          </a:prstGeom>
        </p:spPr>
        <p:txBody>
          <a:bodyPr vert="horz" wrap="square" lIns="0" tIns="12700" rIns="0" bIns="0" rtlCol="0">
            <a:spAutoFit/>
          </a:bodyPr>
          <a:lstStyle/>
          <a:p>
            <a:pPr marL="12700">
              <a:lnSpc>
                <a:spcPct val="100000"/>
              </a:lnSpc>
              <a:spcBef>
                <a:spcPts val="100"/>
              </a:spcBef>
            </a:pPr>
            <a:r>
              <a:rPr sz="600" spc="25" dirty="0">
                <a:solidFill>
                  <a:srgbClr val="004689"/>
                </a:solidFill>
                <a:latin typeface="Calibri"/>
                <a:cs typeface="Calibri"/>
              </a:rPr>
              <a:t>€</a:t>
            </a:r>
            <a:endParaRPr sz="600">
              <a:latin typeface="Calibri"/>
              <a:cs typeface="Calibri"/>
            </a:endParaRPr>
          </a:p>
        </p:txBody>
      </p:sp>
      <p:sp>
        <p:nvSpPr>
          <p:cNvPr id="348" name="object 348"/>
          <p:cNvSpPr txBox="1"/>
          <p:nvPr/>
        </p:nvSpPr>
        <p:spPr>
          <a:xfrm>
            <a:off x="1067155" y="6714271"/>
            <a:ext cx="299720" cy="147320"/>
          </a:xfrm>
          <a:prstGeom prst="rect">
            <a:avLst/>
          </a:prstGeom>
        </p:spPr>
        <p:txBody>
          <a:bodyPr vert="horz" wrap="square" lIns="0" tIns="12700" rIns="0" bIns="0" rtlCol="0">
            <a:spAutoFit/>
          </a:bodyPr>
          <a:lstStyle/>
          <a:p>
            <a:pPr marL="12700">
              <a:lnSpc>
                <a:spcPct val="100000"/>
              </a:lnSpc>
              <a:spcBef>
                <a:spcPts val="100"/>
              </a:spcBef>
            </a:pPr>
            <a:r>
              <a:rPr sz="800" spc="20" dirty="0">
                <a:solidFill>
                  <a:srgbClr val="004689"/>
                </a:solidFill>
                <a:latin typeface="Calibri"/>
                <a:cs typeface="Calibri"/>
              </a:rPr>
              <a:t>P</a:t>
            </a:r>
            <a:r>
              <a:rPr sz="800" spc="5" dirty="0">
                <a:solidFill>
                  <a:srgbClr val="004689"/>
                </a:solidFill>
                <a:latin typeface="Calibri"/>
                <a:cs typeface="Calibri"/>
              </a:rPr>
              <a:t>a</a:t>
            </a:r>
            <a:r>
              <a:rPr sz="800" spc="15" dirty="0">
                <a:solidFill>
                  <a:srgbClr val="004689"/>
                </a:solidFill>
                <a:latin typeface="Calibri"/>
                <a:cs typeface="Calibri"/>
              </a:rPr>
              <a:t>r</a:t>
            </a:r>
            <a:r>
              <a:rPr sz="800" dirty="0">
                <a:solidFill>
                  <a:srgbClr val="004689"/>
                </a:solidFill>
                <a:latin typeface="Calibri"/>
                <a:cs typeface="Calibri"/>
              </a:rPr>
              <a:t>e</a:t>
            </a:r>
            <a:r>
              <a:rPr sz="800" spc="15" dirty="0">
                <a:solidFill>
                  <a:srgbClr val="004689"/>
                </a:solidFill>
                <a:latin typeface="Calibri"/>
                <a:cs typeface="Calibri"/>
              </a:rPr>
              <a:t>j</a:t>
            </a:r>
            <a:r>
              <a:rPr sz="800" spc="30" dirty="0">
                <a:solidFill>
                  <a:srgbClr val="004689"/>
                </a:solidFill>
                <a:latin typeface="Calibri"/>
                <a:cs typeface="Calibri"/>
              </a:rPr>
              <a:t>a</a:t>
            </a:r>
            <a:endParaRPr sz="800">
              <a:latin typeface="Calibri"/>
              <a:cs typeface="Calibri"/>
            </a:endParaRPr>
          </a:p>
        </p:txBody>
      </p:sp>
      <p:sp>
        <p:nvSpPr>
          <p:cNvPr id="349" name="object 349"/>
          <p:cNvSpPr txBox="1"/>
          <p:nvPr/>
        </p:nvSpPr>
        <p:spPr>
          <a:xfrm>
            <a:off x="2104821" y="6651279"/>
            <a:ext cx="440055" cy="116839"/>
          </a:xfrm>
          <a:prstGeom prst="rect">
            <a:avLst/>
          </a:prstGeom>
        </p:spPr>
        <p:txBody>
          <a:bodyPr vert="horz" wrap="square" lIns="0" tIns="12700" rIns="0" bIns="0" rtlCol="0">
            <a:spAutoFit/>
          </a:bodyPr>
          <a:lstStyle/>
          <a:p>
            <a:pPr marL="12700">
              <a:lnSpc>
                <a:spcPct val="100000"/>
              </a:lnSpc>
              <a:spcBef>
                <a:spcPts val="100"/>
              </a:spcBef>
            </a:pPr>
            <a:r>
              <a:rPr sz="600" spc="20" dirty="0">
                <a:solidFill>
                  <a:srgbClr val="004689"/>
                </a:solidFill>
                <a:latin typeface="Calibri"/>
                <a:cs typeface="Calibri"/>
              </a:rPr>
              <a:t>Enfermedad</a:t>
            </a:r>
            <a:endParaRPr sz="600">
              <a:latin typeface="Calibri"/>
              <a:cs typeface="Calibri"/>
            </a:endParaRPr>
          </a:p>
        </p:txBody>
      </p:sp>
      <p:sp>
        <p:nvSpPr>
          <p:cNvPr id="350" name="object 350"/>
          <p:cNvSpPr txBox="1"/>
          <p:nvPr/>
        </p:nvSpPr>
        <p:spPr>
          <a:xfrm>
            <a:off x="3927221" y="6651279"/>
            <a:ext cx="216535" cy="116839"/>
          </a:xfrm>
          <a:prstGeom prst="rect">
            <a:avLst/>
          </a:prstGeom>
        </p:spPr>
        <p:txBody>
          <a:bodyPr vert="horz" wrap="square" lIns="0" tIns="12700" rIns="0" bIns="0" rtlCol="0">
            <a:spAutoFit/>
          </a:bodyPr>
          <a:lstStyle/>
          <a:p>
            <a:pPr marL="12700">
              <a:lnSpc>
                <a:spcPct val="100000"/>
              </a:lnSpc>
              <a:spcBef>
                <a:spcPts val="100"/>
              </a:spcBef>
            </a:pPr>
            <a:r>
              <a:rPr sz="600" spc="25" dirty="0">
                <a:solidFill>
                  <a:srgbClr val="004689"/>
                </a:solidFill>
                <a:latin typeface="Calibri"/>
                <a:cs typeface="Calibri"/>
              </a:rPr>
              <a:t>€</a:t>
            </a:r>
            <a:r>
              <a:rPr sz="600" spc="-60" dirty="0">
                <a:solidFill>
                  <a:srgbClr val="004689"/>
                </a:solidFill>
                <a:latin typeface="Calibri"/>
                <a:cs typeface="Calibri"/>
              </a:rPr>
              <a:t> </a:t>
            </a:r>
            <a:r>
              <a:rPr sz="600" spc="15" dirty="0">
                <a:solidFill>
                  <a:srgbClr val="004689"/>
                </a:solidFill>
                <a:latin typeface="Calibri"/>
                <a:cs typeface="Calibri"/>
              </a:rPr>
              <a:t>/día</a:t>
            </a:r>
            <a:endParaRPr sz="600">
              <a:latin typeface="Calibri"/>
              <a:cs typeface="Calibri"/>
            </a:endParaRPr>
          </a:p>
        </p:txBody>
      </p:sp>
      <p:sp>
        <p:nvSpPr>
          <p:cNvPr id="351" name="object 351"/>
          <p:cNvSpPr txBox="1"/>
          <p:nvPr/>
        </p:nvSpPr>
        <p:spPr>
          <a:xfrm>
            <a:off x="7006463" y="6651279"/>
            <a:ext cx="67310" cy="116839"/>
          </a:xfrm>
          <a:prstGeom prst="rect">
            <a:avLst/>
          </a:prstGeom>
        </p:spPr>
        <p:txBody>
          <a:bodyPr vert="horz" wrap="square" lIns="0" tIns="12700" rIns="0" bIns="0" rtlCol="0">
            <a:spAutoFit/>
          </a:bodyPr>
          <a:lstStyle/>
          <a:p>
            <a:pPr marL="12700">
              <a:lnSpc>
                <a:spcPct val="100000"/>
              </a:lnSpc>
              <a:spcBef>
                <a:spcPts val="100"/>
              </a:spcBef>
            </a:pPr>
            <a:r>
              <a:rPr sz="600" spc="25" dirty="0">
                <a:solidFill>
                  <a:srgbClr val="004689"/>
                </a:solidFill>
                <a:latin typeface="Calibri"/>
                <a:cs typeface="Calibri"/>
              </a:rPr>
              <a:t>€</a:t>
            </a:r>
            <a:endParaRPr sz="600">
              <a:latin typeface="Calibri"/>
              <a:cs typeface="Calibri"/>
            </a:endParaRPr>
          </a:p>
        </p:txBody>
      </p:sp>
      <p:sp>
        <p:nvSpPr>
          <p:cNvPr id="352" name="object 352"/>
          <p:cNvSpPr txBox="1"/>
          <p:nvPr/>
        </p:nvSpPr>
        <p:spPr>
          <a:xfrm>
            <a:off x="2104821" y="6809242"/>
            <a:ext cx="360680" cy="116839"/>
          </a:xfrm>
          <a:prstGeom prst="rect">
            <a:avLst/>
          </a:prstGeom>
        </p:spPr>
        <p:txBody>
          <a:bodyPr vert="horz" wrap="square" lIns="0" tIns="12700" rIns="0" bIns="0" rtlCol="0">
            <a:spAutoFit/>
          </a:bodyPr>
          <a:lstStyle/>
          <a:p>
            <a:pPr marL="12700">
              <a:lnSpc>
                <a:spcPct val="100000"/>
              </a:lnSpc>
              <a:spcBef>
                <a:spcPts val="100"/>
              </a:spcBef>
            </a:pPr>
            <a:r>
              <a:rPr sz="600" spc="20" dirty="0">
                <a:solidFill>
                  <a:srgbClr val="004689"/>
                </a:solidFill>
                <a:latin typeface="Calibri"/>
                <a:cs typeface="Calibri"/>
              </a:rPr>
              <a:t>Accidente</a:t>
            </a:r>
            <a:endParaRPr sz="600">
              <a:latin typeface="Calibri"/>
              <a:cs typeface="Calibri"/>
            </a:endParaRPr>
          </a:p>
        </p:txBody>
      </p:sp>
      <p:sp>
        <p:nvSpPr>
          <p:cNvPr id="353" name="object 353"/>
          <p:cNvSpPr txBox="1"/>
          <p:nvPr/>
        </p:nvSpPr>
        <p:spPr>
          <a:xfrm>
            <a:off x="3927221" y="6809242"/>
            <a:ext cx="216535" cy="116839"/>
          </a:xfrm>
          <a:prstGeom prst="rect">
            <a:avLst/>
          </a:prstGeom>
        </p:spPr>
        <p:txBody>
          <a:bodyPr vert="horz" wrap="square" lIns="0" tIns="12700" rIns="0" bIns="0" rtlCol="0">
            <a:spAutoFit/>
          </a:bodyPr>
          <a:lstStyle/>
          <a:p>
            <a:pPr marL="12700">
              <a:lnSpc>
                <a:spcPct val="100000"/>
              </a:lnSpc>
              <a:spcBef>
                <a:spcPts val="100"/>
              </a:spcBef>
            </a:pPr>
            <a:r>
              <a:rPr sz="600" spc="25" dirty="0">
                <a:solidFill>
                  <a:srgbClr val="004689"/>
                </a:solidFill>
                <a:latin typeface="Calibri"/>
                <a:cs typeface="Calibri"/>
              </a:rPr>
              <a:t>€</a:t>
            </a:r>
            <a:r>
              <a:rPr sz="600" spc="-60" dirty="0">
                <a:solidFill>
                  <a:srgbClr val="004689"/>
                </a:solidFill>
                <a:latin typeface="Calibri"/>
                <a:cs typeface="Calibri"/>
              </a:rPr>
              <a:t> </a:t>
            </a:r>
            <a:r>
              <a:rPr sz="600" spc="15" dirty="0">
                <a:solidFill>
                  <a:srgbClr val="004689"/>
                </a:solidFill>
                <a:latin typeface="Calibri"/>
                <a:cs typeface="Calibri"/>
              </a:rPr>
              <a:t>/día</a:t>
            </a:r>
            <a:endParaRPr sz="600">
              <a:latin typeface="Calibri"/>
              <a:cs typeface="Calibri"/>
            </a:endParaRPr>
          </a:p>
        </p:txBody>
      </p:sp>
      <p:sp>
        <p:nvSpPr>
          <p:cNvPr id="354" name="object 354"/>
          <p:cNvSpPr txBox="1"/>
          <p:nvPr/>
        </p:nvSpPr>
        <p:spPr>
          <a:xfrm>
            <a:off x="7006463" y="6809242"/>
            <a:ext cx="67310" cy="116839"/>
          </a:xfrm>
          <a:prstGeom prst="rect">
            <a:avLst/>
          </a:prstGeom>
        </p:spPr>
        <p:txBody>
          <a:bodyPr vert="horz" wrap="square" lIns="0" tIns="12700" rIns="0" bIns="0" rtlCol="0">
            <a:spAutoFit/>
          </a:bodyPr>
          <a:lstStyle/>
          <a:p>
            <a:pPr marL="12700">
              <a:lnSpc>
                <a:spcPct val="100000"/>
              </a:lnSpc>
              <a:spcBef>
                <a:spcPts val="100"/>
              </a:spcBef>
            </a:pPr>
            <a:r>
              <a:rPr sz="600" spc="25" dirty="0">
                <a:solidFill>
                  <a:srgbClr val="004689"/>
                </a:solidFill>
                <a:latin typeface="Calibri"/>
                <a:cs typeface="Calibri"/>
              </a:rPr>
              <a:t>€</a:t>
            </a:r>
            <a:endParaRPr sz="600">
              <a:latin typeface="Calibri"/>
              <a:cs typeface="Calibri"/>
            </a:endParaRPr>
          </a:p>
        </p:txBody>
      </p:sp>
      <p:sp>
        <p:nvSpPr>
          <p:cNvPr id="355" name="object 355"/>
          <p:cNvSpPr/>
          <p:nvPr/>
        </p:nvSpPr>
        <p:spPr>
          <a:xfrm>
            <a:off x="1916874" y="6347460"/>
            <a:ext cx="88900" cy="95885"/>
          </a:xfrm>
          <a:custGeom>
            <a:avLst/>
            <a:gdLst/>
            <a:ahLst/>
            <a:cxnLst/>
            <a:rect l="l" t="t" r="r" b="b"/>
            <a:pathLst>
              <a:path w="88900" h="95885">
                <a:moveTo>
                  <a:pt x="0" y="95808"/>
                </a:moveTo>
                <a:lnTo>
                  <a:pt x="88645" y="95808"/>
                </a:lnTo>
                <a:lnTo>
                  <a:pt x="88645" y="0"/>
                </a:lnTo>
                <a:lnTo>
                  <a:pt x="0" y="0"/>
                </a:lnTo>
                <a:lnTo>
                  <a:pt x="0" y="95808"/>
                </a:lnTo>
                <a:close/>
              </a:path>
            </a:pathLst>
          </a:custGeom>
          <a:solidFill>
            <a:srgbClr val="DBE6F2"/>
          </a:solidFill>
        </p:spPr>
        <p:txBody>
          <a:bodyPr wrap="square" lIns="0" tIns="0" rIns="0" bIns="0" rtlCol="0"/>
          <a:lstStyle/>
          <a:p>
            <a:endParaRPr/>
          </a:p>
        </p:txBody>
      </p:sp>
      <p:sp>
        <p:nvSpPr>
          <p:cNvPr id="356" name="object 356"/>
          <p:cNvSpPr/>
          <p:nvPr/>
        </p:nvSpPr>
        <p:spPr>
          <a:xfrm>
            <a:off x="1916874" y="6347460"/>
            <a:ext cx="88900" cy="95885"/>
          </a:xfrm>
          <a:custGeom>
            <a:avLst/>
            <a:gdLst/>
            <a:ahLst/>
            <a:cxnLst/>
            <a:rect l="l" t="t" r="r" b="b"/>
            <a:pathLst>
              <a:path w="88900" h="95885">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357" name="object 357"/>
          <p:cNvSpPr/>
          <p:nvPr/>
        </p:nvSpPr>
        <p:spPr>
          <a:xfrm>
            <a:off x="1916874" y="6663702"/>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solidFill>
            <a:srgbClr val="DBE6F2"/>
          </a:solidFill>
        </p:spPr>
        <p:txBody>
          <a:bodyPr wrap="square" lIns="0" tIns="0" rIns="0" bIns="0" rtlCol="0"/>
          <a:lstStyle/>
          <a:p>
            <a:endParaRPr/>
          </a:p>
        </p:txBody>
      </p:sp>
      <p:sp>
        <p:nvSpPr>
          <p:cNvPr id="358" name="object 358"/>
          <p:cNvSpPr/>
          <p:nvPr/>
        </p:nvSpPr>
        <p:spPr>
          <a:xfrm>
            <a:off x="1916874" y="6663702"/>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359" name="object 359"/>
          <p:cNvSpPr/>
          <p:nvPr/>
        </p:nvSpPr>
        <p:spPr>
          <a:xfrm>
            <a:off x="1916874" y="6505587"/>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solidFill>
            <a:srgbClr val="DBE6F2"/>
          </a:solidFill>
        </p:spPr>
        <p:txBody>
          <a:bodyPr wrap="square" lIns="0" tIns="0" rIns="0" bIns="0" rtlCol="0"/>
          <a:lstStyle/>
          <a:p>
            <a:endParaRPr/>
          </a:p>
        </p:txBody>
      </p:sp>
      <p:sp>
        <p:nvSpPr>
          <p:cNvPr id="360" name="object 360"/>
          <p:cNvSpPr/>
          <p:nvPr/>
        </p:nvSpPr>
        <p:spPr>
          <a:xfrm>
            <a:off x="1916874" y="6505587"/>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361" name="object 361"/>
          <p:cNvSpPr/>
          <p:nvPr/>
        </p:nvSpPr>
        <p:spPr>
          <a:xfrm>
            <a:off x="1916874" y="6821830"/>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solidFill>
            <a:srgbClr val="DBE6F2"/>
          </a:solidFill>
        </p:spPr>
        <p:txBody>
          <a:bodyPr wrap="square" lIns="0" tIns="0" rIns="0" bIns="0" rtlCol="0"/>
          <a:lstStyle/>
          <a:p>
            <a:endParaRPr/>
          </a:p>
        </p:txBody>
      </p:sp>
      <p:sp>
        <p:nvSpPr>
          <p:cNvPr id="362" name="object 362"/>
          <p:cNvSpPr/>
          <p:nvPr/>
        </p:nvSpPr>
        <p:spPr>
          <a:xfrm>
            <a:off x="1916874" y="6821830"/>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363" name="object 363"/>
          <p:cNvSpPr txBox="1"/>
          <p:nvPr/>
        </p:nvSpPr>
        <p:spPr>
          <a:xfrm>
            <a:off x="7085634" y="1642028"/>
            <a:ext cx="124460" cy="1150620"/>
          </a:xfrm>
          <a:prstGeom prst="rect">
            <a:avLst/>
          </a:prstGeom>
        </p:spPr>
        <p:txBody>
          <a:bodyPr vert="vert270" wrap="square" lIns="0" tIns="10795" rIns="0" bIns="0" rtlCol="0">
            <a:spAutoFit/>
          </a:bodyPr>
          <a:lstStyle/>
          <a:p>
            <a:pPr marL="12700">
              <a:lnSpc>
                <a:spcPct val="100000"/>
              </a:lnSpc>
              <a:spcBef>
                <a:spcPts val="85"/>
              </a:spcBef>
            </a:pPr>
            <a:r>
              <a:rPr sz="600" i="1" spc="10" dirty="0">
                <a:solidFill>
                  <a:srgbClr val="6078AD"/>
                </a:solidFill>
                <a:latin typeface="Calibri"/>
                <a:cs typeface="Calibri"/>
              </a:rPr>
              <a:t>Fuente: </a:t>
            </a:r>
            <a:r>
              <a:rPr sz="600" i="1" spc="15" dirty="0">
                <a:solidFill>
                  <a:srgbClr val="6078AD"/>
                </a:solidFill>
                <a:latin typeface="Calibri"/>
                <a:cs typeface="Calibri"/>
              </a:rPr>
              <a:t>Seguridad Social-INE</a:t>
            </a:r>
            <a:r>
              <a:rPr sz="600" i="1" spc="-50" dirty="0">
                <a:solidFill>
                  <a:srgbClr val="6078AD"/>
                </a:solidFill>
                <a:latin typeface="Calibri"/>
                <a:cs typeface="Calibri"/>
              </a:rPr>
              <a:t> </a:t>
            </a:r>
            <a:r>
              <a:rPr sz="600" i="1" spc="10" dirty="0">
                <a:solidFill>
                  <a:srgbClr val="6078AD"/>
                </a:solidFill>
                <a:latin typeface="Calibri"/>
                <a:cs typeface="Calibri"/>
              </a:rPr>
              <a:t>2017</a:t>
            </a:r>
            <a:endParaRPr sz="600">
              <a:latin typeface="Calibri"/>
              <a:cs typeface="Calibri"/>
            </a:endParaRPr>
          </a:p>
        </p:txBody>
      </p:sp>
      <p:graphicFrame>
        <p:nvGraphicFramePr>
          <p:cNvPr id="364" name="object 364"/>
          <p:cNvGraphicFramePr>
            <a:graphicFrameLocks noGrp="1"/>
          </p:cNvGraphicFramePr>
          <p:nvPr/>
        </p:nvGraphicFramePr>
        <p:xfrm>
          <a:off x="986699" y="1586585"/>
          <a:ext cx="2075180" cy="1186851"/>
        </p:xfrm>
        <a:graphic>
          <a:graphicData uri="http://schemas.openxmlformats.org/drawingml/2006/table">
            <a:tbl>
              <a:tblPr firstRow="1" bandRow="1">
                <a:tableStyleId>{2D5ABB26-0587-4C30-8999-92F81FD0307C}</a:tableStyleId>
              </a:tblPr>
              <a:tblGrid>
                <a:gridCol w="1037590"/>
                <a:gridCol w="1037590"/>
              </a:tblGrid>
              <a:tr h="324002">
                <a:tc gridSpan="2">
                  <a:txBody>
                    <a:bodyPr/>
                    <a:lstStyle/>
                    <a:p>
                      <a:pPr marL="86360">
                        <a:lnSpc>
                          <a:spcPct val="100000"/>
                        </a:lnSpc>
                        <a:spcBef>
                          <a:spcPts val="190"/>
                        </a:spcBef>
                      </a:pPr>
                      <a:r>
                        <a:rPr sz="800" b="1" spc="20" dirty="0">
                          <a:solidFill>
                            <a:srgbClr val="004689"/>
                          </a:solidFill>
                          <a:latin typeface="Calibri"/>
                          <a:cs typeface="Calibri"/>
                        </a:rPr>
                        <a:t>CONTRIBUCIONES</a:t>
                      </a:r>
                      <a:r>
                        <a:rPr sz="800" b="1" spc="-10" dirty="0">
                          <a:solidFill>
                            <a:srgbClr val="004689"/>
                          </a:solidFill>
                          <a:latin typeface="Calibri"/>
                          <a:cs typeface="Calibri"/>
                        </a:rPr>
                        <a:t> </a:t>
                      </a:r>
                      <a:r>
                        <a:rPr sz="800" b="1" spc="15" dirty="0">
                          <a:solidFill>
                            <a:srgbClr val="004689"/>
                          </a:solidFill>
                          <a:latin typeface="Calibri"/>
                          <a:cs typeface="Calibri"/>
                        </a:rPr>
                        <a:t>ACTUALES</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hMerge="1">
                  <a:txBody>
                    <a:bodyPr/>
                    <a:lstStyle/>
                    <a:p>
                      <a:endParaRPr/>
                    </a:p>
                  </a:txBody>
                  <a:tcPr marL="0" marR="0" marT="0" marB="0"/>
                </a:tc>
              </a:tr>
              <a:tr h="230301">
                <a:tc rowSpan="3">
                  <a:txBody>
                    <a:bodyPr/>
                    <a:lstStyle/>
                    <a:p>
                      <a:pPr>
                        <a:lnSpc>
                          <a:spcPct val="100000"/>
                        </a:lnSpc>
                      </a:pPr>
                      <a:endParaRPr sz="1100">
                        <a:latin typeface="Times New Roman"/>
                        <a:cs typeface="Times New Roman"/>
                      </a:endParaRPr>
                    </a:p>
                    <a:p>
                      <a:pPr marL="86360">
                        <a:lnSpc>
                          <a:spcPts val="710"/>
                        </a:lnSpc>
                        <a:spcBef>
                          <a:spcPts val="5"/>
                        </a:spcBef>
                      </a:pPr>
                      <a:r>
                        <a:rPr sz="600" spc="20" dirty="0">
                          <a:solidFill>
                            <a:srgbClr val="004689"/>
                          </a:solidFill>
                          <a:latin typeface="Calibri"/>
                          <a:cs typeface="Calibri"/>
                        </a:rPr>
                        <a:t>COTRIBUYENTES:</a:t>
                      </a:r>
                      <a:endParaRPr sz="600">
                        <a:latin typeface="Calibri"/>
                        <a:cs typeface="Calibri"/>
                      </a:endParaRPr>
                    </a:p>
                    <a:p>
                      <a:pPr marL="86360">
                        <a:lnSpc>
                          <a:spcPts val="700"/>
                        </a:lnSpc>
                      </a:pPr>
                      <a:r>
                        <a:rPr sz="600" spc="20" dirty="0">
                          <a:solidFill>
                            <a:srgbClr val="004689"/>
                          </a:solidFill>
                          <a:latin typeface="Calibri"/>
                          <a:cs typeface="Calibri"/>
                        </a:rPr>
                        <a:t>Afiliados medios </a:t>
                      </a:r>
                      <a:r>
                        <a:rPr sz="600" spc="25" dirty="0">
                          <a:solidFill>
                            <a:srgbClr val="004689"/>
                          </a:solidFill>
                          <a:latin typeface="Calibri"/>
                          <a:cs typeface="Calibri"/>
                        </a:rPr>
                        <a:t>a</a:t>
                      </a:r>
                      <a:r>
                        <a:rPr sz="600" spc="-65" dirty="0">
                          <a:solidFill>
                            <a:srgbClr val="004689"/>
                          </a:solidFill>
                          <a:latin typeface="Calibri"/>
                          <a:cs typeface="Calibri"/>
                        </a:rPr>
                        <a:t> </a:t>
                      </a:r>
                      <a:r>
                        <a:rPr sz="600" spc="20" dirty="0">
                          <a:solidFill>
                            <a:srgbClr val="004689"/>
                          </a:solidFill>
                          <a:latin typeface="Calibri"/>
                          <a:cs typeface="Calibri"/>
                        </a:rPr>
                        <a:t>la</a:t>
                      </a:r>
                      <a:endParaRPr sz="600">
                        <a:latin typeface="Calibri"/>
                        <a:cs typeface="Calibri"/>
                      </a:endParaRPr>
                    </a:p>
                    <a:p>
                      <a:pPr marL="103505">
                        <a:lnSpc>
                          <a:spcPts val="700"/>
                        </a:lnSpc>
                      </a:pPr>
                      <a:r>
                        <a:rPr sz="600" spc="25" dirty="0">
                          <a:solidFill>
                            <a:srgbClr val="004689"/>
                          </a:solidFill>
                          <a:latin typeface="Calibri"/>
                          <a:cs typeface="Calibri"/>
                        </a:rPr>
                        <a:t>Seguridad </a:t>
                      </a:r>
                      <a:r>
                        <a:rPr sz="600" spc="20" dirty="0">
                          <a:solidFill>
                            <a:srgbClr val="004689"/>
                          </a:solidFill>
                          <a:latin typeface="Calibri"/>
                          <a:cs typeface="Calibri"/>
                        </a:rPr>
                        <a:t>Social en</a:t>
                      </a:r>
                      <a:r>
                        <a:rPr sz="600" spc="-90" dirty="0">
                          <a:solidFill>
                            <a:srgbClr val="004689"/>
                          </a:solidFill>
                          <a:latin typeface="Calibri"/>
                          <a:cs typeface="Calibri"/>
                        </a:rPr>
                        <a:t> </a:t>
                      </a:r>
                      <a:r>
                        <a:rPr sz="600" spc="30" dirty="0">
                          <a:solidFill>
                            <a:srgbClr val="004689"/>
                          </a:solidFill>
                          <a:latin typeface="Calibri"/>
                          <a:cs typeface="Calibri"/>
                        </a:rPr>
                        <a:t>2014</a:t>
                      </a:r>
                      <a:endParaRPr sz="600">
                        <a:latin typeface="Calibri"/>
                        <a:cs typeface="Calibri"/>
                      </a:endParaRPr>
                    </a:p>
                    <a:p>
                      <a:pPr marL="86360">
                        <a:lnSpc>
                          <a:spcPts val="710"/>
                        </a:lnSpc>
                      </a:pPr>
                      <a:r>
                        <a:rPr sz="600" spc="15" dirty="0">
                          <a:solidFill>
                            <a:srgbClr val="004689"/>
                          </a:solidFill>
                          <a:latin typeface="Calibri"/>
                          <a:cs typeface="Calibri"/>
                        </a:rPr>
                        <a:t>16.649.521</a:t>
                      </a:r>
                      <a:r>
                        <a:rPr sz="600" spc="-10" dirty="0">
                          <a:solidFill>
                            <a:srgbClr val="004689"/>
                          </a:solidFill>
                          <a:latin typeface="Calibri"/>
                          <a:cs typeface="Calibri"/>
                        </a:rPr>
                        <a:t> </a:t>
                      </a:r>
                      <a:r>
                        <a:rPr sz="600" spc="20" dirty="0">
                          <a:solidFill>
                            <a:srgbClr val="004689"/>
                          </a:solidFill>
                          <a:latin typeface="Calibri"/>
                          <a:cs typeface="Calibri"/>
                        </a:rPr>
                        <a:t>personas.</a:t>
                      </a:r>
                      <a:endParaRPr sz="600">
                        <a:latin typeface="Calibri"/>
                        <a:cs typeface="Calibri"/>
                      </a:endParaRPr>
                    </a:p>
                    <a:p>
                      <a:pPr marL="86360">
                        <a:lnSpc>
                          <a:spcPct val="100000"/>
                        </a:lnSpc>
                        <a:spcBef>
                          <a:spcPts val="675"/>
                        </a:spcBef>
                      </a:pPr>
                      <a:r>
                        <a:rPr sz="600" spc="15" dirty="0">
                          <a:solidFill>
                            <a:srgbClr val="004689"/>
                          </a:solidFill>
                          <a:latin typeface="Calibri"/>
                          <a:cs typeface="Calibri"/>
                        </a:rPr>
                        <a:t>Fuente: </a:t>
                      </a:r>
                      <a:r>
                        <a:rPr sz="600" spc="25" dirty="0">
                          <a:solidFill>
                            <a:srgbClr val="004689"/>
                          </a:solidFill>
                          <a:latin typeface="Calibri"/>
                          <a:cs typeface="Calibri"/>
                        </a:rPr>
                        <a:t>Seguridad</a:t>
                      </a:r>
                      <a:r>
                        <a:rPr sz="600" spc="-60" dirty="0">
                          <a:solidFill>
                            <a:srgbClr val="004689"/>
                          </a:solidFill>
                          <a:latin typeface="Calibri"/>
                          <a:cs typeface="Calibri"/>
                        </a:rPr>
                        <a:t> </a:t>
                      </a:r>
                      <a:r>
                        <a:rPr sz="600" spc="20" dirty="0">
                          <a:solidFill>
                            <a:srgbClr val="004689"/>
                          </a:solidFill>
                          <a:latin typeface="Calibri"/>
                          <a:cs typeface="Calibri"/>
                        </a:rPr>
                        <a:t>Social</a:t>
                      </a:r>
                      <a:endParaRPr sz="600">
                        <a:latin typeface="Calibri"/>
                        <a:cs typeface="Calibri"/>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213360">
                        <a:lnSpc>
                          <a:spcPct val="100000"/>
                        </a:lnSpc>
                        <a:spcBef>
                          <a:spcPts val="530"/>
                        </a:spcBef>
                      </a:pPr>
                      <a:r>
                        <a:rPr sz="600" spc="15" dirty="0">
                          <a:solidFill>
                            <a:srgbClr val="004689"/>
                          </a:solidFill>
                          <a:latin typeface="Calibri"/>
                          <a:cs typeface="Calibri"/>
                        </a:rPr>
                        <a:t>REGIMEN</a:t>
                      </a:r>
                      <a:r>
                        <a:rPr sz="600" spc="-10" dirty="0">
                          <a:solidFill>
                            <a:srgbClr val="004689"/>
                          </a:solidFill>
                          <a:latin typeface="Calibri"/>
                          <a:cs typeface="Calibri"/>
                        </a:rPr>
                        <a:t> </a:t>
                      </a:r>
                      <a:r>
                        <a:rPr sz="600" spc="20" dirty="0">
                          <a:solidFill>
                            <a:srgbClr val="004689"/>
                          </a:solidFill>
                          <a:latin typeface="Calibri"/>
                          <a:cs typeface="Calibri"/>
                        </a:rPr>
                        <a:t>GENERAL</a:t>
                      </a:r>
                      <a:endParaRPr sz="600">
                        <a:latin typeface="Calibri"/>
                        <a:cs typeface="Calibri"/>
                      </a:endParaRPr>
                    </a:p>
                  </a:txBody>
                  <a:tcPr marL="0" marR="0" marT="6731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368998">
                <a:tc vMerge="1">
                  <a:txBody>
                    <a:bodyPr/>
                    <a:lstStyle/>
                    <a:p>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35560" algn="ctr">
                        <a:lnSpc>
                          <a:spcPts val="710"/>
                        </a:lnSpc>
                        <a:spcBef>
                          <a:spcPts val="375"/>
                        </a:spcBef>
                      </a:pPr>
                      <a:r>
                        <a:rPr sz="600" dirty="0">
                          <a:solidFill>
                            <a:srgbClr val="004689"/>
                          </a:solidFill>
                          <a:latin typeface="Calibri"/>
                          <a:cs typeface="Calibri"/>
                        </a:rPr>
                        <a:t>R.E.T.A</a:t>
                      </a:r>
                      <a:endParaRPr sz="600">
                        <a:latin typeface="Calibri"/>
                        <a:cs typeface="Calibri"/>
                      </a:endParaRPr>
                    </a:p>
                    <a:p>
                      <a:pPr marL="102235" marR="58419" algn="ctr">
                        <a:lnSpc>
                          <a:spcPts val="700"/>
                        </a:lnSpc>
                        <a:spcBef>
                          <a:spcPts val="30"/>
                        </a:spcBef>
                      </a:pPr>
                      <a:r>
                        <a:rPr sz="600" spc="20" dirty="0">
                          <a:solidFill>
                            <a:srgbClr val="004689"/>
                          </a:solidFill>
                          <a:latin typeface="Calibri"/>
                          <a:cs typeface="Calibri"/>
                        </a:rPr>
                        <a:t>Régimen </a:t>
                      </a:r>
                      <a:r>
                        <a:rPr sz="600" spc="15" dirty="0">
                          <a:solidFill>
                            <a:srgbClr val="004689"/>
                          </a:solidFill>
                          <a:latin typeface="Calibri"/>
                          <a:cs typeface="Calibri"/>
                        </a:rPr>
                        <a:t>Especial  Trabajadores</a:t>
                      </a:r>
                      <a:r>
                        <a:rPr sz="600" spc="-25" dirty="0">
                          <a:solidFill>
                            <a:srgbClr val="004689"/>
                          </a:solidFill>
                          <a:latin typeface="Calibri"/>
                          <a:cs typeface="Calibri"/>
                        </a:rPr>
                        <a:t> </a:t>
                      </a:r>
                      <a:r>
                        <a:rPr sz="600" spc="20" dirty="0">
                          <a:solidFill>
                            <a:srgbClr val="004689"/>
                          </a:solidFill>
                          <a:latin typeface="Calibri"/>
                          <a:cs typeface="Calibri"/>
                        </a:rPr>
                        <a:t>Autónomos.</a:t>
                      </a:r>
                      <a:endParaRPr sz="600">
                        <a:latin typeface="Calibri"/>
                        <a:cs typeface="Calibri"/>
                      </a:endParaRPr>
                    </a:p>
                  </a:txBody>
                  <a:tcPr marL="0" marR="0" marT="4762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263550">
                <a:tc vMerge="1">
                  <a:txBody>
                    <a:bodyPr/>
                    <a:lstStyle/>
                    <a:p>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234315" marR="57785" indent="-133350">
                        <a:lnSpc>
                          <a:spcPts val="700"/>
                        </a:lnSpc>
                        <a:spcBef>
                          <a:spcPts val="350"/>
                        </a:spcBef>
                      </a:pPr>
                      <a:r>
                        <a:rPr sz="600" spc="20" dirty="0">
                          <a:solidFill>
                            <a:srgbClr val="004689"/>
                          </a:solidFill>
                          <a:latin typeface="Calibri"/>
                          <a:cs typeface="Calibri"/>
                        </a:rPr>
                        <a:t>Régimen </a:t>
                      </a:r>
                      <a:r>
                        <a:rPr sz="600" spc="15" dirty="0">
                          <a:solidFill>
                            <a:srgbClr val="004689"/>
                          </a:solidFill>
                          <a:latin typeface="Calibri"/>
                          <a:cs typeface="Calibri"/>
                        </a:rPr>
                        <a:t>Especial</a:t>
                      </a:r>
                      <a:r>
                        <a:rPr sz="600" spc="-50" dirty="0">
                          <a:solidFill>
                            <a:srgbClr val="004689"/>
                          </a:solidFill>
                          <a:latin typeface="Calibri"/>
                          <a:cs typeface="Calibri"/>
                        </a:rPr>
                        <a:t> </a:t>
                      </a:r>
                      <a:r>
                        <a:rPr sz="600" spc="20" dirty="0">
                          <a:solidFill>
                            <a:srgbClr val="004689"/>
                          </a:solidFill>
                          <a:latin typeface="Calibri"/>
                          <a:cs typeface="Calibri"/>
                        </a:rPr>
                        <a:t>Agrario,  Minería </a:t>
                      </a:r>
                      <a:r>
                        <a:rPr sz="600" spc="10" dirty="0">
                          <a:solidFill>
                            <a:srgbClr val="004689"/>
                          </a:solidFill>
                          <a:latin typeface="Calibri"/>
                          <a:cs typeface="Calibri"/>
                        </a:rPr>
                        <a:t>y </a:t>
                      </a:r>
                      <a:r>
                        <a:rPr sz="600" spc="15" dirty="0">
                          <a:solidFill>
                            <a:srgbClr val="004689"/>
                          </a:solidFill>
                          <a:latin typeface="Calibri"/>
                          <a:cs typeface="Calibri"/>
                        </a:rPr>
                        <a:t>del</a:t>
                      </a:r>
                      <a:r>
                        <a:rPr sz="600" spc="-65" dirty="0">
                          <a:solidFill>
                            <a:srgbClr val="004689"/>
                          </a:solidFill>
                          <a:latin typeface="Calibri"/>
                          <a:cs typeface="Calibri"/>
                        </a:rPr>
                        <a:t> </a:t>
                      </a:r>
                      <a:r>
                        <a:rPr sz="600" spc="5" dirty="0">
                          <a:solidFill>
                            <a:srgbClr val="004689"/>
                          </a:solidFill>
                          <a:latin typeface="Calibri"/>
                          <a:cs typeface="Calibri"/>
                        </a:rPr>
                        <a:t>Mar.</a:t>
                      </a:r>
                      <a:endParaRPr sz="600">
                        <a:latin typeface="Calibri"/>
                        <a:cs typeface="Calibri"/>
                      </a:endParaRPr>
                    </a:p>
                  </a:txBody>
                  <a:tcPr marL="0" marR="0" marT="4445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bl>
          </a:graphicData>
        </a:graphic>
      </p:graphicFrame>
      <p:graphicFrame>
        <p:nvGraphicFramePr>
          <p:cNvPr id="365" name="object 365"/>
          <p:cNvGraphicFramePr>
            <a:graphicFrameLocks noGrp="1"/>
          </p:cNvGraphicFramePr>
          <p:nvPr/>
        </p:nvGraphicFramePr>
        <p:xfrm>
          <a:off x="5011305" y="1586585"/>
          <a:ext cx="1001394" cy="1180297"/>
        </p:xfrm>
        <a:graphic>
          <a:graphicData uri="http://schemas.openxmlformats.org/drawingml/2006/table">
            <a:tbl>
              <a:tblPr firstRow="1" bandRow="1">
                <a:tableStyleId>{2D5ABB26-0587-4C30-8999-92F81FD0307C}</a:tableStyleId>
              </a:tblPr>
              <a:tblGrid>
                <a:gridCol w="1001394"/>
              </a:tblGrid>
              <a:tr h="281647">
                <a:tc>
                  <a:txBody>
                    <a:bodyPr/>
                    <a:lstStyle/>
                    <a:p>
                      <a:pPr marL="86360" marR="247015">
                        <a:lnSpc>
                          <a:spcPts val="900"/>
                        </a:lnSpc>
                        <a:spcBef>
                          <a:spcPts val="234"/>
                        </a:spcBef>
                      </a:pPr>
                      <a:r>
                        <a:rPr sz="800" b="1" dirty="0">
                          <a:solidFill>
                            <a:srgbClr val="004689"/>
                          </a:solidFill>
                          <a:latin typeface="Calibri"/>
                          <a:cs typeface="Calibri"/>
                        </a:rPr>
                        <a:t>P</a:t>
                      </a:r>
                      <a:r>
                        <a:rPr sz="800" b="1" spc="5" dirty="0">
                          <a:solidFill>
                            <a:srgbClr val="004689"/>
                          </a:solidFill>
                          <a:latin typeface="Calibri"/>
                          <a:cs typeface="Calibri"/>
                        </a:rPr>
                        <a:t>RE</a:t>
                      </a:r>
                      <a:r>
                        <a:rPr sz="800" b="1" dirty="0">
                          <a:solidFill>
                            <a:srgbClr val="004689"/>
                          </a:solidFill>
                          <a:latin typeface="Calibri"/>
                          <a:cs typeface="Calibri"/>
                        </a:rPr>
                        <a:t>S</a:t>
                      </a:r>
                      <a:r>
                        <a:rPr sz="800" b="1" spc="-35" dirty="0">
                          <a:solidFill>
                            <a:srgbClr val="004689"/>
                          </a:solidFill>
                          <a:latin typeface="Calibri"/>
                          <a:cs typeface="Calibri"/>
                        </a:rPr>
                        <a:t>T</a:t>
                      </a:r>
                      <a:r>
                        <a:rPr sz="800" b="1" spc="-10" dirty="0">
                          <a:solidFill>
                            <a:srgbClr val="004689"/>
                          </a:solidFill>
                          <a:latin typeface="Calibri"/>
                          <a:cs typeface="Calibri"/>
                        </a:rPr>
                        <a:t>A</a:t>
                      </a:r>
                      <a:r>
                        <a:rPr sz="800" b="1" dirty="0">
                          <a:solidFill>
                            <a:srgbClr val="004689"/>
                          </a:solidFill>
                          <a:latin typeface="Calibri"/>
                          <a:cs typeface="Calibri"/>
                        </a:rPr>
                        <a:t>C</a:t>
                      </a:r>
                      <a:r>
                        <a:rPr sz="800" b="1" spc="10" dirty="0">
                          <a:solidFill>
                            <a:srgbClr val="004689"/>
                          </a:solidFill>
                          <a:latin typeface="Calibri"/>
                          <a:cs typeface="Calibri"/>
                        </a:rPr>
                        <a:t>ION</a:t>
                      </a:r>
                      <a:r>
                        <a:rPr sz="800" b="1" spc="5" dirty="0">
                          <a:solidFill>
                            <a:srgbClr val="004689"/>
                          </a:solidFill>
                          <a:latin typeface="Calibri"/>
                          <a:cs typeface="Calibri"/>
                        </a:rPr>
                        <a:t>E</a:t>
                      </a:r>
                      <a:r>
                        <a:rPr sz="800" b="1" dirty="0">
                          <a:solidFill>
                            <a:srgbClr val="004689"/>
                          </a:solidFill>
                          <a:latin typeface="Calibri"/>
                          <a:cs typeface="Calibri"/>
                        </a:rPr>
                        <a:t>S  </a:t>
                      </a:r>
                      <a:r>
                        <a:rPr sz="800" b="1" spc="15" dirty="0">
                          <a:solidFill>
                            <a:srgbClr val="004689"/>
                          </a:solidFill>
                          <a:latin typeface="Calibri"/>
                          <a:cs typeface="Calibri"/>
                        </a:rPr>
                        <a:t>ACTUALES</a:t>
                      </a:r>
                      <a:endParaRPr sz="800">
                        <a:latin typeface="Calibri"/>
                        <a:cs typeface="Calibri"/>
                      </a:endParaRPr>
                    </a:p>
                  </a:txBody>
                  <a:tcPr marL="0" marR="0" marT="29844"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157987">
                <a:tc>
                  <a:txBody>
                    <a:bodyPr/>
                    <a:lstStyle/>
                    <a:p>
                      <a:pPr marL="35560" algn="ctr">
                        <a:lnSpc>
                          <a:spcPct val="100000"/>
                        </a:lnSpc>
                        <a:spcBef>
                          <a:spcPts val="244"/>
                        </a:spcBef>
                      </a:pPr>
                      <a:r>
                        <a:rPr sz="600" spc="25" dirty="0">
                          <a:solidFill>
                            <a:srgbClr val="004689"/>
                          </a:solidFill>
                          <a:latin typeface="Calibri"/>
                          <a:cs typeface="Calibri"/>
                        </a:rPr>
                        <a:t>JUBILACIÓN </a:t>
                      </a:r>
                      <a:r>
                        <a:rPr sz="600" spc="30" dirty="0">
                          <a:solidFill>
                            <a:srgbClr val="004689"/>
                          </a:solidFill>
                          <a:latin typeface="Calibri"/>
                          <a:cs typeface="Calibri"/>
                        </a:rPr>
                        <a:t>–</a:t>
                      </a:r>
                      <a:r>
                        <a:rPr sz="600" spc="-55" dirty="0">
                          <a:solidFill>
                            <a:srgbClr val="004689"/>
                          </a:solidFill>
                          <a:latin typeface="Calibri"/>
                          <a:cs typeface="Calibri"/>
                        </a:rPr>
                        <a:t> </a:t>
                      </a:r>
                      <a:r>
                        <a:rPr sz="600" spc="20" dirty="0">
                          <a:solidFill>
                            <a:srgbClr val="004689"/>
                          </a:solidFill>
                          <a:latin typeface="Calibri"/>
                          <a:cs typeface="Calibri"/>
                        </a:rPr>
                        <a:t>PENSIONES</a:t>
                      </a:r>
                      <a:endParaRPr sz="600">
                        <a:latin typeface="Calibri"/>
                        <a:cs typeface="Calibri"/>
                      </a:endParaRPr>
                    </a:p>
                  </a:txBody>
                  <a:tcPr marL="0" marR="0" marT="31114"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424688">
                <a:tc>
                  <a:txBody>
                    <a:bodyPr/>
                    <a:lstStyle/>
                    <a:p>
                      <a:pPr marL="87630" marR="43815" indent="-635" algn="ctr">
                        <a:lnSpc>
                          <a:spcPts val="700"/>
                        </a:lnSpc>
                        <a:spcBef>
                          <a:spcPts val="280"/>
                        </a:spcBef>
                      </a:pPr>
                      <a:r>
                        <a:rPr sz="600" spc="20" dirty="0">
                          <a:solidFill>
                            <a:srgbClr val="004689"/>
                          </a:solidFill>
                          <a:latin typeface="Calibri"/>
                          <a:cs typeface="Calibri"/>
                        </a:rPr>
                        <a:t>INCAPACIDAD, INVALI-  DEZ, ACCIDENTES,</a:t>
                      </a:r>
                      <a:r>
                        <a:rPr sz="600" spc="-55" dirty="0">
                          <a:solidFill>
                            <a:srgbClr val="004689"/>
                          </a:solidFill>
                          <a:latin typeface="Calibri"/>
                          <a:cs typeface="Calibri"/>
                        </a:rPr>
                        <a:t> </a:t>
                      </a:r>
                      <a:r>
                        <a:rPr sz="600" spc="10" dirty="0">
                          <a:solidFill>
                            <a:srgbClr val="004689"/>
                          </a:solidFill>
                          <a:latin typeface="Calibri"/>
                          <a:cs typeface="Calibri"/>
                        </a:rPr>
                        <a:t>ENFER-  </a:t>
                      </a:r>
                      <a:r>
                        <a:rPr sz="600" spc="15" dirty="0">
                          <a:solidFill>
                            <a:srgbClr val="004689"/>
                          </a:solidFill>
                          <a:latin typeface="Calibri"/>
                          <a:cs typeface="Calibri"/>
                        </a:rPr>
                        <a:t>MEDAD, </a:t>
                      </a:r>
                      <a:r>
                        <a:rPr sz="600" spc="20" dirty="0">
                          <a:solidFill>
                            <a:srgbClr val="004689"/>
                          </a:solidFill>
                          <a:latin typeface="Calibri"/>
                          <a:cs typeface="Calibri"/>
                        </a:rPr>
                        <a:t>VIUDEDAD,  </a:t>
                      </a:r>
                      <a:r>
                        <a:rPr sz="600" spc="25" dirty="0">
                          <a:solidFill>
                            <a:srgbClr val="004689"/>
                          </a:solidFill>
                          <a:latin typeface="Calibri"/>
                          <a:cs typeface="Calibri"/>
                        </a:rPr>
                        <a:t>ORFANDAD</a:t>
                      </a:r>
                      <a:endParaRPr sz="600">
                        <a:latin typeface="Calibri"/>
                        <a:cs typeface="Calibri"/>
                      </a:endParaRPr>
                    </a:p>
                  </a:txBody>
                  <a:tcPr marL="0" marR="0" marT="3556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57987">
                <a:tc>
                  <a:txBody>
                    <a:bodyPr/>
                    <a:lstStyle/>
                    <a:p>
                      <a:pPr marL="36195" algn="ctr">
                        <a:lnSpc>
                          <a:spcPct val="100000"/>
                        </a:lnSpc>
                        <a:spcBef>
                          <a:spcPts val="244"/>
                        </a:spcBef>
                      </a:pPr>
                      <a:r>
                        <a:rPr sz="600" spc="30" dirty="0">
                          <a:solidFill>
                            <a:srgbClr val="004689"/>
                          </a:solidFill>
                          <a:latin typeface="Calibri"/>
                          <a:cs typeface="Calibri"/>
                        </a:rPr>
                        <a:t>SANIDAD</a:t>
                      </a:r>
                      <a:endParaRPr sz="600">
                        <a:latin typeface="Calibri"/>
                        <a:cs typeface="Calibri"/>
                      </a:endParaRPr>
                    </a:p>
                  </a:txBody>
                  <a:tcPr marL="0" marR="0" marT="31114"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57988">
                <a:tc>
                  <a:txBody>
                    <a:bodyPr/>
                    <a:lstStyle/>
                    <a:p>
                      <a:pPr marL="36195" algn="ctr">
                        <a:lnSpc>
                          <a:spcPct val="100000"/>
                        </a:lnSpc>
                        <a:spcBef>
                          <a:spcPts val="244"/>
                        </a:spcBef>
                      </a:pPr>
                      <a:r>
                        <a:rPr sz="600" spc="20" dirty="0">
                          <a:solidFill>
                            <a:srgbClr val="004689"/>
                          </a:solidFill>
                          <a:latin typeface="Calibri"/>
                          <a:cs typeface="Calibri"/>
                        </a:rPr>
                        <a:t>DESEMPLEO</a:t>
                      </a:r>
                      <a:endParaRPr sz="600">
                        <a:latin typeface="Calibri"/>
                        <a:cs typeface="Calibri"/>
                      </a:endParaRPr>
                    </a:p>
                  </a:txBody>
                  <a:tcPr marL="0" marR="0" marT="31114"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graphicFrame>
        <p:nvGraphicFramePr>
          <p:cNvPr id="366" name="object 366"/>
          <p:cNvGraphicFramePr>
            <a:graphicFrameLocks noGrp="1"/>
          </p:cNvGraphicFramePr>
          <p:nvPr/>
        </p:nvGraphicFramePr>
        <p:xfrm>
          <a:off x="6092355" y="1586585"/>
          <a:ext cx="1001394" cy="1180297"/>
        </p:xfrm>
        <a:graphic>
          <a:graphicData uri="http://schemas.openxmlformats.org/drawingml/2006/table">
            <a:tbl>
              <a:tblPr firstRow="1" bandRow="1">
                <a:tableStyleId>{2D5ABB26-0587-4C30-8999-92F81FD0307C}</a:tableStyleId>
              </a:tblPr>
              <a:tblGrid>
                <a:gridCol w="1001394"/>
              </a:tblGrid>
              <a:tr h="281647">
                <a:tc>
                  <a:txBody>
                    <a:bodyPr/>
                    <a:lstStyle/>
                    <a:p>
                      <a:pPr marL="86360" marR="290830">
                        <a:lnSpc>
                          <a:spcPts val="900"/>
                        </a:lnSpc>
                        <a:spcBef>
                          <a:spcPts val="234"/>
                        </a:spcBef>
                      </a:pPr>
                      <a:r>
                        <a:rPr sz="800" b="1" dirty="0">
                          <a:solidFill>
                            <a:srgbClr val="004689"/>
                          </a:solidFill>
                          <a:latin typeface="Calibri"/>
                          <a:cs typeface="Calibri"/>
                        </a:rPr>
                        <a:t>C</a:t>
                      </a:r>
                      <a:r>
                        <a:rPr sz="800" b="1" spc="10" dirty="0">
                          <a:solidFill>
                            <a:srgbClr val="004689"/>
                          </a:solidFill>
                          <a:latin typeface="Calibri"/>
                          <a:cs typeface="Calibri"/>
                        </a:rPr>
                        <a:t>I</a:t>
                      </a:r>
                      <a:r>
                        <a:rPr sz="800" b="1" spc="5" dirty="0">
                          <a:solidFill>
                            <a:srgbClr val="004689"/>
                          </a:solidFill>
                          <a:latin typeface="Calibri"/>
                          <a:cs typeface="Calibri"/>
                        </a:rPr>
                        <a:t>U</a:t>
                      </a:r>
                      <a:r>
                        <a:rPr sz="800" b="1" spc="-10" dirty="0">
                          <a:solidFill>
                            <a:srgbClr val="004689"/>
                          </a:solidFill>
                          <a:latin typeface="Calibri"/>
                          <a:cs typeface="Calibri"/>
                        </a:rPr>
                        <a:t>D</a:t>
                      </a:r>
                      <a:r>
                        <a:rPr sz="800" b="1" spc="10" dirty="0">
                          <a:solidFill>
                            <a:srgbClr val="004689"/>
                          </a:solidFill>
                          <a:latin typeface="Calibri"/>
                          <a:cs typeface="Calibri"/>
                        </a:rPr>
                        <a:t>A</a:t>
                      </a:r>
                      <a:r>
                        <a:rPr sz="800" b="1" spc="-10" dirty="0">
                          <a:solidFill>
                            <a:srgbClr val="004689"/>
                          </a:solidFill>
                          <a:latin typeface="Calibri"/>
                          <a:cs typeface="Calibri"/>
                        </a:rPr>
                        <a:t>D</a:t>
                      </a:r>
                      <a:r>
                        <a:rPr sz="800" b="1" spc="10" dirty="0">
                          <a:solidFill>
                            <a:srgbClr val="004689"/>
                          </a:solidFill>
                          <a:latin typeface="Calibri"/>
                          <a:cs typeface="Calibri"/>
                        </a:rPr>
                        <a:t>AN</a:t>
                      </a:r>
                      <a:r>
                        <a:rPr sz="800" b="1" spc="5" dirty="0">
                          <a:solidFill>
                            <a:srgbClr val="004689"/>
                          </a:solidFill>
                          <a:latin typeface="Calibri"/>
                          <a:cs typeface="Calibri"/>
                        </a:rPr>
                        <a:t>O</a:t>
                      </a:r>
                      <a:r>
                        <a:rPr sz="800" b="1" dirty="0">
                          <a:solidFill>
                            <a:srgbClr val="004689"/>
                          </a:solidFill>
                          <a:latin typeface="Calibri"/>
                          <a:cs typeface="Calibri"/>
                        </a:rPr>
                        <a:t>S  </a:t>
                      </a:r>
                      <a:r>
                        <a:rPr sz="800" b="1" spc="20" dirty="0">
                          <a:solidFill>
                            <a:srgbClr val="004689"/>
                          </a:solidFill>
                          <a:latin typeface="Calibri"/>
                          <a:cs typeface="Calibri"/>
                        </a:rPr>
                        <a:t>2017</a:t>
                      </a:r>
                      <a:endParaRPr sz="800">
                        <a:latin typeface="Calibri"/>
                        <a:cs typeface="Calibri"/>
                      </a:endParaRPr>
                    </a:p>
                  </a:txBody>
                  <a:tcPr marL="0" marR="0" marT="29844"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157987">
                <a:tc>
                  <a:txBody>
                    <a:bodyPr/>
                    <a:lstStyle/>
                    <a:p>
                      <a:pPr marL="86360">
                        <a:lnSpc>
                          <a:spcPct val="100000"/>
                        </a:lnSpc>
                        <a:spcBef>
                          <a:spcPts val="244"/>
                        </a:spcBef>
                      </a:pPr>
                      <a:r>
                        <a:rPr sz="600" spc="20" dirty="0">
                          <a:solidFill>
                            <a:srgbClr val="004689"/>
                          </a:solidFill>
                          <a:latin typeface="Calibri"/>
                          <a:cs typeface="Calibri"/>
                        </a:rPr>
                        <a:t>Censo aprox.</a:t>
                      </a:r>
                      <a:r>
                        <a:rPr sz="600" spc="-45" dirty="0">
                          <a:solidFill>
                            <a:srgbClr val="004689"/>
                          </a:solidFill>
                          <a:latin typeface="Calibri"/>
                          <a:cs typeface="Calibri"/>
                        </a:rPr>
                        <a:t> </a:t>
                      </a:r>
                      <a:r>
                        <a:rPr sz="600" b="1" spc="20" dirty="0">
                          <a:solidFill>
                            <a:srgbClr val="004689"/>
                          </a:solidFill>
                          <a:latin typeface="Calibri"/>
                          <a:cs typeface="Calibri"/>
                        </a:rPr>
                        <a:t>46.549.045</a:t>
                      </a:r>
                      <a:endParaRPr sz="600">
                        <a:latin typeface="Calibri"/>
                        <a:cs typeface="Calibri"/>
                      </a:endParaRPr>
                    </a:p>
                  </a:txBody>
                  <a:tcPr marL="0" marR="0" marT="31114"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424688">
                <a:tc>
                  <a:txBody>
                    <a:bodyPr/>
                    <a:lstStyle/>
                    <a:p>
                      <a:pPr marL="374650" marR="193040" indent="-138430">
                        <a:lnSpc>
                          <a:spcPts val="700"/>
                        </a:lnSpc>
                        <a:spcBef>
                          <a:spcPts val="635"/>
                        </a:spcBef>
                      </a:pPr>
                      <a:r>
                        <a:rPr sz="600" dirty="0">
                          <a:solidFill>
                            <a:srgbClr val="004689"/>
                          </a:solidFill>
                          <a:latin typeface="Calibri"/>
                          <a:cs typeface="Calibri"/>
                        </a:rPr>
                        <a:t>E.P.A: </a:t>
                      </a:r>
                      <a:r>
                        <a:rPr sz="600" spc="15" dirty="0">
                          <a:solidFill>
                            <a:srgbClr val="004689"/>
                          </a:solidFill>
                          <a:latin typeface="Calibri"/>
                          <a:cs typeface="Calibri"/>
                        </a:rPr>
                        <a:t>En </a:t>
                      </a:r>
                      <a:r>
                        <a:rPr sz="600" spc="20" dirty="0">
                          <a:solidFill>
                            <a:srgbClr val="004689"/>
                          </a:solidFill>
                          <a:latin typeface="Calibri"/>
                          <a:cs typeface="Calibri"/>
                        </a:rPr>
                        <a:t>edad</a:t>
                      </a:r>
                      <a:r>
                        <a:rPr sz="600" spc="-100" dirty="0">
                          <a:solidFill>
                            <a:srgbClr val="004689"/>
                          </a:solidFill>
                          <a:latin typeface="Calibri"/>
                          <a:cs typeface="Calibri"/>
                        </a:rPr>
                        <a:t> </a:t>
                      </a:r>
                      <a:r>
                        <a:rPr sz="600" spc="15" dirty="0">
                          <a:solidFill>
                            <a:srgbClr val="004689"/>
                          </a:solidFill>
                          <a:latin typeface="Calibri"/>
                          <a:cs typeface="Calibri"/>
                        </a:rPr>
                        <a:t>de  trabajar:</a:t>
                      </a:r>
                      <a:endParaRPr sz="600">
                        <a:latin typeface="Calibri"/>
                        <a:cs typeface="Calibri"/>
                      </a:endParaRPr>
                    </a:p>
                    <a:p>
                      <a:pPr marL="213995">
                        <a:lnSpc>
                          <a:spcPts val="680"/>
                        </a:lnSpc>
                      </a:pPr>
                      <a:r>
                        <a:rPr sz="600" b="1" spc="20" dirty="0">
                          <a:solidFill>
                            <a:srgbClr val="004689"/>
                          </a:solidFill>
                          <a:latin typeface="Calibri"/>
                          <a:cs typeface="Calibri"/>
                        </a:rPr>
                        <a:t>22.765.100</a:t>
                      </a:r>
                      <a:r>
                        <a:rPr sz="600" b="1" spc="-15" dirty="0">
                          <a:solidFill>
                            <a:srgbClr val="004689"/>
                          </a:solidFill>
                          <a:latin typeface="Calibri"/>
                          <a:cs typeface="Calibri"/>
                        </a:rPr>
                        <a:t> </a:t>
                      </a:r>
                      <a:r>
                        <a:rPr sz="600" spc="20" dirty="0">
                          <a:solidFill>
                            <a:srgbClr val="004689"/>
                          </a:solidFill>
                          <a:latin typeface="Calibri"/>
                          <a:cs typeface="Calibri"/>
                        </a:rPr>
                        <a:t>aprox.</a:t>
                      </a:r>
                      <a:endParaRPr sz="600">
                        <a:latin typeface="Calibri"/>
                        <a:cs typeface="Calibri"/>
                      </a:endParaRPr>
                    </a:p>
                  </a:txBody>
                  <a:tcPr marL="0" marR="0" marT="8064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315975">
                <a:tc>
                  <a:txBody>
                    <a:bodyPr/>
                    <a:lstStyle/>
                    <a:p>
                      <a:pPr marL="182880" marR="76200" indent="-63500">
                        <a:lnSpc>
                          <a:spcPts val="700"/>
                        </a:lnSpc>
                        <a:spcBef>
                          <a:spcPts val="555"/>
                        </a:spcBef>
                      </a:pPr>
                      <a:r>
                        <a:rPr sz="600" spc="20" dirty="0">
                          <a:solidFill>
                            <a:srgbClr val="004689"/>
                          </a:solidFill>
                          <a:latin typeface="Calibri"/>
                          <a:cs typeface="Calibri"/>
                        </a:rPr>
                        <a:t>Pensionistas en</a:t>
                      </a:r>
                      <a:r>
                        <a:rPr sz="600" spc="-75" dirty="0">
                          <a:solidFill>
                            <a:srgbClr val="004689"/>
                          </a:solidFill>
                          <a:latin typeface="Calibri"/>
                          <a:cs typeface="Calibri"/>
                        </a:rPr>
                        <a:t> </a:t>
                      </a:r>
                      <a:r>
                        <a:rPr sz="600" spc="15" dirty="0">
                          <a:solidFill>
                            <a:srgbClr val="004689"/>
                          </a:solidFill>
                          <a:latin typeface="Calibri"/>
                          <a:cs typeface="Calibri"/>
                        </a:rPr>
                        <a:t>España.  9.581.770</a:t>
                      </a:r>
                      <a:r>
                        <a:rPr sz="600" spc="-25" dirty="0">
                          <a:solidFill>
                            <a:srgbClr val="004689"/>
                          </a:solidFill>
                          <a:latin typeface="Calibri"/>
                          <a:cs typeface="Calibri"/>
                        </a:rPr>
                        <a:t> </a:t>
                      </a:r>
                      <a:r>
                        <a:rPr sz="600" spc="20" dirty="0">
                          <a:solidFill>
                            <a:srgbClr val="004689"/>
                          </a:solidFill>
                          <a:latin typeface="Calibri"/>
                          <a:cs typeface="Calibri"/>
                        </a:rPr>
                        <a:t>personas.</a:t>
                      </a:r>
                      <a:endParaRPr sz="600">
                        <a:latin typeface="Calibri"/>
                        <a:cs typeface="Calibri"/>
                      </a:endParaRPr>
                    </a:p>
                  </a:txBody>
                  <a:tcPr marL="0" marR="0" marT="7048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bl>
          </a:graphicData>
        </a:graphic>
      </p:graphicFrame>
      <p:sp>
        <p:nvSpPr>
          <p:cNvPr id="367" name="object 367"/>
          <p:cNvSpPr txBox="1"/>
          <p:nvPr/>
        </p:nvSpPr>
        <p:spPr>
          <a:xfrm>
            <a:off x="3379571" y="1868767"/>
            <a:ext cx="1348105" cy="265457"/>
          </a:xfrm>
          <a:prstGeom prst="rect">
            <a:avLst/>
          </a:prstGeom>
          <a:ln w="6350">
            <a:solidFill>
              <a:srgbClr val="004689"/>
            </a:solidFill>
          </a:ln>
        </p:spPr>
        <p:txBody>
          <a:bodyPr vert="horz" wrap="square" lIns="0" tIns="34290" rIns="0" bIns="0" rtlCol="0">
            <a:spAutoFit/>
          </a:bodyPr>
          <a:lstStyle/>
          <a:p>
            <a:pPr marL="86360" marR="262255">
              <a:lnSpc>
                <a:spcPts val="900"/>
              </a:lnSpc>
              <a:spcBef>
                <a:spcPts val="270"/>
              </a:spcBef>
            </a:pPr>
            <a:r>
              <a:rPr sz="800" b="1" spc="15" dirty="0">
                <a:solidFill>
                  <a:srgbClr val="004689"/>
                </a:solidFill>
                <a:latin typeface="Calibri"/>
                <a:cs typeface="Calibri"/>
              </a:rPr>
              <a:t>SISTEMA PÚBLICO:  SISTEMA DE </a:t>
            </a:r>
            <a:r>
              <a:rPr sz="800" b="1" spc="5" dirty="0" smtClean="0">
                <a:solidFill>
                  <a:srgbClr val="004689"/>
                </a:solidFill>
                <a:latin typeface="Calibri"/>
                <a:cs typeface="Calibri"/>
              </a:rPr>
              <a:t>REPARTO</a:t>
            </a:r>
            <a:r>
              <a:rPr sz="800" b="1" spc="5" dirty="0">
                <a:solidFill>
                  <a:srgbClr val="004689"/>
                </a:solidFill>
                <a:latin typeface="Calibri"/>
                <a:cs typeface="Calibri"/>
              </a:rPr>
              <a:t>.</a:t>
            </a:r>
            <a:endParaRPr sz="800" dirty="0">
              <a:latin typeface="Calibri"/>
              <a:cs typeface="Calibri"/>
            </a:endParaRPr>
          </a:p>
        </p:txBody>
      </p:sp>
      <p:sp>
        <p:nvSpPr>
          <p:cNvPr id="368" name="object 368"/>
          <p:cNvSpPr txBox="1"/>
          <p:nvPr/>
        </p:nvSpPr>
        <p:spPr>
          <a:xfrm>
            <a:off x="3379571" y="2192769"/>
            <a:ext cx="1348105" cy="261620"/>
          </a:xfrm>
          <a:prstGeom prst="rect">
            <a:avLst/>
          </a:prstGeom>
          <a:solidFill>
            <a:srgbClr val="E7EEF6"/>
          </a:solidFill>
          <a:ln w="6350">
            <a:solidFill>
              <a:srgbClr val="004689"/>
            </a:solidFill>
          </a:ln>
        </p:spPr>
        <p:txBody>
          <a:bodyPr vert="horz" wrap="square" lIns="0" tIns="82550" rIns="0" bIns="0" rtlCol="0">
            <a:spAutoFit/>
          </a:bodyPr>
          <a:lstStyle/>
          <a:p>
            <a:pPr marL="361950">
              <a:lnSpc>
                <a:spcPct val="100000"/>
              </a:lnSpc>
              <a:spcBef>
                <a:spcPts val="650"/>
              </a:spcBef>
            </a:pPr>
            <a:r>
              <a:rPr sz="600" spc="25" dirty="0">
                <a:solidFill>
                  <a:srgbClr val="004689"/>
                </a:solidFill>
                <a:latin typeface="Calibri"/>
                <a:cs typeface="Calibri"/>
              </a:rPr>
              <a:t>SEGURIDAD</a:t>
            </a:r>
            <a:r>
              <a:rPr sz="600" spc="-10" dirty="0">
                <a:solidFill>
                  <a:srgbClr val="004689"/>
                </a:solidFill>
                <a:latin typeface="Calibri"/>
                <a:cs typeface="Calibri"/>
              </a:rPr>
              <a:t> </a:t>
            </a:r>
            <a:r>
              <a:rPr sz="600" spc="25" dirty="0">
                <a:solidFill>
                  <a:srgbClr val="004689"/>
                </a:solidFill>
                <a:latin typeface="Calibri"/>
                <a:cs typeface="Calibri"/>
              </a:rPr>
              <a:t>SOCIAL</a:t>
            </a:r>
            <a:endParaRPr sz="600">
              <a:latin typeface="Calibri"/>
              <a:cs typeface="Calibri"/>
            </a:endParaRPr>
          </a:p>
        </p:txBody>
      </p:sp>
      <p:sp>
        <p:nvSpPr>
          <p:cNvPr id="369" name="object 369"/>
          <p:cNvSpPr/>
          <p:nvPr/>
        </p:nvSpPr>
        <p:spPr>
          <a:xfrm>
            <a:off x="3136607" y="1586598"/>
            <a:ext cx="162560" cy="1202055"/>
          </a:xfrm>
          <a:custGeom>
            <a:avLst/>
            <a:gdLst/>
            <a:ahLst/>
            <a:cxnLst/>
            <a:rect l="l" t="t" r="r" b="b"/>
            <a:pathLst>
              <a:path w="162560" h="1202055">
                <a:moveTo>
                  <a:pt x="0" y="0"/>
                </a:moveTo>
                <a:lnTo>
                  <a:pt x="0" y="1201496"/>
                </a:lnTo>
                <a:lnTo>
                  <a:pt x="162001" y="613714"/>
                </a:lnTo>
                <a:lnTo>
                  <a:pt x="0" y="0"/>
                </a:lnTo>
                <a:close/>
              </a:path>
            </a:pathLst>
          </a:custGeom>
          <a:solidFill>
            <a:srgbClr val="BDD2E7"/>
          </a:solidFill>
        </p:spPr>
        <p:txBody>
          <a:bodyPr wrap="square" lIns="0" tIns="0" rIns="0" bIns="0" rtlCol="0"/>
          <a:lstStyle/>
          <a:p>
            <a:endParaRPr/>
          </a:p>
        </p:txBody>
      </p:sp>
      <p:sp>
        <p:nvSpPr>
          <p:cNvPr id="370" name="object 370"/>
          <p:cNvSpPr/>
          <p:nvPr/>
        </p:nvSpPr>
        <p:spPr>
          <a:xfrm>
            <a:off x="4802085" y="1586598"/>
            <a:ext cx="162560" cy="1202055"/>
          </a:xfrm>
          <a:custGeom>
            <a:avLst/>
            <a:gdLst/>
            <a:ahLst/>
            <a:cxnLst/>
            <a:rect l="l" t="t" r="r" b="b"/>
            <a:pathLst>
              <a:path w="162560" h="1202055">
                <a:moveTo>
                  <a:pt x="0" y="0"/>
                </a:moveTo>
                <a:lnTo>
                  <a:pt x="0" y="1201496"/>
                </a:lnTo>
                <a:lnTo>
                  <a:pt x="162001" y="613714"/>
                </a:lnTo>
                <a:lnTo>
                  <a:pt x="0" y="0"/>
                </a:lnTo>
                <a:close/>
              </a:path>
            </a:pathLst>
          </a:custGeom>
          <a:solidFill>
            <a:srgbClr val="BDD2E7"/>
          </a:solidFill>
        </p:spPr>
        <p:txBody>
          <a:bodyPr wrap="square" lIns="0" tIns="0" rIns="0" bIns="0" rtlCol="0"/>
          <a:lstStyle/>
          <a:p>
            <a:endParaRPr/>
          </a:p>
        </p:txBody>
      </p:sp>
      <p:sp>
        <p:nvSpPr>
          <p:cNvPr id="371" name="object 371"/>
          <p:cNvSpPr/>
          <p:nvPr/>
        </p:nvSpPr>
        <p:spPr>
          <a:xfrm>
            <a:off x="6908279" y="3589388"/>
            <a:ext cx="102235" cy="102235"/>
          </a:xfrm>
          <a:custGeom>
            <a:avLst/>
            <a:gdLst/>
            <a:ahLst/>
            <a:cxnLst/>
            <a:rect l="l" t="t" r="r" b="b"/>
            <a:pathLst>
              <a:path w="102234" h="102235">
                <a:moveTo>
                  <a:pt x="0" y="101651"/>
                </a:moveTo>
                <a:lnTo>
                  <a:pt x="101651" y="101651"/>
                </a:lnTo>
                <a:lnTo>
                  <a:pt x="101651" y="0"/>
                </a:lnTo>
                <a:lnTo>
                  <a:pt x="0" y="0"/>
                </a:lnTo>
                <a:lnTo>
                  <a:pt x="0" y="101651"/>
                </a:lnTo>
                <a:close/>
              </a:path>
            </a:pathLst>
          </a:custGeom>
          <a:solidFill>
            <a:srgbClr val="DBE6F2"/>
          </a:solidFill>
        </p:spPr>
        <p:txBody>
          <a:bodyPr wrap="square" lIns="0" tIns="0" rIns="0" bIns="0" rtlCol="0"/>
          <a:lstStyle/>
          <a:p>
            <a:endParaRPr/>
          </a:p>
        </p:txBody>
      </p:sp>
      <p:sp>
        <p:nvSpPr>
          <p:cNvPr id="372" name="object 372"/>
          <p:cNvSpPr/>
          <p:nvPr/>
        </p:nvSpPr>
        <p:spPr>
          <a:xfrm>
            <a:off x="6908279" y="3589388"/>
            <a:ext cx="102235" cy="102235"/>
          </a:xfrm>
          <a:custGeom>
            <a:avLst/>
            <a:gdLst/>
            <a:ahLst/>
            <a:cxnLst/>
            <a:rect l="l" t="t" r="r" b="b"/>
            <a:pathLst>
              <a:path w="102234" h="102235">
                <a:moveTo>
                  <a:pt x="0" y="101651"/>
                </a:moveTo>
                <a:lnTo>
                  <a:pt x="101651" y="101651"/>
                </a:lnTo>
                <a:lnTo>
                  <a:pt x="101651" y="0"/>
                </a:lnTo>
                <a:lnTo>
                  <a:pt x="0" y="0"/>
                </a:lnTo>
                <a:lnTo>
                  <a:pt x="0" y="101651"/>
                </a:lnTo>
                <a:close/>
              </a:path>
            </a:pathLst>
          </a:custGeom>
          <a:ln w="6350">
            <a:solidFill>
              <a:srgbClr val="91A7D1"/>
            </a:solidFill>
          </a:ln>
        </p:spPr>
        <p:txBody>
          <a:bodyPr wrap="square" lIns="0" tIns="0" rIns="0" bIns="0" rtlCol="0"/>
          <a:lstStyle/>
          <a:p>
            <a:endParaRPr/>
          </a:p>
        </p:txBody>
      </p:sp>
      <p:sp>
        <p:nvSpPr>
          <p:cNvPr id="373" name="object 373"/>
          <p:cNvSpPr/>
          <p:nvPr/>
        </p:nvSpPr>
        <p:spPr>
          <a:xfrm>
            <a:off x="6908279" y="4095660"/>
            <a:ext cx="102235" cy="102235"/>
          </a:xfrm>
          <a:custGeom>
            <a:avLst/>
            <a:gdLst/>
            <a:ahLst/>
            <a:cxnLst/>
            <a:rect l="l" t="t" r="r" b="b"/>
            <a:pathLst>
              <a:path w="102234" h="102235">
                <a:moveTo>
                  <a:pt x="0" y="101651"/>
                </a:moveTo>
                <a:lnTo>
                  <a:pt x="101651" y="101651"/>
                </a:lnTo>
                <a:lnTo>
                  <a:pt x="101651" y="0"/>
                </a:lnTo>
                <a:lnTo>
                  <a:pt x="0" y="0"/>
                </a:lnTo>
                <a:lnTo>
                  <a:pt x="0" y="101651"/>
                </a:lnTo>
                <a:close/>
              </a:path>
            </a:pathLst>
          </a:custGeom>
          <a:solidFill>
            <a:srgbClr val="DBE6F2"/>
          </a:solidFill>
        </p:spPr>
        <p:txBody>
          <a:bodyPr wrap="square" lIns="0" tIns="0" rIns="0" bIns="0" rtlCol="0"/>
          <a:lstStyle/>
          <a:p>
            <a:endParaRPr/>
          </a:p>
        </p:txBody>
      </p:sp>
      <p:sp>
        <p:nvSpPr>
          <p:cNvPr id="374" name="object 374"/>
          <p:cNvSpPr/>
          <p:nvPr/>
        </p:nvSpPr>
        <p:spPr>
          <a:xfrm>
            <a:off x="6908279" y="4095660"/>
            <a:ext cx="102235" cy="102235"/>
          </a:xfrm>
          <a:custGeom>
            <a:avLst/>
            <a:gdLst/>
            <a:ahLst/>
            <a:cxnLst/>
            <a:rect l="l" t="t" r="r" b="b"/>
            <a:pathLst>
              <a:path w="102234" h="102235">
                <a:moveTo>
                  <a:pt x="0" y="101651"/>
                </a:moveTo>
                <a:lnTo>
                  <a:pt x="101651" y="101651"/>
                </a:lnTo>
                <a:lnTo>
                  <a:pt x="101651" y="0"/>
                </a:lnTo>
                <a:lnTo>
                  <a:pt x="0" y="0"/>
                </a:lnTo>
                <a:lnTo>
                  <a:pt x="0" y="101651"/>
                </a:lnTo>
                <a:close/>
              </a:path>
            </a:pathLst>
          </a:custGeom>
          <a:ln w="6350">
            <a:solidFill>
              <a:srgbClr val="91A7D1"/>
            </a:solidFill>
          </a:ln>
        </p:spPr>
        <p:txBody>
          <a:bodyPr wrap="square" lIns="0" tIns="0" rIns="0" bIns="0" rtlCol="0"/>
          <a:lstStyle/>
          <a:p>
            <a:endParaRPr/>
          </a:p>
        </p:txBody>
      </p:sp>
      <p:sp>
        <p:nvSpPr>
          <p:cNvPr id="375" name="object 375"/>
          <p:cNvSpPr/>
          <p:nvPr/>
        </p:nvSpPr>
        <p:spPr>
          <a:xfrm>
            <a:off x="6908279" y="3842524"/>
            <a:ext cx="102235" cy="102235"/>
          </a:xfrm>
          <a:custGeom>
            <a:avLst/>
            <a:gdLst/>
            <a:ahLst/>
            <a:cxnLst/>
            <a:rect l="l" t="t" r="r" b="b"/>
            <a:pathLst>
              <a:path w="102234" h="102235">
                <a:moveTo>
                  <a:pt x="0" y="101651"/>
                </a:moveTo>
                <a:lnTo>
                  <a:pt x="101651" y="101651"/>
                </a:lnTo>
                <a:lnTo>
                  <a:pt x="101651" y="0"/>
                </a:lnTo>
                <a:lnTo>
                  <a:pt x="0" y="0"/>
                </a:lnTo>
                <a:lnTo>
                  <a:pt x="0" y="101651"/>
                </a:lnTo>
                <a:close/>
              </a:path>
            </a:pathLst>
          </a:custGeom>
          <a:solidFill>
            <a:srgbClr val="DBE6F2"/>
          </a:solidFill>
        </p:spPr>
        <p:txBody>
          <a:bodyPr wrap="square" lIns="0" tIns="0" rIns="0" bIns="0" rtlCol="0"/>
          <a:lstStyle/>
          <a:p>
            <a:endParaRPr/>
          </a:p>
        </p:txBody>
      </p:sp>
      <p:sp>
        <p:nvSpPr>
          <p:cNvPr id="376" name="object 376"/>
          <p:cNvSpPr/>
          <p:nvPr/>
        </p:nvSpPr>
        <p:spPr>
          <a:xfrm>
            <a:off x="6908279" y="3842524"/>
            <a:ext cx="102235" cy="102235"/>
          </a:xfrm>
          <a:custGeom>
            <a:avLst/>
            <a:gdLst/>
            <a:ahLst/>
            <a:cxnLst/>
            <a:rect l="l" t="t" r="r" b="b"/>
            <a:pathLst>
              <a:path w="102234" h="102235">
                <a:moveTo>
                  <a:pt x="0" y="101651"/>
                </a:moveTo>
                <a:lnTo>
                  <a:pt x="101651" y="101651"/>
                </a:lnTo>
                <a:lnTo>
                  <a:pt x="101651" y="0"/>
                </a:lnTo>
                <a:lnTo>
                  <a:pt x="0" y="0"/>
                </a:lnTo>
                <a:lnTo>
                  <a:pt x="0" y="101651"/>
                </a:lnTo>
                <a:close/>
              </a:path>
            </a:pathLst>
          </a:custGeom>
          <a:ln w="6350">
            <a:solidFill>
              <a:srgbClr val="91A7D1"/>
            </a:solidFill>
          </a:ln>
        </p:spPr>
        <p:txBody>
          <a:bodyPr wrap="square" lIns="0" tIns="0" rIns="0" bIns="0" rtlCol="0"/>
          <a:lstStyle/>
          <a:p>
            <a:endParaRPr/>
          </a:p>
        </p:txBody>
      </p:sp>
      <p:sp>
        <p:nvSpPr>
          <p:cNvPr id="377" name="object 377"/>
          <p:cNvSpPr/>
          <p:nvPr/>
        </p:nvSpPr>
        <p:spPr>
          <a:xfrm>
            <a:off x="6908279" y="4348797"/>
            <a:ext cx="102235" cy="102235"/>
          </a:xfrm>
          <a:custGeom>
            <a:avLst/>
            <a:gdLst/>
            <a:ahLst/>
            <a:cxnLst/>
            <a:rect l="l" t="t" r="r" b="b"/>
            <a:pathLst>
              <a:path w="102234" h="102235">
                <a:moveTo>
                  <a:pt x="0" y="101651"/>
                </a:moveTo>
                <a:lnTo>
                  <a:pt x="101651" y="101651"/>
                </a:lnTo>
                <a:lnTo>
                  <a:pt x="101651" y="0"/>
                </a:lnTo>
                <a:lnTo>
                  <a:pt x="0" y="0"/>
                </a:lnTo>
                <a:lnTo>
                  <a:pt x="0" y="101651"/>
                </a:lnTo>
                <a:close/>
              </a:path>
            </a:pathLst>
          </a:custGeom>
          <a:solidFill>
            <a:srgbClr val="DBE6F2"/>
          </a:solidFill>
        </p:spPr>
        <p:txBody>
          <a:bodyPr wrap="square" lIns="0" tIns="0" rIns="0" bIns="0" rtlCol="0"/>
          <a:lstStyle/>
          <a:p>
            <a:endParaRPr/>
          </a:p>
        </p:txBody>
      </p:sp>
      <p:sp>
        <p:nvSpPr>
          <p:cNvPr id="378" name="object 378"/>
          <p:cNvSpPr/>
          <p:nvPr/>
        </p:nvSpPr>
        <p:spPr>
          <a:xfrm>
            <a:off x="6908279" y="4348797"/>
            <a:ext cx="102235" cy="102235"/>
          </a:xfrm>
          <a:custGeom>
            <a:avLst/>
            <a:gdLst/>
            <a:ahLst/>
            <a:cxnLst/>
            <a:rect l="l" t="t" r="r" b="b"/>
            <a:pathLst>
              <a:path w="102234" h="102235">
                <a:moveTo>
                  <a:pt x="0" y="101651"/>
                </a:moveTo>
                <a:lnTo>
                  <a:pt x="101651" y="101651"/>
                </a:lnTo>
                <a:lnTo>
                  <a:pt x="101651" y="0"/>
                </a:lnTo>
                <a:lnTo>
                  <a:pt x="0" y="0"/>
                </a:lnTo>
                <a:lnTo>
                  <a:pt x="0" y="101651"/>
                </a:lnTo>
                <a:close/>
              </a:path>
            </a:pathLst>
          </a:custGeom>
          <a:ln w="6350">
            <a:solidFill>
              <a:srgbClr val="91A7D1"/>
            </a:solidFill>
          </a:ln>
        </p:spPr>
        <p:txBody>
          <a:bodyPr wrap="square" lIns="0" tIns="0" rIns="0" bIns="0" rtlCol="0"/>
          <a:lstStyle/>
          <a:p>
            <a:endParaRPr/>
          </a:p>
        </p:txBody>
      </p:sp>
      <p:graphicFrame>
        <p:nvGraphicFramePr>
          <p:cNvPr id="379" name="object 379"/>
          <p:cNvGraphicFramePr>
            <a:graphicFrameLocks noGrp="1"/>
          </p:cNvGraphicFramePr>
          <p:nvPr/>
        </p:nvGraphicFramePr>
        <p:xfrm>
          <a:off x="990274" y="3206445"/>
          <a:ext cx="3360420" cy="1300719"/>
        </p:xfrm>
        <a:graphic>
          <a:graphicData uri="http://schemas.openxmlformats.org/drawingml/2006/table">
            <a:tbl>
              <a:tblPr firstRow="1" bandRow="1">
                <a:tableStyleId>{2D5ABB26-0587-4C30-8999-92F81FD0307C}</a:tableStyleId>
              </a:tblPr>
              <a:tblGrid>
                <a:gridCol w="1037590"/>
                <a:gridCol w="2322830"/>
              </a:tblGrid>
              <a:tr h="312280">
                <a:tc>
                  <a:txBody>
                    <a:bodyPr/>
                    <a:lstStyle/>
                    <a:p>
                      <a:pPr marL="86360">
                        <a:lnSpc>
                          <a:spcPct val="100000"/>
                        </a:lnSpc>
                        <a:spcBef>
                          <a:spcPts val="190"/>
                        </a:spcBef>
                      </a:pPr>
                      <a:r>
                        <a:rPr sz="800" b="1" spc="10" dirty="0">
                          <a:solidFill>
                            <a:srgbClr val="004689"/>
                          </a:solidFill>
                          <a:latin typeface="Calibri"/>
                          <a:cs typeface="Calibri"/>
                        </a:rPr>
                        <a:t>PRESTACIÓN</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86360">
                        <a:lnSpc>
                          <a:spcPts val="930"/>
                        </a:lnSpc>
                        <a:spcBef>
                          <a:spcPts val="190"/>
                        </a:spcBef>
                      </a:pPr>
                      <a:r>
                        <a:rPr sz="800" b="1" spc="70" dirty="0">
                          <a:solidFill>
                            <a:srgbClr val="004689"/>
                          </a:solidFill>
                          <a:latin typeface="Calibri"/>
                          <a:cs typeface="Calibri"/>
                        </a:rPr>
                        <a:t>% </a:t>
                      </a:r>
                      <a:r>
                        <a:rPr sz="800" b="1" spc="20" dirty="0">
                          <a:solidFill>
                            <a:srgbClr val="004689"/>
                          </a:solidFill>
                          <a:latin typeface="Calibri"/>
                          <a:cs typeface="Calibri"/>
                        </a:rPr>
                        <a:t>SOBRE</a:t>
                      </a:r>
                      <a:r>
                        <a:rPr sz="800" b="1" spc="-85" dirty="0">
                          <a:solidFill>
                            <a:srgbClr val="004689"/>
                          </a:solidFill>
                          <a:latin typeface="Calibri"/>
                          <a:cs typeface="Calibri"/>
                        </a:rPr>
                        <a:t> </a:t>
                      </a:r>
                      <a:r>
                        <a:rPr sz="800" b="1" spc="25" dirty="0">
                          <a:solidFill>
                            <a:srgbClr val="004689"/>
                          </a:solidFill>
                          <a:latin typeface="Calibri"/>
                          <a:cs typeface="Calibri"/>
                        </a:rPr>
                        <a:t>LA</a:t>
                      </a:r>
                      <a:endParaRPr sz="800">
                        <a:latin typeface="Calibri"/>
                        <a:cs typeface="Calibri"/>
                      </a:endParaRPr>
                    </a:p>
                    <a:p>
                      <a:pPr marL="86360">
                        <a:lnSpc>
                          <a:spcPts val="930"/>
                        </a:lnSpc>
                      </a:pPr>
                      <a:r>
                        <a:rPr sz="800" b="1" spc="20" dirty="0">
                          <a:solidFill>
                            <a:srgbClr val="004689"/>
                          </a:solidFill>
                          <a:latin typeface="Calibri"/>
                          <a:cs typeface="Calibri"/>
                        </a:rPr>
                        <a:t>BASE</a:t>
                      </a:r>
                      <a:r>
                        <a:rPr sz="800" b="1" spc="-10" dirty="0">
                          <a:solidFill>
                            <a:srgbClr val="004689"/>
                          </a:solidFill>
                          <a:latin typeface="Calibri"/>
                          <a:cs typeface="Calibri"/>
                        </a:rPr>
                        <a:t> </a:t>
                      </a:r>
                      <a:r>
                        <a:rPr sz="800" b="1" spc="25" dirty="0">
                          <a:solidFill>
                            <a:srgbClr val="004689"/>
                          </a:solidFill>
                          <a:latin typeface="Calibri"/>
                          <a:cs typeface="Calibri"/>
                        </a:rPr>
                        <a:t>REGULADORA</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234188">
                <a:tc>
                  <a:txBody>
                    <a:bodyPr/>
                    <a:lstStyle/>
                    <a:p>
                      <a:pPr marL="86360">
                        <a:lnSpc>
                          <a:spcPct val="100000"/>
                        </a:lnSpc>
                        <a:spcBef>
                          <a:spcPts val="540"/>
                        </a:spcBef>
                      </a:pPr>
                      <a:r>
                        <a:rPr sz="600" spc="25" dirty="0">
                          <a:solidFill>
                            <a:srgbClr val="004689"/>
                          </a:solidFill>
                          <a:latin typeface="Calibri"/>
                          <a:cs typeface="Calibri"/>
                        </a:rPr>
                        <a:t>VIUDEDAD</a:t>
                      </a:r>
                      <a:endParaRPr sz="600">
                        <a:latin typeface="Calibri"/>
                        <a:cs typeface="Calibri"/>
                      </a:endParaRPr>
                    </a:p>
                  </a:txBody>
                  <a:tcPr marL="0" marR="0" marT="6858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735965" marR="692150" indent="15240">
                        <a:lnSpc>
                          <a:spcPts val="600"/>
                        </a:lnSpc>
                        <a:spcBef>
                          <a:spcPts val="360"/>
                        </a:spcBef>
                      </a:pPr>
                      <a:r>
                        <a:rPr sz="600" spc="30" dirty="0">
                          <a:solidFill>
                            <a:srgbClr val="004689"/>
                          </a:solidFill>
                          <a:latin typeface="Calibri"/>
                          <a:cs typeface="Calibri"/>
                        </a:rPr>
                        <a:t>52% </a:t>
                      </a:r>
                      <a:r>
                        <a:rPr sz="600" spc="20" dirty="0">
                          <a:solidFill>
                            <a:srgbClr val="004689"/>
                          </a:solidFill>
                          <a:latin typeface="Calibri"/>
                          <a:cs typeface="Calibri"/>
                        </a:rPr>
                        <a:t>Sin </a:t>
                      </a:r>
                      <a:r>
                        <a:rPr sz="600" spc="25" dirty="0">
                          <a:solidFill>
                            <a:srgbClr val="004689"/>
                          </a:solidFill>
                          <a:latin typeface="Calibri"/>
                          <a:cs typeface="Calibri"/>
                        </a:rPr>
                        <a:t>cargas </a:t>
                      </a:r>
                      <a:r>
                        <a:rPr sz="600" spc="20" dirty="0">
                          <a:solidFill>
                            <a:srgbClr val="004689"/>
                          </a:solidFill>
                          <a:latin typeface="Calibri"/>
                          <a:cs typeface="Calibri"/>
                        </a:rPr>
                        <a:t>familiares  </a:t>
                      </a:r>
                      <a:r>
                        <a:rPr sz="600" spc="35" dirty="0">
                          <a:solidFill>
                            <a:srgbClr val="004689"/>
                          </a:solidFill>
                          <a:latin typeface="Calibri"/>
                          <a:cs typeface="Calibri"/>
                        </a:rPr>
                        <a:t>70%</a:t>
                      </a:r>
                      <a:r>
                        <a:rPr sz="600" spc="-20" dirty="0">
                          <a:solidFill>
                            <a:srgbClr val="004689"/>
                          </a:solidFill>
                          <a:latin typeface="Calibri"/>
                          <a:cs typeface="Calibri"/>
                        </a:rPr>
                        <a:t> </a:t>
                      </a:r>
                      <a:r>
                        <a:rPr sz="600" spc="25" dirty="0">
                          <a:solidFill>
                            <a:srgbClr val="004689"/>
                          </a:solidFill>
                          <a:latin typeface="Calibri"/>
                          <a:cs typeface="Calibri"/>
                        </a:rPr>
                        <a:t>Con</a:t>
                      </a:r>
                      <a:r>
                        <a:rPr sz="600" spc="-15" dirty="0">
                          <a:solidFill>
                            <a:srgbClr val="004689"/>
                          </a:solidFill>
                          <a:latin typeface="Calibri"/>
                          <a:cs typeface="Calibri"/>
                        </a:rPr>
                        <a:t> </a:t>
                      </a:r>
                      <a:r>
                        <a:rPr sz="600" spc="25" dirty="0">
                          <a:solidFill>
                            <a:srgbClr val="004689"/>
                          </a:solidFill>
                          <a:latin typeface="Calibri"/>
                          <a:cs typeface="Calibri"/>
                        </a:rPr>
                        <a:t>cargas</a:t>
                      </a:r>
                      <a:r>
                        <a:rPr sz="600" spc="-20" dirty="0">
                          <a:solidFill>
                            <a:srgbClr val="004689"/>
                          </a:solidFill>
                          <a:latin typeface="Calibri"/>
                          <a:cs typeface="Calibri"/>
                        </a:rPr>
                        <a:t> </a:t>
                      </a:r>
                      <a:r>
                        <a:rPr sz="600" spc="20" dirty="0">
                          <a:solidFill>
                            <a:srgbClr val="004689"/>
                          </a:solidFill>
                          <a:latin typeface="Calibri"/>
                          <a:cs typeface="Calibri"/>
                        </a:rPr>
                        <a:t>familiares</a:t>
                      </a:r>
                      <a:endParaRPr sz="6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234187">
                <a:tc>
                  <a:txBody>
                    <a:bodyPr/>
                    <a:lstStyle/>
                    <a:p>
                      <a:pPr marL="86360">
                        <a:lnSpc>
                          <a:spcPct val="100000"/>
                        </a:lnSpc>
                        <a:spcBef>
                          <a:spcPts val="540"/>
                        </a:spcBef>
                      </a:pPr>
                      <a:r>
                        <a:rPr sz="600" spc="25" dirty="0">
                          <a:solidFill>
                            <a:srgbClr val="004689"/>
                          </a:solidFill>
                          <a:latin typeface="Calibri"/>
                          <a:cs typeface="Calibri"/>
                        </a:rPr>
                        <a:t>ORFANDAD</a:t>
                      </a:r>
                      <a:endParaRPr sz="600">
                        <a:latin typeface="Calibri"/>
                        <a:cs typeface="Calibri"/>
                      </a:endParaRPr>
                    </a:p>
                  </a:txBody>
                  <a:tcPr marL="0" marR="0" marT="6858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35560" algn="ctr">
                        <a:lnSpc>
                          <a:spcPts val="660"/>
                        </a:lnSpc>
                        <a:spcBef>
                          <a:spcPts val="240"/>
                        </a:spcBef>
                      </a:pPr>
                      <a:r>
                        <a:rPr sz="600" spc="35" dirty="0">
                          <a:solidFill>
                            <a:srgbClr val="004689"/>
                          </a:solidFill>
                          <a:latin typeface="Calibri"/>
                          <a:cs typeface="Calibri"/>
                        </a:rPr>
                        <a:t>20% </a:t>
                      </a:r>
                      <a:r>
                        <a:rPr sz="600" spc="20" dirty="0">
                          <a:solidFill>
                            <a:srgbClr val="004689"/>
                          </a:solidFill>
                          <a:latin typeface="Calibri"/>
                          <a:cs typeface="Calibri"/>
                        </a:rPr>
                        <a:t>por cada</a:t>
                      </a:r>
                      <a:r>
                        <a:rPr sz="600" spc="-75" dirty="0">
                          <a:solidFill>
                            <a:srgbClr val="004689"/>
                          </a:solidFill>
                          <a:latin typeface="Calibri"/>
                          <a:cs typeface="Calibri"/>
                        </a:rPr>
                        <a:t> </a:t>
                      </a:r>
                      <a:r>
                        <a:rPr sz="600" spc="10" dirty="0">
                          <a:solidFill>
                            <a:srgbClr val="004689"/>
                          </a:solidFill>
                          <a:latin typeface="Calibri"/>
                          <a:cs typeface="Calibri"/>
                        </a:rPr>
                        <a:t>hijo.</a:t>
                      </a:r>
                      <a:endParaRPr sz="600">
                        <a:latin typeface="Calibri"/>
                        <a:cs typeface="Calibri"/>
                      </a:endParaRPr>
                    </a:p>
                    <a:p>
                      <a:pPr marL="35560" algn="ctr">
                        <a:lnSpc>
                          <a:spcPts val="660"/>
                        </a:lnSpc>
                      </a:pPr>
                      <a:r>
                        <a:rPr sz="600" spc="20" dirty="0">
                          <a:solidFill>
                            <a:srgbClr val="004689"/>
                          </a:solidFill>
                          <a:latin typeface="Calibri"/>
                          <a:cs typeface="Calibri"/>
                        </a:rPr>
                        <a:t>Sin</a:t>
                      </a:r>
                      <a:r>
                        <a:rPr sz="600" spc="-10" dirty="0">
                          <a:solidFill>
                            <a:srgbClr val="004689"/>
                          </a:solidFill>
                          <a:latin typeface="Calibri"/>
                          <a:cs typeface="Calibri"/>
                        </a:rPr>
                        <a:t> </a:t>
                      </a:r>
                      <a:r>
                        <a:rPr sz="600" spc="20" dirty="0">
                          <a:solidFill>
                            <a:srgbClr val="004689"/>
                          </a:solidFill>
                          <a:latin typeface="Calibri"/>
                          <a:cs typeface="Calibri"/>
                        </a:rPr>
                        <a:t>superar</a:t>
                      </a:r>
                      <a:r>
                        <a:rPr sz="600" spc="-5" dirty="0">
                          <a:solidFill>
                            <a:srgbClr val="004689"/>
                          </a:solidFill>
                          <a:latin typeface="Calibri"/>
                          <a:cs typeface="Calibri"/>
                        </a:rPr>
                        <a:t> </a:t>
                      </a:r>
                      <a:r>
                        <a:rPr sz="600" spc="10" dirty="0">
                          <a:solidFill>
                            <a:srgbClr val="004689"/>
                          </a:solidFill>
                          <a:latin typeface="Calibri"/>
                          <a:cs typeface="Calibri"/>
                        </a:rPr>
                        <a:t>el</a:t>
                      </a:r>
                      <a:r>
                        <a:rPr sz="600" spc="-5" dirty="0">
                          <a:solidFill>
                            <a:srgbClr val="004689"/>
                          </a:solidFill>
                          <a:latin typeface="Calibri"/>
                          <a:cs typeface="Calibri"/>
                        </a:rPr>
                        <a:t> </a:t>
                      </a:r>
                      <a:r>
                        <a:rPr sz="600" spc="40" dirty="0">
                          <a:solidFill>
                            <a:srgbClr val="004689"/>
                          </a:solidFill>
                          <a:latin typeface="Calibri"/>
                          <a:cs typeface="Calibri"/>
                        </a:rPr>
                        <a:t>48%</a:t>
                      </a:r>
                      <a:r>
                        <a:rPr sz="600" spc="-5" dirty="0">
                          <a:solidFill>
                            <a:srgbClr val="004689"/>
                          </a:solidFill>
                          <a:latin typeface="Calibri"/>
                          <a:cs typeface="Calibri"/>
                        </a:rPr>
                        <a:t> </a:t>
                      </a:r>
                      <a:r>
                        <a:rPr sz="600" spc="15" dirty="0">
                          <a:solidFill>
                            <a:srgbClr val="004689"/>
                          </a:solidFill>
                          <a:latin typeface="Calibri"/>
                          <a:cs typeface="Calibri"/>
                        </a:rPr>
                        <a:t>de</a:t>
                      </a:r>
                      <a:r>
                        <a:rPr sz="600" spc="-5" dirty="0">
                          <a:solidFill>
                            <a:srgbClr val="004689"/>
                          </a:solidFill>
                          <a:latin typeface="Calibri"/>
                          <a:cs typeface="Calibri"/>
                        </a:rPr>
                        <a:t> </a:t>
                      </a:r>
                      <a:r>
                        <a:rPr sz="600" spc="20" dirty="0">
                          <a:solidFill>
                            <a:srgbClr val="004689"/>
                          </a:solidFill>
                          <a:latin typeface="Calibri"/>
                          <a:cs typeface="Calibri"/>
                        </a:rPr>
                        <a:t>la</a:t>
                      </a:r>
                      <a:r>
                        <a:rPr sz="600" spc="-5" dirty="0">
                          <a:solidFill>
                            <a:srgbClr val="004689"/>
                          </a:solidFill>
                          <a:latin typeface="Calibri"/>
                          <a:cs typeface="Calibri"/>
                        </a:rPr>
                        <a:t> </a:t>
                      </a:r>
                      <a:r>
                        <a:rPr sz="600" spc="20" dirty="0">
                          <a:solidFill>
                            <a:srgbClr val="004689"/>
                          </a:solidFill>
                          <a:latin typeface="Calibri"/>
                          <a:cs typeface="Calibri"/>
                        </a:rPr>
                        <a:t>Base</a:t>
                      </a:r>
                      <a:r>
                        <a:rPr sz="600" spc="-5" dirty="0">
                          <a:solidFill>
                            <a:srgbClr val="004689"/>
                          </a:solidFill>
                          <a:latin typeface="Calibri"/>
                          <a:cs typeface="Calibri"/>
                        </a:rPr>
                        <a:t> </a:t>
                      </a:r>
                      <a:r>
                        <a:rPr sz="600" spc="20" dirty="0">
                          <a:solidFill>
                            <a:srgbClr val="004689"/>
                          </a:solidFill>
                          <a:latin typeface="Calibri"/>
                          <a:cs typeface="Calibri"/>
                        </a:rPr>
                        <a:t>Reguladora</a:t>
                      </a:r>
                      <a:endParaRPr sz="600">
                        <a:latin typeface="Calibri"/>
                        <a:cs typeface="Calibri"/>
                      </a:endParaRPr>
                    </a:p>
                  </a:txBody>
                  <a:tcPr marL="0" marR="0" marT="3048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260032">
                <a:tc>
                  <a:txBody>
                    <a:bodyPr/>
                    <a:lstStyle/>
                    <a:p>
                      <a:pPr marL="86360">
                        <a:lnSpc>
                          <a:spcPct val="100000"/>
                        </a:lnSpc>
                        <a:spcBef>
                          <a:spcPts val="645"/>
                        </a:spcBef>
                      </a:pPr>
                      <a:r>
                        <a:rPr sz="600" spc="25" dirty="0">
                          <a:solidFill>
                            <a:srgbClr val="004689"/>
                          </a:solidFill>
                          <a:latin typeface="Calibri"/>
                          <a:cs typeface="Calibri"/>
                        </a:rPr>
                        <a:t>JUBILACIÓN</a:t>
                      </a:r>
                      <a:endParaRPr sz="600">
                        <a:latin typeface="Calibri"/>
                        <a:cs typeface="Calibri"/>
                      </a:endParaRPr>
                    </a:p>
                  </a:txBody>
                  <a:tcPr marL="0" marR="0" marT="8191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35560" algn="ctr">
                        <a:lnSpc>
                          <a:spcPts val="710"/>
                        </a:lnSpc>
                        <a:spcBef>
                          <a:spcPts val="295"/>
                        </a:spcBef>
                      </a:pPr>
                      <a:r>
                        <a:rPr sz="600" spc="45" dirty="0">
                          <a:solidFill>
                            <a:srgbClr val="004689"/>
                          </a:solidFill>
                          <a:latin typeface="Calibri"/>
                          <a:cs typeface="Calibri"/>
                        </a:rPr>
                        <a:t>%</a:t>
                      </a:r>
                      <a:r>
                        <a:rPr sz="600" spc="-10" dirty="0">
                          <a:solidFill>
                            <a:srgbClr val="004689"/>
                          </a:solidFill>
                          <a:latin typeface="Calibri"/>
                          <a:cs typeface="Calibri"/>
                        </a:rPr>
                        <a:t> </a:t>
                      </a:r>
                      <a:r>
                        <a:rPr sz="600" spc="20" dirty="0">
                          <a:solidFill>
                            <a:srgbClr val="004689"/>
                          </a:solidFill>
                          <a:latin typeface="Calibri"/>
                          <a:cs typeface="Calibri"/>
                        </a:rPr>
                        <a:t>dependerá</a:t>
                      </a:r>
                      <a:r>
                        <a:rPr sz="600" spc="-5" dirty="0">
                          <a:solidFill>
                            <a:srgbClr val="004689"/>
                          </a:solidFill>
                          <a:latin typeface="Calibri"/>
                          <a:cs typeface="Calibri"/>
                        </a:rPr>
                        <a:t> </a:t>
                      </a:r>
                      <a:r>
                        <a:rPr sz="600" spc="15" dirty="0">
                          <a:solidFill>
                            <a:srgbClr val="004689"/>
                          </a:solidFill>
                          <a:latin typeface="Calibri"/>
                          <a:cs typeface="Calibri"/>
                        </a:rPr>
                        <a:t>de</a:t>
                      </a:r>
                      <a:r>
                        <a:rPr sz="600" spc="-5" dirty="0">
                          <a:solidFill>
                            <a:srgbClr val="004689"/>
                          </a:solidFill>
                          <a:latin typeface="Calibri"/>
                          <a:cs typeface="Calibri"/>
                        </a:rPr>
                        <a:t> </a:t>
                      </a:r>
                      <a:r>
                        <a:rPr sz="600" spc="20" dirty="0">
                          <a:solidFill>
                            <a:srgbClr val="004689"/>
                          </a:solidFill>
                          <a:latin typeface="Calibri"/>
                          <a:cs typeface="Calibri"/>
                        </a:rPr>
                        <a:t>los</a:t>
                      </a:r>
                      <a:r>
                        <a:rPr sz="600" spc="-5" dirty="0">
                          <a:solidFill>
                            <a:srgbClr val="004689"/>
                          </a:solidFill>
                          <a:latin typeface="Calibri"/>
                          <a:cs typeface="Calibri"/>
                        </a:rPr>
                        <a:t> </a:t>
                      </a:r>
                      <a:r>
                        <a:rPr sz="600" spc="20" dirty="0">
                          <a:solidFill>
                            <a:srgbClr val="004689"/>
                          </a:solidFill>
                          <a:latin typeface="Calibri"/>
                          <a:cs typeface="Calibri"/>
                        </a:rPr>
                        <a:t>años</a:t>
                      </a:r>
                      <a:r>
                        <a:rPr sz="600" spc="-5" dirty="0">
                          <a:solidFill>
                            <a:srgbClr val="004689"/>
                          </a:solidFill>
                          <a:latin typeface="Calibri"/>
                          <a:cs typeface="Calibri"/>
                        </a:rPr>
                        <a:t> </a:t>
                      </a:r>
                      <a:r>
                        <a:rPr sz="600" spc="20" dirty="0">
                          <a:solidFill>
                            <a:srgbClr val="004689"/>
                          </a:solidFill>
                          <a:latin typeface="Calibri"/>
                          <a:cs typeface="Calibri"/>
                        </a:rPr>
                        <a:t>cotizados.</a:t>
                      </a:r>
                      <a:endParaRPr sz="600">
                        <a:latin typeface="Calibri"/>
                        <a:cs typeface="Calibri"/>
                      </a:endParaRPr>
                    </a:p>
                    <a:p>
                      <a:pPr marL="35560" algn="ctr">
                        <a:lnSpc>
                          <a:spcPts val="710"/>
                        </a:lnSpc>
                      </a:pPr>
                      <a:r>
                        <a:rPr sz="600" spc="20" dirty="0">
                          <a:solidFill>
                            <a:srgbClr val="004689"/>
                          </a:solidFill>
                          <a:latin typeface="Calibri"/>
                          <a:cs typeface="Calibri"/>
                        </a:rPr>
                        <a:t>A</a:t>
                      </a:r>
                      <a:r>
                        <a:rPr sz="600" spc="-10" dirty="0">
                          <a:solidFill>
                            <a:srgbClr val="004689"/>
                          </a:solidFill>
                          <a:latin typeface="Calibri"/>
                          <a:cs typeface="Calibri"/>
                        </a:rPr>
                        <a:t> </a:t>
                      </a:r>
                      <a:r>
                        <a:rPr sz="600" spc="20" dirty="0">
                          <a:solidFill>
                            <a:srgbClr val="004689"/>
                          </a:solidFill>
                          <a:latin typeface="Calibri"/>
                          <a:cs typeface="Calibri"/>
                        </a:rPr>
                        <a:t>partir</a:t>
                      </a:r>
                      <a:r>
                        <a:rPr sz="600" spc="-5" dirty="0">
                          <a:solidFill>
                            <a:srgbClr val="004689"/>
                          </a:solidFill>
                          <a:latin typeface="Calibri"/>
                          <a:cs typeface="Calibri"/>
                        </a:rPr>
                        <a:t> </a:t>
                      </a:r>
                      <a:r>
                        <a:rPr sz="600" spc="15" dirty="0">
                          <a:solidFill>
                            <a:srgbClr val="004689"/>
                          </a:solidFill>
                          <a:latin typeface="Calibri"/>
                          <a:cs typeface="Calibri"/>
                        </a:rPr>
                        <a:t>de</a:t>
                      </a:r>
                      <a:r>
                        <a:rPr sz="600" spc="-5" dirty="0">
                          <a:solidFill>
                            <a:srgbClr val="004689"/>
                          </a:solidFill>
                          <a:latin typeface="Calibri"/>
                          <a:cs typeface="Calibri"/>
                        </a:rPr>
                        <a:t> </a:t>
                      </a:r>
                      <a:r>
                        <a:rPr sz="600" spc="20" dirty="0">
                          <a:solidFill>
                            <a:srgbClr val="004689"/>
                          </a:solidFill>
                          <a:latin typeface="Calibri"/>
                          <a:cs typeface="Calibri"/>
                        </a:rPr>
                        <a:t>37</a:t>
                      </a:r>
                      <a:r>
                        <a:rPr sz="600" spc="-5" dirty="0">
                          <a:solidFill>
                            <a:srgbClr val="004689"/>
                          </a:solidFill>
                          <a:latin typeface="Calibri"/>
                          <a:cs typeface="Calibri"/>
                        </a:rPr>
                        <a:t> </a:t>
                      </a:r>
                      <a:r>
                        <a:rPr sz="600" spc="15" dirty="0">
                          <a:solidFill>
                            <a:srgbClr val="004689"/>
                          </a:solidFill>
                          <a:latin typeface="Calibri"/>
                          <a:cs typeface="Calibri"/>
                        </a:rPr>
                        <a:t>se</a:t>
                      </a:r>
                      <a:r>
                        <a:rPr sz="600" spc="-5" dirty="0">
                          <a:solidFill>
                            <a:srgbClr val="004689"/>
                          </a:solidFill>
                          <a:latin typeface="Calibri"/>
                          <a:cs typeface="Calibri"/>
                        </a:rPr>
                        <a:t> </a:t>
                      </a:r>
                      <a:r>
                        <a:rPr sz="600" spc="20" dirty="0">
                          <a:solidFill>
                            <a:srgbClr val="004689"/>
                          </a:solidFill>
                          <a:latin typeface="Calibri"/>
                          <a:cs typeface="Calibri"/>
                        </a:rPr>
                        <a:t>obtiene</a:t>
                      </a:r>
                      <a:r>
                        <a:rPr sz="600" spc="-5" dirty="0">
                          <a:solidFill>
                            <a:srgbClr val="004689"/>
                          </a:solidFill>
                          <a:latin typeface="Calibri"/>
                          <a:cs typeface="Calibri"/>
                        </a:rPr>
                        <a:t> </a:t>
                      </a:r>
                      <a:r>
                        <a:rPr sz="600" spc="10" dirty="0">
                          <a:solidFill>
                            <a:srgbClr val="004689"/>
                          </a:solidFill>
                          <a:latin typeface="Calibri"/>
                          <a:cs typeface="Calibri"/>
                        </a:rPr>
                        <a:t>el</a:t>
                      </a:r>
                      <a:r>
                        <a:rPr sz="600" spc="-5" dirty="0">
                          <a:solidFill>
                            <a:srgbClr val="004689"/>
                          </a:solidFill>
                          <a:latin typeface="Calibri"/>
                          <a:cs typeface="Calibri"/>
                        </a:rPr>
                        <a:t> </a:t>
                      </a:r>
                      <a:r>
                        <a:rPr sz="600" spc="35" dirty="0">
                          <a:solidFill>
                            <a:srgbClr val="004689"/>
                          </a:solidFill>
                          <a:latin typeface="Calibri"/>
                          <a:cs typeface="Calibri"/>
                        </a:rPr>
                        <a:t>100%</a:t>
                      </a:r>
                      <a:r>
                        <a:rPr sz="600" spc="-5" dirty="0">
                          <a:solidFill>
                            <a:srgbClr val="004689"/>
                          </a:solidFill>
                          <a:latin typeface="Calibri"/>
                          <a:cs typeface="Calibri"/>
                        </a:rPr>
                        <a:t> </a:t>
                      </a:r>
                      <a:r>
                        <a:rPr sz="600" spc="15" dirty="0">
                          <a:solidFill>
                            <a:srgbClr val="004689"/>
                          </a:solidFill>
                          <a:latin typeface="Calibri"/>
                          <a:cs typeface="Calibri"/>
                        </a:rPr>
                        <a:t>de</a:t>
                      </a:r>
                      <a:r>
                        <a:rPr sz="600" spc="-5" dirty="0">
                          <a:solidFill>
                            <a:srgbClr val="004689"/>
                          </a:solidFill>
                          <a:latin typeface="Calibri"/>
                          <a:cs typeface="Calibri"/>
                        </a:rPr>
                        <a:t> </a:t>
                      </a:r>
                      <a:r>
                        <a:rPr sz="600" spc="5" dirty="0">
                          <a:solidFill>
                            <a:srgbClr val="004689"/>
                          </a:solidFill>
                          <a:latin typeface="Calibri"/>
                          <a:cs typeface="Calibri"/>
                        </a:rPr>
                        <a:t>BR.</a:t>
                      </a:r>
                      <a:endParaRPr sz="600">
                        <a:latin typeface="Calibri"/>
                        <a:cs typeface="Calibri"/>
                      </a:endParaRPr>
                    </a:p>
                  </a:txBody>
                  <a:tcPr marL="0" marR="0" marT="3746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260032">
                <a:tc>
                  <a:txBody>
                    <a:bodyPr/>
                    <a:lstStyle/>
                    <a:p>
                      <a:pPr marL="86360" marR="467995">
                        <a:lnSpc>
                          <a:spcPts val="700"/>
                        </a:lnSpc>
                        <a:spcBef>
                          <a:spcPts val="335"/>
                        </a:spcBef>
                      </a:pPr>
                      <a:r>
                        <a:rPr sz="600" spc="10" dirty="0">
                          <a:solidFill>
                            <a:srgbClr val="004689"/>
                          </a:solidFill>
                          <a:latin typeface="Calibri"/>
                          <a:cs typeface="Calibri"/>
                        </a:rPr>
                        <a:t>IN</a:t>
                      </a:r>
                      <a:r>
                        <a:rPr sz="600" spc="20" dirty="0">
                          <a:solidFill>
                            <a:srgbClr val="004689"/>
                          </a:solidFill>
                          <a:latin typeface="Calibri"/>
                          <a:cs typeface="Calibri"/>
                        </a:rPr>
                        <a:t>C</a:t>
                      </a:r>
                      <a:r>
                        <a:rPr sz="600" spc="10" dirty="0">
                          <a:solidFill>
                            <a:srgbClr val="004689"/>
                          </a:solidFill>
                          <a:latin typeface="Calibri"/>
                          <a:cs typeface="Calibri"/>
                        </a:rPr>
                        <a:t>A</a:t>
                      </a:r>
                      <a:r>
                        <a:rPr sz="600" spc="-15" dirty="0">
                          <a:solidFill>
                            <a:srgbClr val="004689"/>
                          </a:solidFill>
                          <a:latin typeface="Calibri"/>
                          <a:cs typeface="Calibri"/>
                        </a:rPr>
                        <a:t>P</a:t>
                      </a:r>
                      <a:r>
                        <a:rPr sz="600" dirty="0">
                          <a:solidFill>
                            <a:srgbClr val="004689"/>
                          </a:solidFill>
                          <a:latin typeface="Calibri"/>
                          <a:cs typeface="Calibri"/>
                        </a:rPr>
                        <a:t>AC</a:t>
                      </a:r>
                      <a:r>
                        <a:rPr sz="600" spc="10" dirty="0">
                          <a:solidFill>
                            <a:srgbClr val="004689"/>
                          </a:solidFill>
                          <a:latin typeface="Calibri"/>
                          <a:cs typeface="Calibri"/>
                        </a:rPr>
                        <a:t>I</a:t>
                      </a:r>
                      <a:r>
                        <a:rPr sz="600" spc="-5" dirty="0">
                          <a:solidFill>
                            <a:srgbClr val="004689"/>
                          </a:solidFill>
                          <a:latin typeface="Calibri"/>
                          <a:cs typeface="Calibri"/>
                        </a:rPr>
                        <a:t>D</a:t>
                      </a:r>
                      <a:r>
                        <a:rPr sz="600" spc="10" dirty="0">
                          <a:solidFill>
                            <a:srgbClr val="004689"/>
                          </a:solidFill>
                          <a:latin typeface="Calibri"/>
                          <a:cs typeface="Calibri"/>
                        </a:rPr>
                        <a:t>A</a:t>
                      </a:r>
                      <a:r>
                        <a:rPr sz="600" dirty="0">
                          <a:solidFill>
                            <a:srgbClr val="004689"/>
                          </a:solidFill>
                          <a:latin typeface="Calibri"/>
                          <a:cs typeface="Calibri"/>
                        </a:rPr>
                        <a:t>D  </a:t>
                      </a:r>
                      <a:r>
                        <a:rPr sz="600" spc="5" dirty="0">
                          <a:solidFill>
                            <a:srgbClr val="004689"/>
                          </a:solidFill>
                          <a:latin typeface="Calibri"/>
                          <a:cs typeface="Calibri"/>
                        </a:rPr>
                        <a:t>P</a:t>
                      </a:r>
                      <a:r>
                        <a:rPr sz="600" dirty="0">
                          <a:solidFill>
                            <a:srgbClr val="004689"/>
                          </a:solidFill>
                          <a:latin typeface="Calibri"/>
                          <a:cs typeface="Calibri"/>
                        </a:rPr>
                        <a:t>E</a:t>
                      </a:r>
                      <a:r>
                        <a:rPr sz="600" spc="15" dirty="0">
                          <a:solidFill>
                            <a:srgbClr val="004689"/>
                          </a:solidFill>
                          <a:latin typeface="Calibri"/>
                          <a:cs typeface="Calibri"/>
                        </a:rPr>
                        <a:t>R</a:t>
                      </a:r>
                      <a:r>
                        <a:rPr sz="600" spc="20" dirty="0">
                          <a:solidFill>
                            <a:srgbClr val="004689"/>
                          </a:solidFill>
                          <a:latin typeface="Calibri"/>
                          <a:cs typeface="Calibri"/>
                        </a:rPr>
                        <a:t>M</a:t>
                      </a:r>
                      <a:r>
                        <a:rPr sz="600" spc="10" dirty="0">
                          <a:solidFill>
                            <a:srgbClr val="004689"/>
                          </a:solidFill>
                          <a:latin typeface="Calibri"/>
                          <a:cs typeface="Calibri"/>
                        </a:rPr>
                        <a:t>AN</a:t>
                      </a:r>
                      <a:r>
                        <a:rPr sz="600" dirty="0">
                          <a:solidFill>
                            <a:srgbClr val="004689"/>
                          </a:solidFill>
                          <a:latin typeface="Calibri"/>
                          <a:cs typeface="Calibri"/>
                        </a:rPr>
                        <a:t>E</a:t>
                      </a:r>
                      <a:r>
                        <a:rPr sz="600" spc="10" dirty="0">
                          <a:solidFill>
                            <a:srgbClr val="004689"/>
                          </a:solidFill>
                          <a:latin typeface="Calibri"/>
                          <a:cs typeface="Calibri"/>
                        </a:rPr>
                        <a:t>NT</a:t>
                      </a:r>
                      <a:r>
                        <a:rPr sz="600" dirty="0">
                          <a:solidFill>
                            <a:srgbClr val="004689"/>
                          </a:solidFill>
                          <a:latin typeface="Calibri"/>
                          <a:cs typeface="Calibri"/>
                        </a:rPr>
                        <a:t>E</a:t>
                      </a:r>
                      <a:endParaRPr sz="600">
                        <a:latin typeface="Calibri"/>
                        <a:cs typeface="Calibri"/>
                      </a:endParaRPr>
                    </a:p>
                  </a:txBody>
                  <a:tcPr marL="0" marR="0" marT="4254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35560" algn="ctr">
                        <a:lnSpc>
                          <a:spcPts val="710"/>
                        </a:lnSpc>
                        <a:spcBef>
                          <a:spcPts val="295"/>
                        </a:spcBef>
                      </a:pPr>
                      <a:r>
                        <a:rPr sz="600" spc="25" dirty="0">
                          <a:solidFill>
                            <a:srgbClr val="004689"/>
                          </a:solidFill>
                          <a:latin typeface="Calibri"/>
                          <a:cs typeface="Calibri"/>
                        </a:rPr>
                        <a:t>55% </a:t>
                      </a:r>
                      <a:r>
                        <a:rPr sz="600" spc="20" dirty="0">
                          <a:solidFill>
                            <a:srgbClr val="004689"/>
                          </a:solidFill>
                          <a:latin typeface="Calibri"/>
                          <a:cs typeface="Calibri"/>
                        </a:rPr>
                        <a:t>Incapacidad</a:t>
                      </a:r>
                      <a:r>
                        <a:rPr sz="600" spc="-40" dirty="0">
                          <a:solidFill>
                            <a:srgbClr val="004689"/>
                          </a:solidFill>
                          <a:latin typeface="Calibri"/>
                          <a:cs typeface="Calibri"/>
                        </a:rPr>
                        <a:t> </a:t>
                      </a:r>
                      <a:r>
                        <a:rPr sz="600" spc="15" dirty="0">
                          <a:solidFill>
                            <a:srgbClr val="004689"/>
                          </a:solidFill>
                          <a:latin typeface="Calibri"/>
                          <a:cs typeface="Calibri"/>
                        </a:rPr>
                        <a:t>Total</a:t>
                      </a:r>
                      <a:endParaRPr sz="600">
                        <a:latin typeface="Calibri"/>
                        <a:cs typeface="Calibri"/>
                      </a:endParaRPr>
                    </a:p>
                    <a:p>
                      <a:pPr marL="35560" algn="ctr">
                        <a:lnSpc>
                          <a:spcPts val="710"/>
                        </a:lnSpc>
                      </a:pPr>
                      <a:r>
                        <a:rPr sz="600" spc="35" dirty="0">
                          <a:solidFill>
                            <a:srgbClr val="004689"/>
                          </a:solidFill>
                          <a:latin typeface="Calibri"/>
                          <a:cs typeface="Calibri"/>
                        </a:rPr>
                        <a:t>70% </a:t>
                      </a:r>
                      <a:r>
                        <a:rPr sz="600" spc="20" dirty="0">
                          <a:solidFill>
                            <a:srgbClr val="004689"/>
                          </a:solidFill>
                          <a:latin typeface="Calibri"/>
                          <a:cs typeface="Calibri"/>
                        </a:rPr>
                        <a:t>Incapacidad</a:t>
                      </a:r>
                      <a:r>
                        <a:rPr sz="600" spc="-50" dirty="0">
                          <a:solidFill>
                            <a:srgbClr val="004689"/>
                          </a:solidFill>
                          <a:latin typeface="Calibri"/>
                          <a:cs typeface="Calibri"/>
                        </a:rPr>
                        <a:t> </a:t>
                      </a:r>
                      <a:r>
                        <a:rPr sz="600" spc="25" dirty="0">
                          <a:solidFill>
                            <a:srgbClr val="004689"/>
                          </a:solidFill>
                          <a:latin typeface="Calibri"/>
                          <a:cs typeface="Calibri"/>
                        </a:rPr>
                        <a:t>Absoluta</a:t>
                      </a:r>
                      <a:endParaRPr sz="600">
                        <a:latin typeface="Calibri"/>
                        <a:cs typeface="Calibri"/>
                      </a:endParaRPr>
                    </a:p>
                  </a:txBody>
                  <a:tcPr marL="0" marR="0" marT="3746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graphicFrame>
        <p:nvGraphicFramePr>
          <p:cNvPr id="380" name="object 380"/>
          <p:cNvGraphicFramePr>
            <a:graphicFrameLocks noGrp="1"/>
          </p:cNvGraphicFramePr>
          <p:nvPr/>
        </p:nvGraphicFramePr>
        <p:xfrm>
          <a:off x="4424705" y="3206445"/>
          <a:ext cx="2355850" cy="1300719"/>
        </p:xfrm>
        <a:graphic>
          <a:graphicData uri="http://schemas.openxmlformats.org/drawingml/2006/table">
            <a:tbl>
              <a:tblPr firstRow="1" bandRow="1">
                <a:tableStyleId>{2D5ABB26-0587-4C30-8999-92F81FD0307C}</a:tableStyleId>
              </a:tblPr>
              <a:tblGrid>
                <a:gridCol w="2355850"/>
              </a:tblGrid>
              <a:tr h="312280">
                <a:tc>
                  <a:txBody>
                    <a:bodyPr/>
                    <a:lstStyle/>
                    <a:p>
                      <a:pPr marL="86360">
                        <a:lnSpc>
                          <a:spcPct val="100000"/>
                        </a:lnSpc>
                        <a:spcBef>
                          <a:spcPts val="190"/>
                        </a:spcBef>
                      </a:pPr>
                      <a:r>
                        <a:rPr sz="800" b="1" spc="20" dirty="0">
                          <a:solidFill>
                            <a:srgbClr val="004689"/>
                          </a:solidFill>
                          <a:latin typeface="Calibri"/>
                          <a:cs typeface="Calibri"/>
                        </a:rPr>
                        <a:t>PENSIÓN </a:t>
                      </a:r>
                      <a:r>
                        <a:rPr sz="800" b="1" spc="15" dirty="0">
                          <a:solidFill>
                            <a:srgbClr val="004689"/>
                          </a:solidFill>
                          <a:latin typeface="Calibri"/>
                          <a:cs typeface="Calibri"/>
                        </a:rPr>
                        <a:t>MEDIA</a:t>
                      </a:r>
                      <a:r>
                        <a:rPr sz="800" b="1" spc="-35" dirty="0">
                          <a:solidFill>
                            <a:srgbClr val="004689"/>
                          </a:solidFill>
                          <a:latin typeface="Calibri"/>
                          <a:cs typeface="Calibri"/>
                        </a:rPr>
                        <a:t> </a:t>
                      </a:r>
                      <a:r>
                        <a:rPr sz="800" b="1" spc="20" dirty="0">
                          <a:solidFill>
                            <a:srgbClr val="004689"/>
                          </a:solidFill>
                          <a:latin typeface="Calibri"/>
                          <a:cs typeface="Calibri"/>
                        </a:rPr>
                        <a:t>2017</a:t>
                      </a:r>
                      <a:endParaRPr sz="800">
                        <a:latin typeface="Calibri"/>
                        <a:cs typeface="Calibri"/>
                      </a:endParaRPr>
                    </a:p>
                  </a:txBody>
                  <a:tcPr marL="0" marR="0" marT="2413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r>
              <a:tr h="234188">
                <a:tc>
                  <a:txBody>
                    <a:bodyPr/>
                    <a:lstStyle/>
                    <a:p>
                      <a:pPr marL="798195" marR="754380" indent="47625">
                        <a:lnSpc>
                          <a:spcPts val="600"/>
                        </a:lnSpc>
                        <a:spcBef>
                          <a:spcPts val="360"/>
                        </a:spcBef>
                      </a:pPr>
                      <a:r>
                        <a:rPr sz="600" spc="20" dirty="0">
                          <a:solidFill>
                            <a:srgbClr val="004689"/>
                          </a:solidFill>
                          <a:latin typeface="Calibri"/>
                          <a:cs typeface="Calibri"/>
                        </a:rPr>
                        <a:t>Media </a:t>
                      </a:r>
                      <a:r>
                        <a:rPr sz="600" spc="25" dirty="0">
                          <a:solidFill>
                            <a:srgbClr val="004689"/>
                          </a:solidFill>
                          <a:latin typeface="Calibri"/>
                          <a:cs typeface="Calibri"/>
                        </a:rPr>
                        <a:t>Sistema </a:t>
                      </a:r>
                      <a:r>
                        <a:rPr sz="600" spc="20" dirty="0">
                          <a:solidFill>
                            <a:srgbClr val="004689"/>
                          </a:solidFill>
                          <a:latin typeface="Calibri"/>
                          <a:cs typeface="Calibri"/>
                        </a:rPr>
                        <a:t>626 </a:t>
                      </a:r>
                      <a:r>
                        <a:rPr sz="600" spc="25" dirty="0">
                          <a:solidFill>
                            <a:srgbClr val="004689"/>
                          </a:solidFill>
                          <a:latin typeface="Calibri"/>
                          <a:cs typeface="Calibri"/>
                        </a:rPr>
                        <a:t>€  </a:t>
                      </a:r>
                      <a:r>
                        <a:rPr sz="600" spc="20" dirty="0">
                          <a:solidFill>
                            <a:srgbClr val="004689"/>
                          </a:solidFill>
                          <a:latin typeface="Calibri"/>
                          <a:cs typeface="Calibri"/>
                        </a:rPr>
                        <a:t>Media</a:t>
                      </a:r>
                      <a:r>
                        <a:rPr sz="600" spc="-25" dirty="0">
                          <a:solidFill>
                            <a:srgbClr val="004689"/>
                          </a:solidFill>
                          <a:latin typeface="Calibri"/>
                          <a:cs typeface="Calibri"/>
                        </a:rPr>
                        <a:t> </a:t>
                      </a:r>
                      <a:r>
                        <a:rPr sz="600" spc="25" dirty="0">
                          <a:solidFill>
                            <a:srgbClr val="004689"/>
                          </a:solidFill>
                          <a:latin typeface="Calibri"/>
                          <a:cs typeface="Calibri"/>
                        </a:rPr>
                        <a:t>Autónomo</a:t>
                      </a:r>
                      <a:r>
                        <a:rPr sz="600" spc="-20" dirty="0">
                          <a:solidFill>
                            <a:srgbClr val="004689"/>
                          </a:solidFill>
                          <a:latin typeface="Calibri"/>
                          <a:cs typeface="Calibri"/>
                        </a:rPr>
                        <a:t> </a:t>
                      </a:r>
                      <a:r>
                        <a:rPr sz="600" spc="25" dirty="0">
                          <a:solidFill>
                            <a:srgbClr val="004689"/>
                          </a:solidFill>
                          <a:latin typeface="Calibri"/>
                          <a:cs typeface="Calibri"/>
                        </a:rPr>
                        <a:t>482</a:t>
                      </a:r>
                      <a:r>
                        <a:rPr sz="600" spc="-25" dirty="0">
                          <a:solidFill>
                            <a:srgbClr val="004689"/>
                          </a:solidFill>
                          <a:latin typeface="Calibri"/>
                          <a:cs typeface="Calibri"/>
                        </a:rPr>
                        <a:t> </a:t>
                      </a:r>
                      <a:r>
                        <a:rPr sz="600" spc="25" dirty="0">
                          <a:solidFill>
                            <a:srgbClr val="004689"/>
                          </a:solidFill>
                          <a:latin typeface="Calibri"/>
                          <a:cs typeface="Calibri"/>
                        </a:rPr>
                        <a:t>€</a:t>
                      </a:r>
                      <a:endParaRPr sz="6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234187">
                <a:tc>
                  <a:txBody>
                    <a:bodyPr/>
                    <a:lstStyle/>
                    <a:p>
                      <a:pPr marL="799465" marR="755650" indent="45720">
                        <a:lnSpc>
                          <a:spcPts val="600"/>
                        </a:lnSpc>
                        <a:spcBef>
                          <a:spcPts val="360"/>
                        </a:spcBef>
                      </a:pPr>
                      <a:r>
                        <a:rPr sz="600" spc="20" dirty="0">
                          <a:solidFill>
                            <a:srgbClr val="004689"/>
                          </a:solidFill>
                          <a:latin typeface="Calibri"/>
                          <a:cs typeface="Calibri"/>
                        </a:rPr>
                        <a:t>Media </a:t>
                      </a:r>
                      <a:r>
                        <a:rPr sz="600" spc="25" dirty="0">
                          <a:solidFill>
                            <a:srgbClr val="004689"/>
                          </a:solidFill>
                          <a:latin typeface="Calibri"/>
                          <a:cs typeface="Calibri"/>
                        </a:rPr>
                        <a:t>Sistema </a:t>
                      </a:r>
                      <a:r>
                        <a:rPr sz="600" spc="20" dirty="0">
                          <a:solidFill>
                            <a:srgbClr val="004689"/>
                          </a:solidFill>
                          <a:latin typeface="Calibri"/>
                          <a:cs typeface="Calibri"/>
                        </a:rPr>
                        <a:t>381 </a:t>
                      </a:r>
                      <a:r>
                        <a:rPr sz="600" spc="25" dirty="0">
                          <a:solidFill>
                            <a:srgbClr val="004689"/>
                          </a:solidFill>
                          <a:latin typeface="Calibri"/>
                          <a:cs typeface="Calibri"/>
                        </a:rPr>
                        <a:t>€  </a:t>
                      </a:r>
                      <a:r>
                        <a:rPr sz="600" spc="20" dirty="0">
                          <a:solidFill>
                            <a:srgbClr val="004689"/>
                          </a:solidFill>
                          <a:latin typeface="Calibri"/>
                          <a:cs typeface="Calibri"/>
                        </a:rPr>
                        <a:t>Media</a:t>
                      </a:r>
                      <a:r>
                        <a:rPr sz="600" spc="-25" dirty="0">
                          <a:solidFill>
                            <a:srgbClr val="004689"/>
                          </a:solidFill>
                          <a:latin typeface="Calibri"/>
                          <a:cs typeface="Calibri"/>
                        </a:rPr>
                        <a:t> </a:t>
                      </a:r>
                      <a:r>
                        <a:rPr sz="600" spc="25" dirty="0">
                          <a:solidFill>
                            <a:srgbClr val="004689"/>
                          </a:solidFill>
                          <a:latin typeface="Calibri"/>
                          <a:cs typeface="Calibri"/>
                        </a:rPr>
                        <a:t>Autónomo</a:t>
                      </a:r>
                      <a:r>
                        <a:rPr sz="600" spc="-25" dirty="0">
                          <a:solidFill>
                            <a:srgbClr val="004689"/>
                          </a:solidFill>
                          <a:latin typeface="Calibri"/>
                          <a:cs typeface="Calibri"/>
                        </a:rPr>
                        <a:t> </a:t>
                      </a:r>
                      <a:r>
                        <a:rPr sz="600" spc="20" dirty="0">
                          <a:solidFill>
                            <a:srgbClr val="004689"/>
                          </a:solidFill>
                          <a:latin typeface="Calibri"/>
                          <a:cs typeface="Calibri"/>
                        </a:rPr>
                        <a:t>319</a:t>
                      </a:r>
                      <a:r>
                        <a:rPr sz="600" spc="-25" dirty="0">
                          <a:solidFill>
                            <a:srgbClr val="004689"/>
                          </a:solidFill>
                          <a:latin typeface="Calibri"/>
                          <a:cs typeface="Calibri"/>
                        </a:rPr>
                        <a:t> </a:t>
                      </a:r>
                      <a:r>
                        <a:rPr sz="600" spc="25" dirty="0">
                          <a:solidFill>
                            <a:srgbClr val="004689"/>
                          </a:solidFill>
                          <a:latin typeface="Calibri"/>
                          <a:cs typeface="Calibri"/>
                        </a:rPr>
                        <a:t>€</a:t>
                      </a:r>
                      <a:endParaRPr sz="600">
                        <a:latin typeface="Calibri"/>
                        <a:cs typeface="Calibri"/>
                      </a:endParaRPr>
                    </a:p>
                  </a:txBody>
                  <a:tcPr marL="0" marR="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260032">
                <a:tc>
                  <a:txBody>
                    <a:bodyPr/>
                    <a:lstStyle/>
                    <a:p>
                      <a:pPr marL="798830" marR="755650" indent="14604">
                        <a:lnSpc>
                          <a:spcPts val="700"/>
                        </a:lnSpc>
                        <a:spcBef>
                          <a:spcPts val="335"/>
                        </a:spcBef>
                      </a:pPr>
                      <a:r>
                        <a:rPr sz="600" spc="20" dirty="0">
                          <a:solidFill>
                            <a:srgbClr val="004689"/>
                          </a:solidFill>
                          <a:latin typeface="Calibri"/>
                          <a:cs typeface="Calibri"/>
                        </a:rPr>
                        <a:t>Media </a:t>
                      </a:r>
                      <a:r>
                        <a:rPr sz="600" spc="25" dirty="0">
                          <a:solidFill>
                            <a:srgbClr val="004689"/>
                          </a:solidFill>
                          <a:latin typeface="Calibri"/>
                          <a:cs typeface="Calibri"/>
                        </a:rPr>
                        <a:t>Sistema </a:t>
                      </a:r>
                      <a:r>
                        <a:rPr sz="600" spc="20" dirty="0">
                          <a:solidFill>
                            <a:srgbClr val="004689"/>
                          </a:solidFill>
                          <a:latin typeface="Calibri"/>
                          <a:cs typeface="Calibri"/>
                        </a:rPr>
                        <a:t>1.071 </a:t>
                      </a:r>
                      <a:r>
                        <a:rPr sz="600" spc="25" dirty="0">
                          <a:solidFill>
                            <a:srgbClr val="004689"/>
                          </a:solidFill>
                          <a:latin typeface="Calibri"/>
                          <a:cs typeface="Calibri"/>
                        </a:rPr>
                        <a:t>€  </a:t>
                      </a:r>
                      <a:r>
                        <a:rPr sz="600" spc="20" dirty="0">
                          <a:solidFill>
                            <a:srgbClr val="004689"/>
                          </a:solidFill>
                          <a:latin typeface="Calibri"/>
                          <a:cs typeface="Calibri"/>
                        </a:rPr>
                        <a:t>Media</a:t>
                      </a:r>
                      <a:r>
                        <a:rPr sz="600" spc="-25" dirty="0">
                          <a:solidFill>
                            <a:srgbClr val="004689"/>
                          </a:solidFill>
                          <a:latin typeface="Calibri"/>
                          <a:cs typeface="Calibri"/>
                        </a:rPr>
                        <a:t> </a:t>
                      </a:r>
                      <a:r>
                        <a:rPr sz="600" spc="25" dirty="0">
                          <a:solidFill>
                            <a:srgbClr val="004689"/>
                          </a:solidFill>
                          <a:latin typeface="Calibri"/>
                          <a:cs typeface="Calibri"/>
                        </a:rPr>
                        <a:t>Autónomo</a:t>
                      </a:r>
                      <a:r>
                        <a:rPr sz="600" spc="-25" dirty="0">
                          <a:solidFill>
                            <a:srgbClr val="004689"/>
                          </a:solidFill>
                          <a:latin typeface="Calibri"/>
                          <a:cs typeface="Calibri"/>
                        </a:rPr>
                        <a:t> </a:t>
                      </a:r>
                      <a:r>
                        <a:rPr sz="600" spc="20" dirty="0">
                          <a:solidFill>
                            <a:srgbClr val="004689"/>
                          </a:solidFill>
                          <a:latin typeface="Calibri"/>
                          <a:cs typeface="Calibri"/>
                        </a:rPr>
                        <a:t>716</a:t>
                      </a:r>
                      <a:r>
                        <a:rPr sz="600" spc="-25" dirty="0">
                          <a:solidFill>
                            <a:srgbClr val="004689"/>
                          </a:solidFill>
                          <a:latin typeface="Calibri"/>
                          <a:cs typeface="Calibri"/>
                        </a:rPr>
                        <a:t> </a:t>
                      </a:r>
                      <a:r>
                        <a:rPr sz="600" spc="25" dirty="0">
                          <a:solidFill>
                            <a:srgbClr val="004689"/>
                          </a:solidFill>
                          <a:latin typeface="Calibri"/>
                          <a:cs typeface="Calibri"/>
                        </a:rPr>
                        <a:t>€</a:t>
                      </a:r>
                      <a:endParaRPr sz="600">
                        <a:latin typeface="Calibri"/>
                        <a:cs typeface="Calibri"/>
                      </a:endParaRPr>
                    </a:p>
                  </a:txBody>
                  <a:tcPr marL="0" marR="0" marT="4254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260032">
                <a:tc>
                  <a:txBody>
                    <a:bodyPr/>
                    <a:lstStyle/>
                    <a:p>
                      <a:pPr marL="797560" marR="754380" indent="46990">
                        <a:lnSpc>
                          <a:spcPts val="700"/>
                        </a:lnSpc>
                        <a:spcBef>
                          <a:spcPts val="335"/>
                        </a:spcBef>
                      </a:pPr>
                      <a:r>
                        <a:rPr sz="600" spc="20" dirty="0">
                          <a:solidFill>
                            <a:srgbClr val="004689"/>
                          </a:solidFill>
                          <a:latin typeface="Calibri"/>
                          <a:cs typeface="Calibri"/>
                        </a:rPr>
                        <a:t>Media </a:t>
                      </a:r>
                      <a:r>
                        <a:rPr sz="600" spc="25" dirty="0">
                          <a:solidFill>
                            <a:srgbClr val="004689"/>
                          </a:solidFill>
                          <a:latin typeface="Calibri"/>
                          <a:cs typeface="Calibri"/>
                        </a:rPr>
                        <a:t>Sistema 918 €  </a:t>
                      </a:r>
                      <a:r>
                        <a:rPr sz="600" spc="20" dirty="0">
                          <a:solidFill>
                            <a:srgbClr val="004689"/>
                          </a:solidFill>
                          <a:latin typeface="Calibri"/>
                          <a:cs typeface="Calibri"/>
                        </a:rPr>
                        <a:t>Media</a:t>
                      </a:r>
                      <a:r>
                        <a:rPr sz="600" spc="-25" dirty="0">
                          <a:solidFill>
                            <a:srgbClr val="004689"/>
                          </a:solidFill>
                          <a:latin typeface="Calibri"/>
                          <a:cs typeface="Calibri"/>
                        </a:rPr>
                        <a:t> </a:t>
                      </a:r>
                      <a:r>
                        <a:rPr sz="600" spc="25" dirty="0">
                          <a:solidFill>
                            <a:srgbClr val="004689"/>
                          </a:solidFill>
                          <a:latin typeface="Calibri"/>
                          <a:cs typeface="Calibri"/>
                        </a:rPr>
                        <a:t>Autónomo</a:t>
                      </a:r>
                      <a:r>
                        <a:rPr sz="600" spc="-20" dirty="0">
                          <a:solidFill>
                            <a:srgbClr val="004689"/>
                          </a:solidFill>
                          <a:latin typeface="Calibri"/>
                          <a:cs typeface="Calibri"/>
                        </a:rPr>
                        <a:t> </a:t>
                      </a:r>
                      <a:r>
                        <a:rPr sz="600" spc="25" dirty="0">
                          <a:solidFill>
                            <a:srgbClr val="004689"/>
                          </a:solidFill>
                          <a:latin typeface="Calibri"/>
                          <a:cs typeface="Calibri"/>
                        </a:rPr>
                        <a:t>706</a:t>
                      </a:r>
                      <a:r>
                        <a:rPr sz="600" spc="-25" dirty="0">
                          <a:solidFill>
                            <a:srgbClr val="004689"/>
                          </a:solidFill>
                          <a:latin typeface="Calibri"/>
                          <a:cs typeface="Calibri"/>
                        </a:rPr>
                        <a:t> </a:t>
                      </a:r>
                      <a:r>
                        <a:rPr sz="600" spc="25" dirty="0">
                          <a:solidFill>
                            <a:srgbClr val="004689"/>
                          </a:solidFill>
                          <a:latin typeface="Calibri"/>
                          <a:cs typeface="Calibri"/>
                        </a:rPr>
                        <a:t>€</a:t>
                      </a:r>
                      <a:endParaRPr sz="600">
                        <a:latin typeface="Calibri"/>
                        <a:cs typeface="Calibri"/>
                      </a:endParaRPr>
                    </a:p>
                  </a:txBody>
                  <a:tcPr marL="0" marR="0" marT="4254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sp>
        <p:nvSpPr>
          <p:cNvPr id="381" name="object 381"/>
          <p:cNvSpPr txBox="1"/>
          <p:nvPr/>
        </p:nvSpPr>
        <p:spPr>
          <a:xfrm>
            <a:off x="7085634" y="3505941"/>
            <a:ext cx="124460" cy="1010285"/>
          </a:xfrm>
          <a:prstGeom prst="rect">
            <a:avLst/>
          </a:prstGeom>
        </p:spPr>
        <p:txBody>
          <a:bodyPr vert="vert270" wrap="square" lIns="0" tIns="10795" rIns="0" bIns="0" rtlCol="0">
            <a:spAutoFit/>
          </a:bodyPr>
          <a:lstStyle/>
          <a:p>
            <a:pPr marL="12700">
              <a:lnSpc>
                <a:spcPct val="100000"/>
              </a:lnSpc>
              <a:spcBef>
                <a:spcPts val="85"/>
              </a:spcBef>
            </a:pPr>
            <a:r>
              <a:rPr sz="600" i="1" spc="10" dirty="0">
                <a:solidFill>
                  <a:srgbClr val="6078AD"/>
                </a:solidFill>
                <a:latin typeface="Calibri"/>
                <a:cs typeface="Calibri"/>
              </a:rPr>
              <a:t>Fuente: </a:t>
            </a:r>
            <a:r>
              <a:rPr sz="600" i="1" spc="15" dirty="0">
                <a:solidFill>
                  <a:srgbClr val="6078AD"/>
                </a:solidFill>
                <a:latin typeface="Calibri"/>
                <a:cs typeface="Calibri"/>
              </a:rPr>
              <a:t>Seguridad Social</a:t>
            </a:r>
            <a:r>
              <a:rPr sz="600" i="1" spc="-65" dirty="0">
                <a:solidFill>
                  <a:srgbClr val="6078AD"/>
                </a:solidFill>
                <a:latin typeface="Calibri"/>
                <a:cs typeface="Calibri"/>
              </a:rPr>
              <a:t> </a:t>
            </a:r>
            <a:r>
              <a:rPr sz="600" i="1" spc="10" dirty="0">
                <a:solidFill>
                  <a:srgbClr val="6078AD"/>
                </a:solidFill>
                <a:latin typeface="Calibri"/>
                <a:cs typeface="Calibri"/>
              </a:rPr>
              <a:t>2017</a:t>
            </a:r>
            <a:endParaRPr sz="600">
              <a:latin typeface="Calibri"/>
              <a:cs typeface="Calibri"/>
            </a:endParaRPr>
          </a:p>
        </p:txBody>
      </p:sp>
      <p:sp>
        <p:nvSpPr>
          <p:cNvPr id="382" name="object 382"/>
          <p:cNvSpPr/>
          <p:nvPr/>
        </p:nvSpPr>
        <p:spPr>
          <a:xfrm>
            <a:off x="0" y="266700"/>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383" name="object 383"/>
          <p:cNvSpPr/>
          <p:nvPr/>
        </p:nvSpPr>
        <p:spPr>
          <a:xfrm>
            <a:off x="7902905" y="266700"/>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384" name="object 384"/>
          <p:cNvSpPr/>
          <p:nvPr/>
        </p:nvSpPr>
        <p:spPr>
          <a:xfrm>
            <a:off x="0" y="10958703"/>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385" name="object 385"/>
          <p:cNvSpPr/>
          <p:nvPr/>
        </p:nvSpPr>
        <p:spPr>
          <a:xfrm>
            <a:off x="7902905" y="10958703"/>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386" name="object 386"/>
          <p:cNvSpPr/>
          <p:nvPr/>
        </p:nvSpPr>
        <p:spPr>
          <a:xfrm>
            <a:off x="266700"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387" name="object 387"/>
          <p:cNvSpPr/>
          <p:nvPr/>
        </p:nvSpPr>
        <p:spPr>
          <a:xfrm>
            <a:off x="266700"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388" name="object 388"/>
          <p:cNvSpPr/>
          <p:nvPr/>
        </p:nvSpPr>
        <p:spPr>
          <a:xfrm>
            <a:off x="7826705"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389" name="object 389"/>
          <p:cNvSpPr/>
          <p:nvPr/>
        </p:nvSpPr>
        <p:spPr>
          <a:xfrm>
            <a:off x="7826705"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390" name="object 390"/>
          <p:cNvSpPr/>
          <p:nvPr/>
        </p:nvSpPr>
        <p:spPr>
          <a:xfrm>
            <a:off x="152325" y="266065"/>
            <a:ext cx="333375" cy="328930"/>
          </a:xfrm>
          <a:custGeom>
            <a:avLst/>
            <a:gdLst/>
            <a:ahLst/>
            <a:cxnLst/>
            <a:rect l="l" t="t" r="r" b="b"/>
            <a:pathLst>
              <a:path w="333375" h="328930">
                <a:moveTo>
                  <a:pt x="166560" y="0"/>
                </a:moveTo>
                <a:lnTo>
                  <a:pt x="122283" y="5865"/>
                </a:lnTo>
                <a:lnTo>
                  <a:pt x="82495" y="22419"/>
                </a:lnTo>
                <a:lnTo>
                  <a:pt x="48785" y="48096"/>
                </a:lnTo>
                <a:lnTo>
                  <a:pt x="22740" y="81330"/>
                </a:lnTo>
                <a:lnTo>
                  <a:pt x="5949" y="120557"/>
                </a:lnTo>
                <a:lnTo>
                  <a:pt x="0" y="164210"/>
                </a:lnTo>
                <a:lnTo>
                  <a:pt x="5949" y="207864"/>
                </a:lnTo>
                <a:lnTo>
                  <a:pt x="22740" y="247091"/>
                </a:lnTo>
                <a:lnTo>
                  <a:pt x="48785" y="280325"/>
                </a:lnTo>
                <a:lnTo>
                  <a:pt x="82495" y="306002"/>
                </a:lnTo>
                <a:lnTo>
                  <a:pt x="122283" y="322556"/>
                </a:lnTo>
                <a:lnTo>
                  <a:pt x="166560" y="328421"/>
                </a:lnTo>
                <a:lnTo>
                  <a:pt x="210837" y="322646"/>
                </a:lnTo>
                <a:lnTo>
                  <a:pt x="250625" y="306290"/>
                </a:lnTo>
                <a:lnTo>
                  <a:pt x="284335" y="280811"/>
                </a:lnTo>
                <a:lnTo>
                  <a:pt x="310380" y="247666"/>
                </a:lnTo>
                <a:lnTo>
                  <a:pt x="327171" y="208314"/>
                </a:lnTo>
                <a:lnTo>
                  <a:pt x="333121" y="164210"/>
                </a:lnTo>
                <a:lnTo>
                  <a:pt x="327171" y="120557"/>
                </a:lnTo>
                <a:lnTo>
                  <a:pt x="310380" y="81330"/>
                </a:lnTo>
                <a:lnTo>
                  <a:pt x="284335" y="48096"/>
                </a:lnTo>
                <a:lnTo>
                  <a:pt x="250625" y="22419"/>
                </a:lnTo>
                <a:lnTo>
                  <a:pt x="210837" y="5865"/>
                </a:lnTo>
                <a:lnTo>
                  <a:pt x="166560" y="0"/>
                </a:lnTo>
                <a:close/>
              </a:path>
            </a:pathLst>
          </a:custGeom>
          <a:solidFill>
            <a:srgbClr val="000000"/>
          </a:solidFill>
        </p:spPr>
        <p:txBody>
          <a:bodyPr wrap="square" lIns="0" tIns="0" rIns="0" bIns="0" rtlCol="0"/>
          <a:lstStyle/>
          <a:p>
            <a:endParaRPr/>
          </a:p>
        </p:txBody>
      </p:sp>
      <p:sp>
        <p:nvSpPr>
          <p:cNvPr id="391" name="object 391"/>
          <p:cNvSpPr/>
          <p:nvPr/>
        </p:nvSpPr>
        <p:spPr>
          <a:xfrm>
            <a:off x="1393633" y="1366769"/>
            <a:ext cx="168909" cy="168909"/>
          </a:xfrm>
          <a:prstGeom prst="rect">
            <a:avLst/>
          </a:prstGeom>
          <a:blipFill>
            <a:blip r:embed="rId2" cstate="print"/>
            <a:stretch>
              <a:fillRect/>
            </a:stretch>
          </a:blipFill>
        </p:spPr>
        <p:txBody>
          <a:bodyPr wrap="square" lIns="0" tIns="0" rIns="0" bIns="0" rtlCol="0"/>
          <a:lstStyle/>
          <a:p>
            <a:endParaRPr/>
          </a:p>
        </p:txBody>
      </p:sp>
      <p:sp>
        <p:nvSpPr>
          <p:cNvPr id="392" name="object 392"/>
          <p:cNvSpPr/>
          <p:nvPr/>
        </p:nvSpPr>
        <p:spPr>
          <a:xfrm>
            <a:off x="5420612" y="1388172"/>
            <a:ext cx="168910" cy="168909"/>
          </a:xfrm>
          <a:prstGeom prst="rect">
            <a:avLst/>
          </a:prstGeom>
          <a:blipFill>
            <a:blip r:embed="rId3" cstate="print"/>
            <a:stretch>
              <a:fillRect/>
            </a:stretch>
          </a:blipFill>
        </p:spPr>
        <p:txBody>
          <a:bodyPr wrap="square" lIns="0" tIns="0" rIns="0" bIns="0" rtlCol="0"/>
          <a:lstStyle/>
          <a:p>
            <a:endParaRPr/>
          </a:p>
        </p:txBody>
      </p:sp>
      <p:sp>
        <p:nvSpPr>
          <p:cNvPr id="393" name="object 393"/>
          <p:cNvSpPr/>
          <p:nvPr/>
        </p:nvSpPr>
        <p:spPr>
          <a:xfrm>
            <a:off x="79757" y="4344021"/>
            <a:ext cx="168910" cy="168909"/>
          </a:xfrm>
          <a:prstGeom prst="rect">
            <a:avLst/>
          </a:prstGeom>
          <a:blipFill>
            <a:blip r:embed="rId2" cstate="print"/>
            <a:stretch>
              <a:fillRect/>
            </a:stretch>
          </a:blipFill>
        </p:spPr>
        <p:txBody>
          <a:bodyPr wrap="square" lIns="0" tIns="0" rIns="0" bIns="0" rtlCol="0"/>
          <a:lstStyle/>
          <a:p>
            <a:endParaRPr/>
          </a:p>
        </p:txBody>
      </p:sp>
      <p:sp>
        <p:nvSpPr>
          <p:cNvPr id="394" name="object 394"/>
          <p:cNvSpPr/>
          <p:nvPr/>
        </p:nvSpPr>
        <p:spPr>
          <a:xfrm>
            <a:off x="35520" y="4916017"/>
            <a:ext cx="89141" cy="89153"/>
          </a:xfrm>
          <a:prstGeom prst="rect">
            <a:avLst/>
          </a:prstGeom>
          <a:blipFill>
            <a:blip r:embed="rId4" cstate="print"/>
            <a:stretch>
              <a:fillRect/>
            </a:stretch>
          </a:blipFill>
        </p:spPr>
        <p:txBody>
          <a:bodyPr wrap="square" lIns="0" tIns="0" rIns="0" bIns="0" rtlCol="0"/>
          <a:lstStyle/>
          <a:p>
            <a:endParaRPr/>
          </a:p>
        </p:txBody>
      </p:sp>
      <p:sp>
        <p:nvSpPr>
          <p:cNvPr id="395" name="object 395"/>
          <p:cNvSpPr/>
          <p:nvPr/>
        </p:nvSpPr>
        <p:spPr>
          <a:xfrm>
            <a:off x="5000116" y="4541273"/>
            <a:ext cx="89141" cy="89153"/>
          </a:xfrm>
          <a:prstGeom prst="rect">
            <a:avLst/>
          </a:prstGeom>
          <a:blipFill>
            <a:blip r:embed="rId5" cstate="print"/>
            <a:stretch>
              <a:fillRect/>
            </a:stretch>
          </a:blipFill>
        </p:spPr>
        <p:txBody>
          <a:bodyPr wrap="square" lIns="0" tIns="0" rIns="0" bIns="0" rtlCol="0"/>
          <a:lstStyle/>
          <a:p>
            <a:endParaRPr/>
          </a:p>
        </p:txBody>
      </p:sp>
      <p:sp>
        <p:nvSpPr>
          <p:cNvPr id="396" name="object 396"/>
          <p:cNvSpPr/>
          <p:nvPr/>
        </p:nvSpPr>
        <p:spPr>
          <a:xfrm>
            <a:off x="777471" y="6081763"/>
            <a:ext cx="136067" cy="136067"/>
          </a:xfrm>
          <a:prstGeom prst="rect">
            <a:avLst/>
          </a:prstGeom>
          <a:blipFill>
            <a:blip r:embed="rId6" cstate="print"/>
            <a:stretch>
              <a:fillRect/>
            </a:stretch>
          </a:blipFill>
        </p:spPr>
        <p:txBody>
          <a:bodyPr wrap="square" lIns="0" tIns="0" rIns="0" bIns="0" rtlCol="0"/>
          <a:lstStyle/>
          <a:p>
            <a:endParaRPr/>
          </a:p>
        </p:txBody>
      </p:sp>
      <p:sp>
        <p:nvSpPr>
          <p:cNvPr id="397" name="object 397"/>
          <p:cNvSpPr/>
          <p:nvPr/>
        </p:nvSpPr>
        <p:spPr>
          <a:xfrm>
            <a:off x="582564" y="8154583"/>
            <a:ext cx="211137" cy="211124"/>
          </a:xfrm>
          <a:prstGeom prst="rect">
            <a:avLst/>
          </a:prstGeom>
          <a:blipFill>
            <a:blip r:embed="rId7" cstate="print"/>
            <a:stretch>
              <a:fillRect/>
            </a:stretch>
          </a:blipFill>
        </p:spPr>
        <p:txBody>
          <a:bodyPr wrap="square" lIns="0" tIns="0" rIns="0" bIns="0" rtlCol="0"/>
          <a:lstStyle/>
          <a:p>
            <a:endParaRPr/>
          </a:p>
        </p:txBody>
      </p:sp>
      <p:sp>
        <p:nvSpPr>
          <p:cNvPr id="398" name="object 398"/>
          <p:cNvSpPr/>
          <p:nvPr/>
        </p:nvSpPr>
        <p:spPr>
          <a:xfrm>
            <a:off x="1818087" y="8340812"/>
            <a:ext cx="89141" cy="89153"/>
          </a:xfrm>
          <a:prstGeom prst="rect">
            <a:avLst/>
          </a:prstGeom>
          <a:blipFill>
            <a:blip r:embed="rId4" cstate="print"/>
            <a:stretch>
              <a:fillRect/>
            </a:stretch>
          </a:blipFill>
        </p:spPr>
        <p:txBody>
          <a:bodyPr wrap="square" lIns="0" tIns="0" rIns="0" bIns="0" rtlCol="0"/>
          <a:lstStyle/>
          <a:p>
            <a:endParaRPr/>
          </a:p>
        </p:txBody>
      </p:sp>
      <p:sp>
        <p:nvSpPr>
          <p:cNvPr id="399" name="object 399"/>
          <p:cNvSpPr/>
          <p:nvPr/>
        </p:nvSpPr>
        <p:spPr>
          <a:xfrm>
            <a:off x="2676950" y="8336278"/>
            <a:ext cx="89141" cy="89153"/>
          </a:xfrm>
          <a:prstGeom prst="rect">
            <a:avLst/>
          </a:prstGeom>
          <a:blipFill>
            <a:blip r:embed="rId8" cstate="print"/>
            <a:stretch>
              <a:fillRect/>
            </a:stretch>
          </a:blipFill>
        </p:spPr>
        <p:txBody>
          <a:bodyPr wrap="square" lIns="0" tIns="0" rIns="0" bIns="0" rtlCol="0"/>
          <a:lstStyle/>
          <a:p>
            <a:endParaRPr/>
          </a:p>
        </p:txBody>
      </p:sp>
      <p:sp>
        <p:nvSpPr>
          <p:cNvPr id="400" name="object 400"/>
          <p:cNvSpPr/>
          <p:nvPr/>
        </p:nvSpPr>
        <p:spPr>
          <a:xfrm>
            <a:off x="3582383" y="8336277"/>
            <a:ext cx="89141" cy="89153"/>
          </a:xfrm>
          <a:prstGeom prst="rect">
            <a:avLst/>
          </a:prstGeom>
          <a:blipFill>
            <a:blip r:embed="rId8" cstate="print"/>
            <a:stretch>
              <a:fillRect/>
            </a:stretch>
          </a:blipFill>
        </p:spPr>
        <p:txBody>
          <a:bodyPr wrap="square" lIns="0" tIns="0" rIns="0" bIns="0" rtlCol="0"/>
          <a:lstStyle/>
          <a:p>
            <a:endParaRPr/>
          </a:p>
        </p:txBody>
      </p:sp>
      <p:sp>
        <p:nvSpPr>
          <p:cNvPr id="401" name="object 401"/>
          <p:cNvSpPr/>
          <p:nvPr/>
        </p:nvSpPr>
        <p:spPr>
          <a:xfrm>
            <a:off x="4447482" y="8336276"/>
            <a:ext cx="89141" cy="89153"/>
          </a:xfrm>
          <a:prstGeom prst="rect">
            <a:avLst/>
          </a:prstGeom>
          <a:blipFill>
            <a:blip r:embed="rId4" cstate="print"/>
            <a:stretch>
              <a:fillRect/>
            </a:stretch>
          </a:blipFill>
        </p:spPr>
        <p:txBody>
          <a:bodyPr wrap="square" lIns="0" tIns="0" rIns="0" bIns="0" rtlCol="0"/>
          <a:lstStyle/>
          <a:p>
            <a:endParaRPr/>
          </a:p>
        </p:txBody>
      </p:sp>
      <p:sp>
        <p:nvSpPr>
          <p:cNvPr id="402" name="object 402"/>
          <p:cNvSpPr/>
          <p:nvPr/>
        </p:nvSpPr>
        <p:spPr>
          <a:xfrm>
            <a:off x="5346305" y="8343017"/>
            <a:ext cx="89141" cy="89153"/>
          </a:xfrm>
          <a:prstGeom prst="rect">
            <a:avLst/>
          </a:prstGeom>
          <a:blipFill>
            <a:blip r:embed="rId4" cstate="print"/>
            <a:stretch>
              <a:fillRect/>
            </a:stretch>
          </a:blipFill>
        </p:spPr>
        <p:txBody>
          <a:bodyPr wrap="square" lIns="0" tIns="0" rIns="0" bIns="0" rtlCol="0"/>
          <a:lstStyle/>
          <a:p>
            <a:endParaRPr/>
          </a:p>
        </p:txBody>
      </p:sp>
      <p:sp>
        <p:nvSpPr>
          <p:cNvPr id="403" name="object 403"/>
          <p:cNvSpPr/>
          <p:nvPr/>
        </p:nvSpPr>
        <p:spPr>
          <a:xfrm>
            <a:off x="6192438" y="8336276"/>
            <a:ext cx="89141" cy="89153"/>
          </a:xfrm>
          <a:prstGeom prst="rect">
            <a:avLst/>
          </a:prstGeom>
          <a:blipFill>
            <a:blip r:embed="rId9" cstate="print"/>
            <a:stretch>
              <a:fillRect/>
            </a:stretch>
          </a:blipFill>
        </p:spPr>
        <p:txBody>
          <a:bodyPr wrap="square" lIns="0" tIns="0" rIns="0" bIns="0" rtlCol="0"/>
          <a:lstStyle/>
          <a:p>
            <a:endParaRPr/>
          </a:p>
        </p:txBody>
      </p:sp>
      <p:sp>
        <p:nvSpPr>
          <p:cNvPr id="407" name="object 407"/>
          <p:cNvSpPr txBox="1"/>
          <p:nvPr/>
        </p:nvSpPr>
        <p:spPr>
          <a:xfrm>
            <a:off x="617111" y="300453"/>
            <a:ext cx="7321714" cy="589905"/>
          </a:xfrm>
          <a:prstGeom prst="rect">
            <a:avLst/>
          </a:prstGeom>
        </p:spPr>
        <p:txBody>
          <a:bodyPr vert="horz" wrap="square" lIns="0" tIns="12700" rIns="0" bIns="0" rtlCol="0">
            <a:spAutoFit/>
          </a:bodyPr>
          <a:lstStyle/>
          <a:p>
            <a:pPr marL="12700" algn="just">
              <a:lnSpc>
                <a:spcPts val="710"/>
              </a:lnSpc>
              <a:spcBef>
                <a:spcPts val="100"/>
              </a:spcBef>
            </a:pPr>
            <a:r>
              <a:rPr sz="800" b="1" spc="-10" dirty="0">
                <a:latin typeface="Arial"/>
                <a:cs typeface="Arial"/>
              </a:rPr>
              <a:t>Vamos </a:t>
            </a:r>
            <a:r>
              <a:rPr sz="800" b="1" dirty="0">
                <a:latin typeface="Arial"/>
                <a:cs typeface="Arial"/>
              </a:rPr>
              <a:t>a empezar el </a:t>
            </a:r>
            <a:r>
              <a:rPr sz="800" b="1" spc="-5" dirty="0">
                <a:latin typeface="Arial"/>
                <a:cs typeface="Arial"/>
              </a:rPr>
              <a:t>estudio, </a:t>
            </a:r>
            <a:r>
              <a:rPr sz="800" b="1" dirty="0">
                <a:latin typeface="Arial"/>
                <a:cs typeface="Arial"/>
              </a:rPr>
              <a:t>y antes de nada me gustaría explicarte como </a:t>
            </a:r>
            <a:r>
              <a:rPr sz="800" b="1" spc="-5" dirty="0">
                <a:latin typeface="Arial"/>
                <a:cs typeface="Arial"/>
              </a:rPr>
              <a:t>funciona </a:t>
            </a:r>
            <a:r>
              <a:rPr sz="800" b="1" dirty="0" err="1">
                <a:latin typeface="Arial"/>
                <a:cs typeface="Arial"/>
              </a:rPr>
              <a:t>en</a:t>
            </a:r>
            <a:r>
              <a:rPr sz="800" b="1" spc="15" dirty="0">
                <a:latin typeface="Arial"/>
                <a:cs typeface="Arial"/>
              </a:rPr>
              <a:t> </a:t>
            </a:r>
            <a:r>
              <a:rPr sz="800" b="1" dirty="0" err="1" smtClean="0">
                <a:latin typeface="Arial"/>
                <a:cs typeface="Arial"/>
              </a:rPr>
              <a:t>España</a:t>
            </a:r>
            <a:r>
              <a:rPr lang="es-ES" sz="800" dirty="0">
                <a:latin typeface="Arial"/>
                <a:cs typeface="Arial"/>
              </a:rPr>
              <a:t> </a:t>
            </a:r>
            <a:r>
              <a:rPr sz="800" b="1" dirty="0" smtClean="0">
                <a:latin typeface="Arial"/>
                <a:cs typeface="Arial"/>
              </a:rPr>
              <a:t>el </a:t>
            </a:r>
            <a:r>
              <a:rPr sz="800" b="1" dirty="0">
                <a:latin typeface="Arial"/>
                <a:cs typeface="Arial"/>
              </a:rPr>
              <a:t>sistema público, que </a:t>
            </a:r>
            <a:r>
              <a:rPr sz="800" b="1" spc="-5" dirty="0" err="1">
                <a:latin typeface="Arial"/>
                <a:cs typeface="Arial"/>
              </a:rPr>
              <a:t>actualmente</a:t>
            </a:r>
            <a:r>
              <a:rPr sz="800" b="1" spc="-5" dirty="0">
                <a:latin typeface="Arial"/>
                <a:cs typeface="Arial"/>
              </a:rPr>
              <a:t> </a:t>
            </a:r>
            <a:r>
              <a:rPr lang="es-ES" sz="800" b="1" spc="-5" dirty="0">
                <a:latin typeface="Arial"/>
                <a:cs typeface="Arial"/>
              </a:rPr>
              <a:t> </a:t>
            </a:r>
            <a:r>
              <a:rPr sz="800" b="1" dirty="0" err="1" smtClean="0">
                <a:latin typeface="Arial"/>
                <a:cs typeface="Arial"/>
              </a:rPr>
              <a:t>es</a:t>
            </a:r>
            <a:r>
              <a:rPr sz="800" b="1" dirty="0" smtClean="0">
                <a:latin typeface="Arial"/>
                <a:cs typeface="Arial"/>
              </a:rPr>
              <a:t> </a:t>
            </a:r>
            <a:r>
              <a:rPr sz="800" b="1" dirty="0">
                <a:latin typeface="Arial"/>
                <a:cs typeface="Arial"/>
              </a:rPr>
              <a:t>un </a:t>
            </a:r>
            <a:endParaRPr lang="es-ES" sz="800" b="1" dirty="0" smtClean="0">
              <a:latin typeface="Arial"/>
              <a:cs typeface="Arial"/>
            </a:endParaRPr>
          </a:p>
          <a:p>
            <a:pPr marL="12700" algn="just">
              <a:lnSpc>
                <a:spcPts val="710"/>
              </a:lnSpc>
              <a:spcBef>
                <a:spcPts val="100"/>
              </a:spcBef>
            </a:pPr>
            <a:r>
              <a:rPr sz="800" b="1" dirty="0" err="1" smtClean="0">
                <a:latin typeface="Arial"/>
                <a:cs typeface="Arial"/>
              </a:rPr>
              <a:t>sistema</a:t>
            </a:r>
            <a:r>
              <a:rPr sz="800" b="1" dirty="0" smtClean="0">
                <a:latin typeface="Arial"/>
                <a:cs typeface="Arial"/>
              </a:rPr>
              <a:t> </a:t>
            </a:r>
            <a:r>
              <a:rPr sz="800" b="1" dirty="0">
                <a:latin typeface="Arial"/>
                <a:cs typeface="Arial"/>
              </a:rPr>
              <a:t>de </a:t>
            </a:r>
            <a:r>
              <a:rPr sz="800" b="1" spc="-5" dirty="0">
                <a:latin typeface="Arial"/>
                <a:cs typeface="Arial"/>
              </a:rPr>
              <a:t>reparto. </a:t>
            </a:r>
            <a:r>
              <a:rPr sz="800" b="1" dirty="0">
                <a:latin typeface="Arial"/>
                <a:cs typeface="Arial"/>
              </a:rPr>
              <a:t>¿Sabes cómo </a:t>
            </a:r>
            <a:r>
              <a:rPr sz="800" b="1" spc="-5" dirty="0">
                <a:latin typeface="Arial"/>
                <a:cs typeface="Arial"/>
              </a:rPr>
              <a:t>funciona? </a:t>
            </a:r>
            <a:r>
              <a:rPr sz="800" b="1" dirty="0">
                <a:latin typeface="Arial"/>
                <a:cs typeface="Arial"/>
              </a:rPr>
              <a:t>En España las </a:t>
            </a:r>
            <a:r>
              <a:rPr sz="800" b="1" dirty="0" smtClean="0">
                <a:latin typeface="Arial"/>
                <a:cs typeface="Arial"/>
              </a:rPr>
              <a:t>personas</a:t>
            </a:r>
            <a:r>
              <a:rPr lang="es-ES" sz="800" b="1" dirty="0" smtClean="0">
                <a:latin typeface="Arial"/>
                <a:cs typeface="Arial"/>
              </a:rPr>
              <a:t> </a:t>
            </a:r>
            <a:r>
              <a:rPr sz="800" b="1" dirty="0" smtClean="0">
                <a:latin typeface="Arial"/>
                <a:cs typeface="Arial"/>
              </a:rPr>
              <a:t>que </a:t>
            </a:r>
            <a:r>
              <a:rPr sz="800" b="1" dirty="0">
                <a:latin typeface="Arial"/>
                <a:cs typeface="Arial"/>
              </a:rPr>
              <a:t>cobran cualquier </a:t>
            </a:r>
            <a:r>
              <a:rPr sz="800" b="1" spc="-5" dirty="0">
                <a:latin typeface="Arial"/>
                <a:cs typeface="Arial"/>
              </a:rPr>
              <a:t>tipo </a:t>
            </a:r>
            <a:r>
              <a:rPr sz="800" b="1" dirty="0">
                <a:latin typeface="Arial"/>
                <a:cs typeface="Arial"/>
              </a:rPr>
              <a:t>de prestación </a:t>
            </a:r>
            <a:r>
              <a:rPr sz="800" b="1" spc="-5" dirty="0">
                <a:latin typeface="Arial"/>
                <a:cs typeface="Arial"/>
              </a:rPr>
              <a:t>(jubilación, </a:t>
            </a:r>
            <a:r>
              <a:rPr sz="800" b="1" dirty="0" err="1" smtClean="0">
                <a:latin typeface="Arial"/>
                <a:cs typeface="Arial"/>
              </a:rPr>
              <a:t>invalidez</a:t>
            </a:r>
            <a:r>
              <a:rPr sz="800" b="1" dirty="0" smtClean="0">
                <a:latin typeface="Arial"/>
                <a:cs typeface="Arial"/>
              </a:rPr>
              <a:t>,</a:t>
            </a:r>
            <a:r>
              <a:rPr lang="es-ES" sz="800" b="1" dirty="0" smtClean="0">
                <a:latin typeface="Arial"/>
                <a:cs typeface="Arial"/>
              </a:rPr>
              <a:t> </a:t>
            </a:r>
            <a:r>
              <a:rPr sz="800" b="1" dirty="0" err="1" smtClean="0">
                <a:latin typeface="Arial"/>
                <a:cs typeface="Arial"/>
              </a:rPr>
              <a:t>desempleo</a:t>
            </a:r>
            <a:r>
              <a:rPr sz="800" b="1" dirty="0">
                <a:latin typeface="Arial"/>
                <a:cs typeface="Arial"/>
              </a:rPr>
              <a:t>…), reciben ese dinero de lo</a:t>
            </a:r>
            <a:r>
              <a:rPr sz="800" b="1" spc="-20" dirty="0">
                <a:latin typeface="Arial"/>
                <a:cs typeface="Arial"/>
              </a:rPr>
              <a:t> </a:t>
            </a:r>
            <a:r>
              <a:rPr sz="800" b="1" dirty="0" smtClean="0">
                <a:latin typeface="Arial"/>
                <a:cs typeface="Arial"/>
              </a:rPr>
              <a:t>que</a:t>
            </a:r>
            <a:r>
              <a:rPr lang="es-ES" sz="800" dirty="0">
                <a:latin typeface="Arial"/>
                <a:cs typeface="Arial"/>
              </a:rPr>
              <a:t> </a:t>
            </a:r>
            <a:r>
              <a:rPr sz="800" b="1" dirty="0" err="1" smtClean="0">
                <a:latin typeface="Arial"/>
                <a:cs typeface="Arial"/>
              </a:rPr>
              <a:t>los</a:t>
            </a:r>
            <a:r>
              <a:rPr sz="800" b="1" dirty="0" smtClean="0">
                <a:latin typeface="Arial"/>
                <a:cs typeface="Arial"/>
              </a:rPr>
              <a:t> </a:t>
            </a:r>
            <a:r>
              <a:rPr sz="800" b="1" dirty="0">
                <a:latin typeface="Arial"/>
                <a:cs typeface="Arial"/>
              </a:rPr>
              <a:t>españoles aportamos cada mes a la seguridad social, ya </a:t>
            </a:r>
            <a:r>
              <a:rPr sz="800" b="1" dirty="0" err="1">
                <a:latin typeface="Arial"/>
                <a:cs typeface="Arial"/>
              </a:rPr>
              <a:t>seamos</a:t>
            </a:r>
            <a:r>
              <a:rPr sz="800" b="1" dirty="0">
                <a:latin typeface="Arial"/>
                <a:cs typeface="Arial"/>
              </a:rPr>
              <a:t> </a:t>
            </a:r>
            <a:r>
              <a:rPr sz="800" b="1" dirty="0" err="1" smtClean="0">
                <a:latin typeface="Arial"/>
                <a:cs typeface="Arial"/>
              </a:rPr>
              <a:t>asalariados</a:t>
            </a:r>
            <a:r>
              <a:rPr lang="es-ES" sz="800" b="1" dirty="0" smtClean="0">
                <a:latin typeface="Arial"/>
                <a:cs typeface="Arial"/>
              </a:rPr>
              <a:t> </a:t>
            </a:r>
            <a:r>
              <a:rPr sz="800" b="1" dirty="0" smtClean="0">
                <a:latin typeface="Arial"/>
                <a:cs typeface="Arial"/>
              </a:rPr>
              <a:t>(</a:t>
            </a:r>
            <a:r>
              <a:rPr sz="800" b="1" dirty="0">
                <a:latin typeface="Arial"/>
                <a:cs typeface="Arial"/>
              </a:rPr>
              <a:t>Régimen General) </a:t>
            </a:r>
            <a:endParaRPr lang="es-ES" sz="800" b="1" dirty="0" smtClean="0">
              <a:latin typeface="Arial"/>
              <a:cs typeface="Arial"/>
            </a:endParaRPr>
          </a:p>
          <a:p>
            <a:pPr marL="12700" algn="just">
              <a:lnSpc>
                <a:spcPts val="710"/>
              </a:lnSpc>
              <a:spcBef>
                <a:spcPts val="100"/>
              </a:spcBef>
            </a:pPr>
            <a:r>
              <a:rPr sz="800" b="1" dirty="0" smtClean="0">
                <a:latin typeface="Arial"/>
                <a:cs typeface="Arial"/>
              </a:rPr>
              <a:t>o</a:t>
            </a:r>
            <a:r>
              <a:rPr sz="800" b="1" spc="-40" dirty="0" smtClean="0">
                <a:latin typeface="Arial"/>
                <a:cs typeface="Arial"/>
              </a:rPr>
              <a:t> </a:t>
            </a:r>
            <a:r>
              <a:rPr sz="800" b="1" spc="-5" dirty="0" err="1">
                <a:latin typeface="Arial"/>
                <a:cs typeface="Arial"/>
              </a:rPr>
              <a:t>autónomos</a:t>
            </a:r>
            <a:r>
              <a:rPr sz="800" b="1" spc="-5" dirty="0">
                <a:latin typeface="Arial"/>
                <a:cs typeface="Arial"/>
              </a:rPr>
              <a:t>(RETA</a:t>
            </a:r>
            <a:r>
              <a:rPr sz="800" b="1" spc="-5" dirty="0" smtClean="0">
                <a:latin typeface="Arial"/>
                <a:cs typeface="Arial"/>
              </a:rPr>
              <a:t>),</a:t>
            </a:r>
            <a:r>
              <a:rPr lang="es-ES" sz="800" dirty="0">
                <a:latin typeface="Arial"/>
                <a:cs typeface="Arial"/>
              </a:rPr>
              <a:t> </a:t>
            </a:r>
            <a:r>
              <a:rPr sz="800" b="1" dirty="0" err="1" smtClean="0">
                <a:latin typeface="Arial"/>
                <a:cs typeface="Arial"/>
              </a:rPr>
              <a:t>por</a:t>
            </a:r>
            <a:r>
              <a:rPr sz="800" b="1" dirty="0" smtClean="0">
                <a:latin typeface="Arial"/>
                <a:cs typeface="Arial"/>
              </a:rPr>
              <a:t> </a:t>
            </a:r>
            <a:r>
              <a:rPr sz="800" b="1" dirty="0">
                <a:latin typeface="Arial"/>
                <a:cs typeface="Arial"/>
              </a:rPr>
              <a:t>lo que nos enfrentamos a un grave problema al tener un sistema demográfico en el que la gente cada vez fallece </a:t>
            </a:r>
            <a:r>
              <a:rPr sz="800" b="1" dirty="0" err="1">
                <a:latin typeface="Arial"/>
                <a:cs typeface="Arial"/>
              </a:rPr>
              <a:t>más</a:t>
            </a:r>
            <a:r>
              <a:rPr sz="800" b="1" spc="-100" dirty="0">
                <a:latin typeface="Arial"/>
                <a:cs typeface="Arial"/>
              </a:rPr>
              <a:t> </a:t>
            </a:r>
            <a:r>
              <a:rPr sz="800" b="1" dirty="0" err="1" smtClean="0">
                <a:latin typeface="Arial"/>
                <a:cs typeface="Arial"/>
              </a:rPr>
              <a:t>tarde</a:t>
            </a:r>
            <a:r>
              <a:rPr lang="es-ES" sz="800" b="1" dirty="0" smtClean="0">
                <a:latin typeface="Arial"/>
                <a:cs typeface="Arial"/>
              </a:rPr>
              <a:t>, a la par que nacen menos niños. Es por eso que la jubilación </a:t>
            </a:r>
            <a:r>
              <a:rPr lang="es-ES" sz="800" b="1" spc="-5" dirty="0" smtClean="0">
                <a:latin typeface="Arial"/>
                <a:cs typeface="Arial"/>
              </a:rPr>
              <a:t>actual </a:t>
            </a:r>
            <a:r>
              <a:rPr lang="es-ES" sz="800" b="1" dirty="0" smtClean="0">
                <a:latin typeface="Arial"/>
                <a:cs typeface="Arial"/>
              </a:rPr>
              <a:t>y </a:t>
            </a:r>
            <a:r>
              <a:rPr lang="es-ES" sz="800" b="1" spc="-5" dirty="0" smtClean="0">
                <a:latin typeface="Arial"/>
                <a:cs typeface="Arial"/>
              </a:rPr>
              <a:t>sobretodo futura </a:t>
            </a:r>
            <a:r>
              <a:rPr lang="es-ES" sz="800" b="1" dirty="0" smtClean="0">
                <a:latin typeface="Arial"/>
                <a:cs typeface="Arial"/>
              </a:rPr>
              <a:t>es un problema muy a tener en cuenta a día de</a:t>
            </a:r>
            <a:r>
              <a:rPr lang="es-ES" sz="800" b="1" spc="15" dirty="0" smtClean="0">
                <a:latin typeface="Arial"/>
                <a:cs typeface="Arial"/>
              </a:rPr>
              <a:t> </a:t>
            </a:r>
            <a:r>
              <a:rPr lang="es-ES" sz="800" b="1" spc="-15" dirty="0" smtClean="0">
                <a:latin typeface="Arial"/>
                <a:cs typeface="Arial"/>
              </a:rPr>
              <a:t>hoy.</a:t>
            </a:r>
            <a:endParaRPr lang="es-ES" sz="800" dirty="0" smtClean="0">
              <a:latin typeface="Arial"/>
              <a:cs typeface="Arial"/>
            </a:endParaRPr>
          </a:p>
          <a:p>
            <a:pPr marL="12700" algn="just">
              <a:lnSpc>
                <a:spcPts val="710"/>
              </a:lnSpc>
              <a:spcBef>
                <a:spcPts val="100"/>
              </a:spcBef>
            </a:pPr>
            <a:endParaRPr sz="800" dirty="0">
              <a:latin typeface="Arial"/>
              <a:cs typeface="Arial"/>
            </a:endParaRPr>
          </a:p>
        </p:txBody>
      </p:sp>
      <p:sp>
        <p:nvSpPr>
          <p:cNvPr id="409" name="object 409"/>
          <p:cNvSpPr txBox="1"/>
          <p:nvPr/>
        </p:nvSpPr>
        <p:spPr>
          <a:xfrm>
            <a:off x="35520" y="8418382"/>
            <a:ext cx="2569119" cy="1043876"/>
          </a:xfrm>
          <a:prstGeom prst="rect">
            <a:avLst/>
          </a:prstGeom>
        </p:spPr>
        <p:txBody>
          <a:bodyPr vert="horz" wrap="square" lIns="0" tIns="15240" rIns="0" bIns="0" rtlCol="0">
            <a:spAutoFit/>
          </a:bodyPr>
          <a:lstStyle/>
          <a:p>
            <a:pPr marL="12700">
              <a:spcBef>
                <a:spcPts val="120"/>
              </a:spcBef>
            </a:pPr>
            <a:r>
              <a:rPr sz="800" b="1" spc="10" dirty="0">
                <a:latin typeface="Arial"/>
                <a:cs typeface="Arial"/>
              </a:rPr>
              <a:t>En caso de que nos </a:t>
            </a:r>
            <a:r>
              <a:rPr sz="800" b="1" spc="10" dirty="0" err="1">
                <a:latin typeface="Arial"/>
                <a:cs typeface="Arial"/>
              </a:rPr>
              <a:t>haya</a:t>
            </a:r>
            <a:r>
              <a:rPr sz="800" b="1" spc="10" dirty="0">
                <a:latin typeface="Arial"/>
                <a:cs typeface="Arial"/>
              </a:rPr>
              <a:t> </a:t>
            </a:r>
            <a:endParaRPr lang="es-ES" sz="800" b="1" spc="10" dirty="0" smtClean="0">
              <a:latin typeface="Arial"/>
              <a:cs typeface="Arial"/>
            </a:endParaRPr>
          </a:p>
          <a:p>
            <a:pPr marL="12700">
              <a:spcBef>
                <a:spcPts val="120"/>
              </a:spcBef>
            </a:pPr>
            <a:r>
              <a:rPr sz="800" b="1" spc="10" dirty="0" err="1" smtClean="0">
                <a:latin typeface="Arial"/>
                <a:cs typeface="Arial"/>
              </a:rPr>
              <a:t>dicho</a:t>
            </a:r>
            <a:r>
              <a:rPr sz="800" b="1" spc="10" dirty="0" smtClean="0">
                <a:latin typeface="Arial"/>
                <a:cs typeface="Arial"/>
              </a:rPr>
              <a:t> </a:t>
            </a:r>
            <a:r>
              <a:rPr sz="800" b="1" spc="10" dirty="0">
                <a:latin typeface="Arial"/>
                <a:cs typeface="Arial"/>
              </a:rPr>
              <a:t>en </a:t>
            </a:r>
            <a:r>
              <a:rPr sz="800" b="1" spc="5" dirty="0">
                <a:latin typeface="Arial"/>
                <a:cs typeface="Arial"/>
              </a:rPr>
              <a:t>las </a:t>
            </a:r>
            <a:r>
              <a:rPr sz="800" b="1" spc="10" dirty="0">
                <a:latin typeface="Arial"/>
                <a:cs typeface="Arial"/>
              </a:rPr>
              <a:t>preguntas que </a:t>
            </a:r>
            <a:endParaRPr lang="es-ES" sz="800" b="1" spc="10" dirty="0" smtClean="0">
              <a:latin typeface="Arial"/>
              <a:cs typeface="Arial"/>
            </a:endParaRPr>
          </a:p>
          <a:p>
            <a:pPr marL="12700">
              <a:spcBef>
                <a:spcPts val="120"/>
              </a:spcBef>
            </a:pPr>
            <a:r>
              <a:rPr sz="800" b="1" spc="5" dirty="0" smtClean="0">
                <a:latin typeface="Arial"/>
                <a:cs typeface="Arial"/>
              </a:rPr>
              <a:t>SI </a:t>
            </a:r>
            <a:r>
              <a:rPr sz="800" b="1" spc="5" dirty="0" err="1">
                <a:latin typeface="Arial"/>
                <a:cs typeface="Arial"/>
              </a:rPr>
              <a:t>tiene</a:t>
            </a:r>
            <a:r>
              <a:rPr sz="800" b="1" spc="-80" dirty="0">
                <a:latin typeface="Arial"/>
                <a:cs typeface="Arial"/>
              </a:rPr>
              <a:t> </a:t>
            </a:r>
            <a:r>
              <a:rPr lang="es-ES" sz="800" b="1" spc="-80" dirty="0" smtClean="0">
                <a:latin typeface="Arial"/>
                <a:cs typeface="Arial"/>
              </a:rPr>
              <a:t>seguro de vida  </a:t>
            </a:r>
            <a:r>
              <a:rPr lang="es-ES" sz="800" b="1" spc="10" dirty="0" smtClean="0">
                <a:latin typeface="Arial"/>
                <a:cs typeface="Arial"/>
              </a:rPr>
              <a:t>tomamos </a:t>
            </a:r>
          </a:p>
          <a:p>
            <a:pPr marL="12700">
              <a:spcBef>
                <a:spcPts val="120"/>
              </a:spcBef>
            </a:pPr>
            <a:r>
              <a:rPr lang="es-ES" sz="800" b="1" spc="5" dirty="0" smtClean="0">
                <a:latin typeface="Arial"/>
                <a:cs typeface="Arial"/>
              </a:rPr>
              <a:t>los datos del </a:t>
            </a:r>
            <a:r>
              <a:rPr lang="es-ES" sz="800" b="1" spc="10" dirty="0" smtClean="0">
                <a:latin typeface="Arial"/>
                <a:cs typeface="Arial"/>
              </a:rPr>
              <a:t>seguro y </a:t>
            </a:r>
            <a:r>
              <a:rPr lang="es-ES" sz="800" b="1" spc="5" dirty="0" smtClean="0">
                <a:latin typeface="Arial"/>
                <a:cs typeface="Arial"/>
              </a:rPr>
              <a:t>le </a:t>
            </a:r>
          </a:p>
          <a:p>
            <a:pPr marL="12700">
              <a:spcBef>
                <a:spcPts val="120"/>
              </a:spcBef>
            </a:pPr>
            <a:r>
              <a:rPr lang="es-ES" sz="800" b="1" spc="10" dirty="0" smtClean="0">
                <a:latin typeface="Arial"/>
                <a:cs typeface="Arial"/>
              </a:rPr>
              <a:t>preguntamos </a:t>
            </a:r>
            <a:r>
              <a:rPr lang="es-ES" sz="800" b="1" spc="5" dirty="0" smtClean="0">
                <a:latin typeface="Arial"/>
                <a:cs typeface="Arial"/>
              </a:rPr>
              <a:t>si cree </a:t>
            </a:r>
          </a:p>
          <a:p>
            <a:pPr marL="12700">
              <a:spcBef>
                <a:spcPts val="120"/>
              </a:spcBef>
            </a:pPr>
            <a:r>
              <a:rPr lang="es-ES" sz="800" b="1" spc="10" dirty="0" smtClean="0">
                <a:latin typeface="Arial"/>
                <a:cs typeface="Arial"/>
              </a:rPr>
              <a:t>que</a:t>
            </a:r>
            <a:r>
              <a:rPr lang="es-ES" sz="800" b="1" dirty="0" smtClean="0">
                <a:latin typeface="Arial"/>
                <a:cs typeface="Arial"/>
              </a:rPr>
              <a:t> </a:t>
            </a:r>
            <a:r>
              <a:rPr lang="es-ES" sz="800" b="1" spc="5" dirty="0" smtClean="0">
                <a:latin typeface="Arial"/>
                <a:cs typeface="Arial"/>
              </a:rPr>
              <a:t>est</a:t>
            </a:r>
            <a:r>
              <a:rPr lang="es-ES" sz="800" b="1" spc="10" dirty="0" smtClean="0">
                <a:latin typeface="Arial"/>
                <a:cs typeface="Arial"/>
              </a:rPr>
              <a:t>á</a:t>
            </a:r>
            <a:r>
              <a:rPr lang="es-ES" sz="800" b="1" dirty="0" smtClean="0">
                <a:latin typeface="Arial"/>
                <a:cs typeface="Arial"/>
              </a:rPr>
              <a:t> </a:t>
            </a:r>
            <a:r>
              <a:rPr lang="es-ES" sz="800" b="1" spc="5" dirty="0" smtClean="0">
                <a:latin typeface="Arial"/>
                <a:cs typeface="Arial"/>
              </a:rPr>
              <a:t>suficientemente cubierto</a:t>
            </a:r>
            <a:endParaRPr lang="es-ES" sz="800" dirty="0" smtClean="0">
              <a:latin typeface="Arial"/>
              <a:cs typeface="Arial"/>
            </a:endParaRPr>
          </a:p>
          <a:p>
            <a:pPr marL="12700">
              <a:spcBef>
                <a:spcPts val="120"/>
              </a:spcBef>
            </a:pPr>
            <a:endParaRPr lang="es-ES" sz="650" dirty="0" smtClean="0">
              <a:latin typeface="Arial"/>
              <a:cs typeface="Arial"/>
            </a:endParaRPr>
          </a:p>
          <a:p>
            <a:pPr marL="12700">
              <a:lnSpc>
                <a:spcPct val="100000"/>
              </a:lnSpc>
              <a:spcBef>
                <a:spcPts val="120"/>
              </a:spcBef>
            </a:pPr>
            <a:endParaRPr sz="650" dirty="0">
              <a:latin typeface="Arial"/>
              <a:cs typeface="Arial"/>
            </a:endParaRPr>
          </a:p>
        </p:txBody>
      </p:sp>
      <p:sp>
        <p:nvSpPr>
          <p:cNvPr id="411" name="object 411"/>
          <p:cNvSpPr txBox="1"/>
          <p:nvPr/>
        </p:nvSpPr>
        <p:spPr>
          <a:xfrm>
            <a:off x="2737992" y="8299780"/>
            <a:ext cx="872490" cy="229550"/>
          </a:xfrm>
          <a:prstGeom prst="rect">
            <a:avLst/>
          </a:prstGeom>
          <a:ln w="6350">
            <a:solidFill>
              <a:srgbClr val="004689"/>
            </a:solidFill>
          </a:ln>
        </p:spPr>
        <p:txBody>
          <a:bodyPr vert="horz" wrap="square" lIns="0" tIns="24130" rIns="0" bIns="0" rtlCol="0">
            <a:spAutoFit/>
          </a:bodyPr>
          <a:lstStyle/>
          <a:p>
            <a:pPr marR="283845" algn="ctr">
              <a:lnSpc>
                <a:spcPts val="880"/>
              </a:lnSpc>
              <a:spcBef>
                <a:spcPts val="190"/>
              </a:spcBef>
            </a:pPr>
            <a:r>
              <a:rPr sz="800" b="1" spc="20" dirty="0" err="1" smtClean="0">
                <a:solidFill>
                  <a:srgbClr val="004689"/>
                </a:solidFill>
                <a:latin typeface="Calibri"/>
                <a:cs typeface="Calibri"/>
              </a:rPr>
              <a:t>Duración</a:t>
            </a:r>
            <a:endParaRPr sz="800" b="1" spc="20" dirty="0" smtClean="0">
              <a:solidFill>
                <a:srgbClr val="004689"/>
              </a:solidFill>
              <a:latin typeface="Calibri"/>
              <a:cs typeface="Calibri"/>
            </a:endParaRPr>
          </a:p>
          <a:p>
            <a:pPr marL="635">
              <a:lnSpc>
                <a:spcPts val="700"/>
              </a:lnSpc>
            </a:pPr>
            <a:endParaRPr sz="650" dirty="0">
              <a:latin typeface="Arial"/>
              <a:cs typeface="Arial"/>
            </a:endParaRPr>
          </a:p>
        </p:txBody>
      </p:sp>
      <p:sp>
        <p:nvSpPr>
          <p:cNvPr id="419" name="object 419"/>
          <p:cNvSpPr txBox="1"/>
          <p:nvPr/>
        </p:nvSpPr>
        <p:spPr>
          <a:xfrm>
            <a:off x="531331" y="10628416"/>
            <a:ext cx="78105" cy="170815"/>
          </a:xfrm>
          <a:prstGeom prst="rect">
            <a:avLst/>
          </a:prstGeom>
        </p:spPr>
        <p:txBody>
          <a:bodyPr vert="horz" wrap="square" lIns="0" tIns="12700" rIns="0" bIns="0" rtlCol="0">
            <a:spAutoFit/>
          </a:bodyPr>
          <a:lstStyle/>
          <a:p>
            <a:pPr marL="12700">
              <a:lnSpc>
                <a:spcPct val="100000"/>
              </a:lnSpc>
              <a:spcBef>
                <a:spcPts val="100"/>
              </a:spcBef>
            </a:pPr>
            <a:r>
              <a:rPr sz="1425" b="1" spc="-757" baseline="-17543" dirty="0">
                <a:latin typeface="Arial"/>
                <a:cs typeface="Arial"/>
              </a:rPr>
              <a:t>5</a:t>
            </a:r>
            <a:r>
              <a:rPr sz="700" spc="30" dirty="0">
                <a:solidFill>
                  <a:srgbClr val="6078AD"/>
                </a:solidFill>
                <a:latin typeface="Calibri"/>
                <a:cs typeface="Calibri"/>
              </a:rPr>
              <a:t>4</a:t>
            </a:r>
            <a:endParaRPr sz="700">
              <a:latin typeface="Calibri"/>
              <a:cs typeface="Calibri"/>
            </a:endParaRPr>
          </a:p>
        </p:txBody>
      </p:sp>
      <p:sp>
        <p:nvSpPr>
          <p:cNvPr id="420" name="object 420"/>
          <p:cNvSpPr txBox="1"/>
          <p:nvPr/>
        </p:nvSpPr>
        <p:spPr>
          <a:xfrm>
            <a:off x="131035" y="4534890"/>
            <a:ext cx="1693545" cy="116839"/>
          </a:xfrm>
          <a:prstGeom prst="rect">
            <a:avLst/>
          </a:prstGeom>
        </p:spPr>
        <p:txBody>
          <a:bodyPr vert="horz" wrap="square" lIns="0" tIns="12700" rIns="0" bIns="0" rtlCol="0">
            <a:spAutoFit/>
          </a:bodyPr>
          <a:lstStyle/>
          <a:p>
            <a:pPr marL="12700">
              <a:lnSpc>
                <a:spcPct val="100000"/>
              </a:lnSpc>
              <a:spcBef>
                <a:spcPts val="100"/>
              </a:spcBef>
            </a:pPr>
            <a:r>
              <a:rPr sz="600" b="1" dirty="0">
                <a:latin typeface="Arial"/>
                <a:cs typeface="Arial"/>
              </a:rPr>
              <a:t>1 ¿Qué cuota pagas de </a:t>
            </a:r>
            <a:r>
              <a:rPr sz="600" b="1" spc="-5" dirty="0">
                <a:latin typeface="Arial"/>
                <a:cs typeface="Arial"/>
              </a:rPr>
              <a:t>autónomo? ¿Por</a:t>
            </a:r>
            <a:r>
              <a:rPr sz="600" b="1" spc="-40" dirty="0">
                <a:latin typeface="Arial"/>
                <a:cs typeface="Arial"/>
              </a:rPr>
              <a:t> </a:t>
            </a:r>
            <a:r>
              <a:rPr sz="600" b="1" dirty="0">
                <a:latin typeface="Arial"/>
                <a:cs typeface="Arial"/>
              </a:rPr>
              <a:t>qué?</a:t>
            </a:r>
            <a:endParaRPr sz="600">
              <a:latin typeface="Arial"/>
              <a:cs typeface="Arial"/>
            </a:endParaRPr>
          </a:p>
        </p:txBody>
      </p:sp>
      <p:sp>
        <p:nvSpPr>
          <p:cNvPr id="421" name="object 421"/>
          <p:cNvSpPr txBox="1"/>
          <p:nvPr/>
        </p:nvSpPr>
        <p:spPr>
          <a:xfrm>
            <a:off x="131035" y="4623790"/>
            <a:ext cx="597535" cy="205740"/>
          </a:xfrm>
          <a:prstGeom prst="rect">
            <a:avLst/>
          </a:prstGeom>
        </p:spPr>
        <p:txBody>
          <a:bodyPr vert="horz" wrap="square" lIns="0" tIns="12700" rIns="0" bIns="0" rtlCol="0">
            <a:spAutoFit/>
          </a:bodyPr>
          <a:lstStyle/>
          <a:p>
            <a:pPr marL="101600" indent="-88900">
              <a:lnSpc>
                <a:spcPts val="710"/>
              </a:lnSpc>
              <a:spcBef>
                <a:spcPts val="100"/>
              </a:spcBef>
              <a:buAutoNum type="alphaLcPeriod"/>
              <a:tabLst>
                <a:tab pos="102235" algn="l"/>
              </a:tabLst>
            </a:pPr>
            <a:r>
              <a:rPr sz="600" b="1" dirty="0">
                <a:latin typeface="Arial"/>
                <a:cs typeface="Arial"/>
              </a:rPr>
              <a:t>el</a:t>
            </a:r>
            <a:r>
              <a:rPr sz="600" b="1" spc="-15" dirty="0">
                <a:latin typeface="Arial"/>
                <a:cs typeface="Arial"/>
              </a:rPr>
              <a:t> </a:t>
            </a:r>
            <a:r>
              <a:rPr sz="600" b="1" dirty="0">
                <a:latin typeface="Arial"/>
                <a:cs typeface="Arial"/>
              </a:rPr>
              <a:t>mínimo</a:t>
            </a:r>
            <a:endParaRPr sz="600">
              <a:latin typeface="Arial"/>
              <a:cs typeface="Arial"/>
            </a:endParaRPr>
          </a:p>
          <a:p>
            <a:pPr marL="105410" indent="-92710">
              <a:lnSpc>
                <a:spcPts val="710"/>
              </a:lnSpc>
              <a:buAutoNum type="alphaLcPeriod"/>
              <a:tabLst>
                <a:tab pos="106045" algn="l"/>
              </a:tabLst>
            </a:pPr>
            <a:r>
              <a:rPr sz="600" b="1" dirty="0">
                <a:latin typeface="Arial"/>
                <a:cs typeface="Arial"/>
              </a:rPr>
              <a:t>otra</a:t>
            </a:r>
            <a:r>
              <a:rPr sz="600" b="1" spc="-40" dirty="0">
                <a:latin typeface="Arial"/>
                <a:cs typeface="Arial"/>
              </a:rPr>
              <a:t> </a:t>
            </a:r>
            <a:r>
              <a:rPr sz="600" b="1" spc="-5" dirty="0">
                <a:latin typeface="Arial"/>
                <a:cs typeface="Arial"/>
              </a:rPr>
              <a:t>cantidad</a:t>
            </a:r>
            <a:endParaRPr sz="600">
              <a:latin typeface="Arial"/>
              <a:cs typeface="Arial"/>
            </a:endParaRPr>
          </a:p>
        </p:txBody>
      </p:sp>
      <p:sp>
        <p:nvSpPr>
          <p:cNvPr id="422" name="object 422"/>
          <p:cNvSpPr txBox="1"/>
          <p:nvPr/>
        </p:nvSpPr>
        <p:spPr>
          <a:xfrm>
            <a:off x="131035" y="4890490"/>
            <a:ext cx="1656080" cy="116839"/>
          </a:xfrm>
          <a:prstGeom prst="rect">
            <a:avLst/>
          </a:prstGeom>
        </p:spPr>
        <p:txBody>
          <a:bodyPr vert="horz" wrap="square" lIns="0" tIns="12700" rIns="0" bIns="0" rtlCol="0">
            <a:spAutoFit/>
          </a:bodyPr>
          <a:lstStyle/>
          <a:p>
            <a:pPr marL="12700">
              <a:lnSpc>
                <a:spcPct val="100000"/>
              </a:lnSpc>
              <a:spcBef>
                <a:spcPts val="100"/>
              </a:spcBef>
            </a:pPr>
            <a:r>
              <a:rPr sz="600" b="1" dirty="0">
                <a:latin typeface="Arial"/>
                <a:cs typeface="Arial"/>
              </a:rPr>
              <a:t>a) </a:t>
            </a:r>
            <a:r>
              <a:rPr sz="600" b="1" spc="-5" dirty="0">
                <a:latin typeface="Arial"/>
                <a:cs typeface="Arial"/>
              </a:rPr>
              <a:t>-¿Sabes </a:t>
            </a:r>
            <a:r>
              <a:rPr sz="600" b="1" dirty="0">
                <a:latin typeface="Arial"/>
                <a:cs typeface="Arial"/>
              </a:rPr>
              <a:t>lo que cobrarías en caso de</a:t>
            </a:r>
            <a:r>
              <a:rPr sz="600" b="1" spc="-60" dirty="0">
                <a:latin typeface="Arial"/>
                <a:cs typeface="Arial"/>
              </a:rPr>
              <a:t> </a:t>
            </a:r>
            <a:r>
              <a:rPr sz="600" b="1" dirty="0">
                <a:latin typeface="Arial"/>
                <a:cs typeface="Arial"/>
              </a:rPr>
              <a:t>baja?</a:t>
            </a:r>
            <a:endParaRPr sz="600">
              <a:latin typeface="Arial"/>
              <a:cs typeface="Arial"/>
            </a:endParaRPr>
          </a:p>
        </p:txBody>
      </p:sp>
      <p:sp>
        <p:nvSpPr>
          <p:cNvPr id="423" name="object 423"/>
          <p:cNvSpPr txBox="1"/>
          <p:nvPr/>
        </p:nvSpPr>
        <p:spPr>
          <a:xfrm>
            <a:off x="173371" y="4979390"/>
            <a:ext cx="1554480" cy="116839"/>
          </a:xfrm>
          <a:prstGeom prst="rect">
            <a:avLst/>
          </a:prstGeom>
        </p:spPr>
        <p:txBody>
          <a:bodyPr vert="horz" wrap="square" lIns="0" tIns="12700" rIns="0" bIns="0" rtlCol="0">
            <a:spAutoFit/>
          </a:bodyPr>
          <a:lstStyle/>
          <a:p>
            <a:pPr marL="12700">
              <a:lnSpc>
                <a:spcPct val="100000"/>
              </a:lnSpc>
              <a:spcBef>
                <a:spcPts val="100"/>
              </a:spcBef>
            </a:pPr>
            <a:r>
              <a:rPr sz="600" b="1" dirty="0">
                <a:latin typeface="Arial"/>
                <a:cs typeface="Arial"/>
              </a:rPr>
              <a:t>*Explicación numérica a través del</a:t>
            </a:r>
            <a:r>
              <a:rPr sz="600" b="1" spc="-90" dirty="0">
                <a:latin typeface="Arial"/>
                <a:cs typeface="Arial"/>
              </a:rPr>
              <a:t> </a:t>
            </a:r>
            <a:r>
              <a:rPr sz="600" b="1" dirty="0">
                <a:latin typeface="Arial"/>
                <a:cs typeface="Arial"/>
              </a:rPr>
              <a:t>cuadro</a:t>
            </a:r>
            <a:endParaRPr sz="600" dirty="0">
              <a:latin typeface="Arial"/>
              <a:cs typeface="Arial"/>
            </a:endParaRPr>
          </a:p>
        </p:txBody>
      </p:sp>
      <p:sp>
        <p:nvSpPr>
          <p:cNvPr id="424" name="object 424"/>
          <p:cNvSpPr txBox="1"/>
          <p:nvPr/>
        </p:nvSpPr>
        <p:spPr>
          <a:xfrm>
            <a:off x="215708" y="5068290"/>
            <a:ext cx="1262380" cy="116839"/>
          </a:xfrm>
          <a:prstGeom prst="rect">
            <a:avLst/>
          </a:prstGeom>
        </p:spPr>
        <p:txBody>
          <a:bodyPr vert="horz" wrap="square" lIns="0" tIns="12700" rIns="0" bIns="0" rtlCol="0">
            <a:spAutoFit/>
          </a:bodyPr>
          <a:lstStyle/>
          <a:p>
            <a:pPr marL="12700">
              <a:lnSpc>
                <a:spcPct val="100000"/>
              </a:lnSpc>
              <a:spcBef>
                <a:spcPts val="100"/>
              </a:spcBef>
            </a:pPr>
            <a:r>
              <a:rPr sz="600" b="1" dirty="0">
                <a:latin typeface="Arial"/>
                <a:cs typeface="Arial"/>
              </a:rPr>
              <a:t>- </a:t>
            </a:r>
            <a:r>
              <a:rPr sz="600" b="1" spc="-5" dirty="0">
                <a:latin typeface="Arial"/>
                <a:cs typeface="Arial"/>
              </a:rPr>
              <a:t>¿Podrías </a:t>
            </a:r>
            <a:r>
              <a:rPr sz="600" b="1" dirty="0">
                <a:latin typeface="Arial"/>
                <a:cs typeface="Arial"/>
              </a:rPr>
              <a:t>vivir con esa</a:t>
            </a:r>
            <a:r>
              <a:rPr sz="600" b="1" spc="-20" dirty="0">
                <a:latin typeface="Arial"/>
                <a:cs typeface="Arial"/>
              </a:rPr>
              <a:t> </a:t>
            </a:r>
            <a:r>
              <a:rPr sz="600" b="1" spc="-5" dirty="0">
                <a:latin typeface="Arial"/>
                <a:cs typeface="Arial"/>
              </a:rPr>
              <a:t>cantidad?</a:t>
            </a:r>
            <a:endParaRPr sz="600">
              <a:latin typeface="Arial"/>
              <a:cs typeface="Arial"/>
            </a:endParaRPr>
          </a:p>
        </p:txBody>
      </p:sp>
      <p:sp>
        <p:nvSpPr>
          <p:cNvPr id="425" name="object 425"/>
          <p:cNvSpPr txBox="1"/>
          <p:nvPr/>
        </p:nvSpPr>
        <p:spPr>
          <a:xfrm>
            <a:off x="215708" y="5157190"/>
            <a:ext cx="1888489" cy="116839"/>
          </a:xfrm>
          <a:prstGeom prst="rect">
            <a:avLst/>
          </a:prstGeom>
        </p:spPr>
        <p:txBody>
          <a:bodyPr vert="horz" wrap="square" lIns="0" tIns="12700" rIns="0" bIns="0" rtlCol="0">
            <a:spAutoFit/>
          </a:bodyPr>
          <a:lstStyle/>
          <a:p>
            <a:pPr marL="12700">
              <a:lnSpc>
                <a:spcPct val="100000"/>
              </a:lnSpc>
              <a:spcBef>
                <a:spcPts val="100"/>
              </a:spcBef>
            </a:pPr>
            <a:r>
              <a:rPr sz="600" b="1" dirty="0">
                <a:latin typeface="Arial"/>
                <a:cs typeface="Arial"/>
              </a:rPr>
              <a:t>- ¿Cuánto necesitarías para cubrir </a:t>
            </a:r>
            <a:r>
              <a:rPr sz="600" b="1" spc="-5" dirty="0">
                <a:latin typeface="Arial"/>
                <a:cs typeface="Arial"/>
              </a:rPr>
              <a:t>tus gastos</a:t>
            </a:r>
            <a:r>
              <a:rPr sz="600" b="1" spc="-60" dirty="0">
                <a:latin typeface="Arial"/>
                <a:cs typeface="Arial"/>
              </a:rPr>
              <a:t> </a:t>
            </a:r>
            <a:r>
              <a:rPr sz="600" b="1" dirty="0">
                <a:latin typeface="Arial"/>
                <a:cs typeface="Arial"/>
              </a:rPr>
              <a:t>fijos?</a:t>
            </a:r>
            <a:endParaRPr sz="600">
              <a:latin typeface="Arial"/>
              <a:cs typeface="Arial"/>
            </a:endParaRPr>
          </a:p>
        </p:txBody>
      </p:sp>
      <p:sp>
        <p:nvSpPr>
          <p:cNvPr id="426" name="object 426"/>
          <p:cNvSpPr txBox="1"/>
          <p:nvPr/>
        </p:nvSpPr>
        <p:spPr>
          <a:xfrm>
            <a:off x="131035" y="5246090"/>
            <a:ext cx="2223135" cy="205740"/>
          </a:xfrm>
          <a:prstGeom prst="rect">
            <a:avLst/>
          </a:prstGeom>
        </p:spPr>
        <p:txBody>
          <a:bodyPr vert="horz" wrap="square" lIns="0" tIns="12700" rIns="0" bIns="0" rtlCol="0">
            <a:spAutoFit/>
          </a:bodyPr>
          <a:lstStyle/>
          <a:p>
            <a:pPr marL="97155">
              <a:lnSpc>
                <a:spcPts val="710"/>
              </a:lnSpc>
              <a:spcBef>
                <a:spcPts val="100"/>
              </a:spcBef>
            </a:pPr>
            <a:r>
              <a:rPr sz="600" b="1" dirty="0">
                <a:latin typeface="Arial"/>
                <a:cs typeface="Arial"/>
              </a:rPr>
              <a:t>- </a:t>
            </a:r>
            <a:r>
              <a:rPr sz="600" b="1" spc="-25" dirty="0">
                <a:latin typeface="Arial"/>
                <a:cs typeface="Arial"/>
              </a:rPr>
              <a:t>Te </a:t>
            </a:r>
            <a:r>
              <a:rPr sz="600" b="1" dirty="0">
                <a:latin typeface="Arial"/>
                <a:cs typeface="Arial"/>
              </a:rPr>
              <a:t>gustaría llevar a cabo una estrategia</a:t>
            </a:r>
            <a:r>
              <a:rPr sz="600" b="1" spc="-10" dirty="0">
                <a:latin typeface="Arial"/>
                <a:cs typeface="Arial"/>
              </a:rPr>
              <a:t> </a:t>
            </a:r>
            <a:r>
              <a:rPr sz="600" b="1" dirty="0">
                <a:latin typeface="Arial"/>
                <a:cs typeface="Arial"/>
              </a:rPr>
              <a:t>mediante</a:t>
            </a:r>
            <a:endParaRPr sz="600" dirty="0">
              <a:latin typeface="Arial"/>
              <a:cs typeface="Arial"/>
            </a:endParaRPr>
          </a:p>
          <a:p>
            <a:pPr marL="12700">
              <a:lnSpc>
                <a:spcPts val="710"/>
              </a:lnSpc>
            </a:pPr>
            <a:r>
              <a:rPr sz="600" b="1" dirty="0">
                <a:latin typeface="Arial"/>
                <a:cs typeface="Arial"/>
              </a:rPr>
              <a:t>un producto privado para cubrir </a:t>
            </a:r>
            <a:r>
              <a:rPr sz="600" b="1" spc="-5" dirty="0">
                <a:latin typeface="Arial"/>
                <a:cs typeface="Arial"/>
              </a:rPr>
              <a:t>tus gastos </a:t>
            </a:r>
            <a:r>
              <a:rPr sz="600" b="1" dirty="0">
                <a:latin typeface="Arial"/>
                <a:cs typeface="Arial"/>
              </a:rPr>
              <a:t>en caso de</a:t>
            </a:r>
            <a:r>
              <a:rPr sz="600" b="1" spc="-60" dirty="0">
                <a:latin typeface="Arial"/>
                <a:cs typeface="Arial"/>
              </a:rPr>
              <a:t> </a:t>
            </a:r>
            <a:r>
              <a:rPr sz="600" b="1" dirty="0">
                <a:latin typeface="Arial"/>
                <a:cs typeface="Arial"/>
              </a:rPr>
              <a:t>baja?</a:t>
            </a:r>
            <a:endParaRPr sz="600" dirty="0">
              <a:latin typeface="Arial"/>
              <a:cs typeface="Arial"/>
            </a:endParaRPr>
          </a:p>
        </p:txBody>
      </p:sp>
      <p:sp>
        <p:nvSpPr>
          <p:cNvPr id="427" name="object 427"/>
          <p:cNvSpPr txBox="1"/>
          <p:nvPr/>
        </p:nvSpPr>
        <p:spPr>
          <a:xfrm>
            <a:off x="5163550" y="4503394"/>
            <a:ext cx="1366520" cy="177800"/>
          </a:xfrm>
          <a:prstGeom prst="rect">
            <a:avLst/>
          </a:prstGeom>
        </p:spPr>
        <p:txBody>
          <a:bodyPr vert="horz" wrap="square" lIns="0" tIns="12700" rIns="0" bIns="0" rtlCol="0">
            <a:spAutoFit/>
          </a:bodyPr>
          <a:lstStyle/>
          <a:p>
            <a:pPr marL="12700">
              <a:lnSpc>
                <a:spcPct val="100000"/>
              </a:lnSpc>
              <a:spcBef>
                <a:spcPts val="100"/>
              </a:spcBef>
            </a:pPr>
            <a:r>
              <a:rPr sz="500" b="1" dirty="0">
                <a:latin typeface="Arial"/>
                <a:cs typeface="Arial"/>
              </a:rPr>
              <a:t>b) ¿Sabes lo que cobrarías en caso de</a:t>
            </a:r>
            <a:r>
              <a:rPr sz="500" b="1" spc="-95" dirty="0">
                <a:latin typeface="Arial"/>
                <a:cs typeface="Arial"/>
              </a:rPr>
              <a:t> </a:t>
            </a:r>
            <a:r>
              <a:rPr sz="500" b="1" dirty="0">
                <a:latin typeface="Arial"/>
                <a:cs typeface="Arial"/>
              </a:rPr>
              <a:t>baja?</a:t>
            </a:r>
            <a:endParaRPr sz="500">
              <a:latin typeface="Arial"/>
              <a:cs typeface="Arial"/>
            </a:endParaRPr>
          </a:p>
          <a:p>
            <a:pPr marL="12700">
              <a:lnSpc>
                <a:spcPct val="100000"/>
              </a:lnSpc>
            </a:pPr>
            <a:r>
              <a:rPr sz="500" b="1" dirty="0">
                <a:latin typeface="Arial"/>
                <a:cs typeface="Arial"/>
              </a:rPr>
              <a:t>*Explicación numérica a través de</a:t>
            </a:r>
            <a:r>
              <a:rPr sz="500" b="1" spc="-60" dirty="0">
                <a:latin typeface="Arial"/>
                <a:cs typeface="Arial"/>
              </a:rPr>
              <a:t> </a:t>
            </a:r>
            <a:r>
              <a:rPr sz="500" b="1" dirty="0">
                <a:latin typeface="Arial"/>
                <a:cs typeface="Arial"/>
              </a:rPr>
              <a:t>ejemplo</a:t>
            </a:r>
            <a:endParaRPr sz="500">
              <a:latin typeface="Arial"/>
              <a:cs typeface="Arial"/>
            </a:endParaRPr>
          </a:p>
        </p:txBody>
      </p:sp>
      <p:sp>
        <p:nvSpPr>
          <p:cNvPr id="428" name="object 428"/>
          <p:cNvSpPr txBox="1"/>
          <p:nvPr/>
        </p:nvSpPr>
        <p:spPr>
          <a:xfrm>
            <a:off x="5163550" y="4655794"/>
            <a:ext cx="1641475" cy="330200"/>
          </a:xfrm>
          <a:prstGeom prst="rect">
            <a:avLst/>
          </a:prstGeom>
        </p:spPr>
        <p:txBody>
          <a:bodyPr vert="horz" wrap="square" lIns="0" tIns="12700" rIns="0" bIns="0" rtlCol="0">
            <a:spAutoFit/>
          </a:bodyPr>
          <a:lstStyle/>
          <a:p>
            <a:pPr marL="51435" indent="-38735">
              <a:lnSpc>
                <a:spcPct val="100000"/>
              </a:lnSpc>
              <a:spcBef>
                <a:spcPts val="100"/>
              </a:spcBef>
              <a:buChar char="-"/>
              <a:tabLst>
                <a:tab pos="52069" algn="l"/>
              </a:tabLst>
            </a:pPr>
            <a:r>
              <a:rPr sz="500" b="1" spc="-5" dirty="0">
                <a:latin typeface="Arial"/>
                <a:cs typeface="Arial"/>
              </a:rPr>
              <a:t>¿Podrías </a:t>
            </a:r>
            <a:r>
              <a:rPr sz="500" b="1" dirty="0">
                <a:latin typeface="Arial"/>
                <a:cs typeface="Arial"/>
              </a:rPr>
              <a:t>vivir con esa </a:t>
            </a:r>
            <a:r>
              <a:rPr sz="500" b="1" spc="-5" dirty="0">
                <a:latin typeface="Arial"/>
                <a:cs typeface="Arial"/>
              </a:rPr>
              <a:t>cantidad?</a:t>
            </a:r>
            <a:endParaRPr sz="500">
              <a:latin typeface="Arial"/>
              <a:cs typeface="Arial"/>
            </a:endParaRPr>
          </a:p>
          <a:p>
            <a:pPr marL="51435" indent="-38735">
              <a:lnSpc>
                <a:spcPct val="100000"/>
              </a:lnSpc>
              <a:buChar char="-"/>
              <a:tabLst>
                <a:tab pos="52069" algn="l"/>
              </a:tabLst>
            </a:pPr>
            <a:r>
              <a:rPr sz="500" b="1" dirty="0">
                <a:latin typeface="Arial"/>
                <a:cs typeface="Arial"/>
              </a:rPr>
              <a:t>¿Cuánto necesitarías para cubrir </a:t>
            </a:r>
            <a:r>
              <a:rPr sz="500" b="1" spc="-5" dirty="0">
                <a:latin typeface="Arial"/>
                <a:cs typeface="Arial"/>
              </a:rPr>
              <a:t>tus gastos</a:t>
            </a:r>
            <a:r>
              <a:rPr sz="500" b="1" spc="-40" dirty="0">
                <a:latin typeface="Arial"/>
                <a:cs typeface="Arial"/>
              </a:rPr>
              <a:t> </a:t>
            </a:r>
            <a:r>
              <a:rPr sz="500" b="1" dirty="0">
                <a:latin typeface="Arial"/>
                <a:cs typeface="Arial"/>
              </a:rPr>
              <a:t>fijos?</a:t>
            </a:r>
            <a:endParaRPr sz="500">
              <a:latin typeface="Arial"/>
              <a:cs typeface="Arial"/>
            </a:endParaRPr>
          </a:p>
          <a:p>
            <a:pPr marL="51435" indent="-38735">
              <a:lnSpc>
                <a:spcPct val="100000"/>
              </a:lnSpc>
              <a:buChar char="-"/>
              <a:tabLst>
                <a:tab pos="52069" algn="l"/>
              </a:tabLst>
            </a:pPr>
            <a:r>
              <a:rPr sz="500" b="1" spc="-5" dirty="0">
                <a:latin typeface="Arial"/>
                <a:cs typeface="Arial"/>
              </a:rPr>
              <a:t>¿Por </a:t>
            </a:r>
            <a:r>
              <a:rPr sz="500" b="1" dirty="0">
                <a:latin typeface="Arial"/>
                <a:cs typeface="Arial"/>
              </a:rPr>
              <a:t>qué aportas más?</a:t>
            </a:r>
            <a:endParaRPr sz="500">
              <a:latin typeface="Arial"/>
              <a:cs typeface="Arial"/>
            </a:endParaRPr>
          </a:p>
          <a:p>
            <a:pPr marL="12700">
              <a:lnSpc>
                <a:spcPct val="100000"/>
              </a:lnSpc>
            </a:pPr>
            <a:r>
              <a:rPr sz="500" b="1" spc="-5" dirty="0">
                <a:latin typeface="Arial"/>
                <a:cs typeface="Arial"/>
              </a:rPr>
              <a:t>-Lo </a:t>
            </a:r>
            <a:r>
              <a:rPr sz="500" b="1" dirty="0">
                <a:latin typeface="Arial"/>
                <a:cs typeface="Arial"/>
              </a:rPr>
              <a:t>que estás aportando, ¿te da algo de</a:t>
            </a:r>
            <a:r>
              <a:rPr sz="500" b="1" spc="-80" dirty="0">
                <a:latin typeface="Arial"/>
                <a:cs typeface="Arial"/>
              </a:rPr>
              <a:t> </a:t>
            </a:r>
            <a:r>
              <a:rPr sz="500" b="1" dirty="0">
                <a:latin typeface="Arial"/>
                <a:cs typeface="Arial"/>
              </a:rPr>
              <a:t>rentabilidad?</a:t>
            </a:r>
            <a:endParaRPr sz="500">
              <a:latin typeface="Arial"/>
              <a:cs typeface="Arial"/>
            </a:endParaRPr>
          </a:p>
        </p:txBody>
      </p:sp>
      <p:sp>
        <p:nvSpPr>
          <p:cNvPr id="429" name="object 429"/>
          <p:cNvSpPr txBox="1"/>
          <p:nvPr/>
        </p:nvSpPr>
        <p:spPr>
          <a:xfrm>
            <a:off x="5163550" y="4960594"/>
            <a:ext cx="1821180" cy="101600"/>
          </a:xfrm>
          <a:prstGeom prst="rect">
            <a:avLst/>
          </a:prstGeom>
        </p:spPr>
        <p:txBody>
          <a:bodyPr vert="horz" wrap="square" lIns="0" tIns="12700" rIns="0" bIns="0" rtlCol="0">
            <a:spAutoFit/>
          </a:bodyPr>
          <a:lstStyle/>
          <a:p>
            <a:pPr marL="12700">
              <a:lnSpc>
                <a:spcPct val="100000"/>
              </a:lnSpc>
              <a:spcBef>
                <a:spcPts val="100"/>
              </a:spcBef>
            </a:pPr>
            <a:r>
              <a:rPr sz="500" b="1" spc="-5" dirty="0">
                <a:latin typeface="Arial"/>
                <a:cs typeface="Arial"/>
              </a:rPr>
              <a:t>-¿Tienes </a:t>
            </a:r>
            <a:r>
              <a:rPr sz="500" b="1" dirty="0">
                <a:latin typeface="Arial"/>
                <a:cs typeface="Arial"/>
              </a:rPr>
              <a:t>la certeza de que ese dinero lo vayas a</a:t>
            </a:r>
            <a:r>
              <a:rPr sz="500" b="1" spc="-65" dirty="0">
                <a:latin typeface="Arial"/>
                <a:cs typeface="Arial"/>
              </a:rPr>
              <a:t> </a:t>
            </a:r>
            <a:r>
              <a:rPr sz="500" b="1" dirty="0">
                <a:latin typeface="Arial"/>
                <a:cs typeface="Arial"/>
              </a:rPr>
              <a:t>recuperar?</a:t>
            </a:r>
            <a:endParaRPr sz="500">
              <a:latin typeface="Arial"/>
              <a:cs typeface="Arial"/>
            </a:endParaRPr>
          </a:p>
        </p:txBody>
      </p:sp>
      <p:sp>
        <p:nvSpPr>
          <p:cNvPr id="430" name="object 430"/>
          <p:cNvSpPr txBox="1"/>
          <p:nvPr/>
        </p:nvSpPr>
        <p:spPr>
          <a:xfrm>
            <a:off x="5163550" y="5036794"/>
            <a:ext cx="2136140" cy="254000"/>
          </a:xfrm>
          <a:prstGeom prst="rect">
            <a:avLst/>
          </a:prstGeom>
        </p:spPr>
        <p:txBody>
          <a:bodyPr vert="horz" wrap="square" lIns="0" tIns="12700" rIns="0" bIns="0" rtlCol="0">
            <a:spAutoFit/>
          </a:bodyPr>
          <a:lstStyle/>
          <a:p>
            <a:pPr marL="12700">
              <a:lnSpc>
                <a:spcPct val="100000"/>
              </a:lnSpc>
              <a:spcBef>
                <a:spcPts val="100"/>
              </a:spcBef>
            </a:pPr>
            <a:r>
              <a:rPr sz="500" b="1" dirty="0">
                <a:latin typeface="Arial"/>
                <a:cs typeface="Arial"/>
              </a:rPr>
              <a:t>-En caso de que te pase algo, ¿sabes quién se queda con ese</a:t>
            </a:r>
            <a:r>
              <a:rPr sz="500" b="1" spc="-100" dirty="0">
                <a:latin typeface="Arial"/>
                <a:cs typeface="Arial"/>
              </a:rPr>
              <a:t> </a:t>
            </a:r>
            <a:r>
              <a:rPr sz="500" b="1" dirty="0">
                <a:latin typeface="Arial"/>
                <a:cs typeface="Arial"/>
              </a:rPr>
              <a:t>dinero?</a:t>
            </a:r>
            <a:endParaRPr sz="500">
              <a:latin typeface="Arial"/>
              <a:cs typeface="Arial"/>
            </a:endParaRPr>
          </a:p>
          <a:p>
            <a:pPr marL="12700" marR="202565">
              <a:lnSpc>
                <a:spcPct val="100000"/>
              </a:lnSpc>
            </a:pPr>
            <a:r>
              <a:rPr sz="500" b="1" spc="-5" dirty="0">
                <a:latin typeface="Arial"/>
                <a:cs typeface="Arial"/>
              </a:rPr>
              <a:t>-¿Qué </a:t>
            </a:r>
            <a:r>
              <a:rPr sz="500" b="1" dirty="0">
                <a:latin typeface="Arial"/>
                <a:cs typeface="Arial"/>
              </a:rPr>
              <a:t>te parece si con esta diferencia trabajamos una parte  para cubrir </a:t>
            </a:r>
            <a:r>
              <a:rPr sz="500" b="1" spc="-5" dirty="0">
                <a:latin typeface="Arial"/>
                <a:cs typeface="Arial"/>
              </a:rPr>
              <a:t>tus gastos </a:t>
            </a:r>
            <a:r>
              <a:rPr sz="500" b="1" dirty="0">
                <a:latin typeface="Arial"/>
                <a:cs typeface="Arial"/>
              </a:rPr>
              <a:t>fijos en caso de baja laboral, y otra</a:t>
            </a:r>
            <a:r>
              <a:rPr sz="500" b="1" spc="-55" dirty="0">
                <a:latin typeface="Arial"/>
                <a:cs typeface="Arial"/>
              </a:rPr>
              <a:t> </a:t>
            </a:r>
            <a:r>
              <a:rPr sz="500" b="1" dirty="0">
                <a:latin typeface="Arial"/>
                <a:cs typeface="Arial"/>
              </a:rPr>
              <a:t>parte</a:t>
            </a:r>
            <a:endParaRPr sz="500">
              <a:latin typeface="Arial"/>
              <a:cs typeface="Arial"/>
            </a:endParaRPr>
          </a:p>
        </p:txBody>
      </p:sp>
      <p:sp>
        <p:nvSpPr>
          <p:cNvPr id="431" name="object 431"/>
          <p:cNvSpPr txBox="1"/>
          <p:nvPr/>
        </p:nvSpPr>
        <p:spPr>
          <a:xfrm>
            <a:off x="5163550" y="5265394"/>
            <a:ext cx="1955800" cy="177800"/>
          </a:xfrm>
          <a:prstGeom prst="rect">
            <a:avLst/>
          </a:prstGeom>
        </p:spPr>
        <p:txBody>
          <a:bodyPr vert="horz" wrap="square" lIns="0" tIns="12700" rIns="0" bIns="0" rtlCol="0">
            <a:spAutoFit/>
          </a:bodyPr>
          <a:lstStyle/>
          <a:p>
            <a:pPr marL="12700" marR="5080">
              <a:lnSpc>
                <a:spcPct val="100000"/>
              </a:lnSpc>
              <a:spcBef>
                <a:spcPts val="100"/>
              </a:spcBef>
            </a:pPr>
            <a:r>
              <a:rPr sz="500" b="1" dirty="0">
                <a:latin typeface="Arial"/>
                <a:cs typeface="Arial"/>
              </a:rPr>
              <a:t>buscando una estrategia para obtener rentabilidad, certeza de  que</a:t>
            </a:r>
            <a:r>
              <a:rPr sz="500" b="1" spc="-10" dirty="0">
                <a:latin typeface="Arial"/>
                <a:cs typeface="Arial"/>
              </a:rPr>
              <a:t> </a:t>
            </a:r>
            <a:r>
              <a:rPr sz="500" b="1" dirty="0">
                <a:latin typeface="Arial"/>
                <a:cs typeface="Arial"/>
              </a:rPr>
              <a:t>lo</a:t>
            </a:r>
            <a:r>
              <a:rPr sz="500" b="1" spc="-5" dirty="0">
                <a:latin typeface="Arial"/>
                <a:cs typeface="Arial"/>
              </a:rPr>
              <a:t> </a:t>
            </a:r>
            <a:r>
              <a:rPr sz="500" b="1" dirty="0">
                <a:latin typeface="Arial"/>
                <a:cs typeface="Arial"/>
              </a:rPr>
              <a:t>vas</a:t>
            </a:r>
            <a:r>
              <a:rPr sz="500" b="1" spc="-10" dirty="0">
                <a:latin typeface="Arial"/>
                <a:cs typeface="Arial"/>
              </a:rPr>
              <a:t> </a:t>
            </a:r>
            <a:r>
              <a:rPr sz="500" b="1" dirty="0">
                <a:latin typeface="Arial"/>
                <a:cs typeface="Arial"/>
              </a:rPr>
              <a:t>a</a:t>
            </a:r>
            <a:r>
              <a:rPr sz="500" b="1" spc="-5" dirty="0">
                <a:latin typeface="Arial"/>
                <a:cs typeface="Arial"/>
              </a:rPr>
              <a:t> </a:t>
            </a:r>
            <a:r>
              <a:rPr sz="500" b="1" dirty="0">
                <a:latin typeface="Arial"/>
                <a:cs typeface="Arial"/>
              </a:rPr>
              <a:t>recuperar</a:t>
            </a:r>
            <a:r>
              <a:rPr sz="500" b="1" spc="-10" dirty="0">
                <a:latin typeface="Arial"/>
                <a:cs typeface="Arial"/>
              </a:rPr>
              <a:t> </a:t>
            </a:r>
            <a:r>
              <a:rPr sz="500" b="1" dirty="0">
                <a:latin typeface="Arial"/>
                <a:cs typeface="Arial"/>
              </a:rPr>
              <a:t>y</a:t>
            </a:r>
            <a:r>
              <a:rPr sz="500" b="1" spc="-5" dirty="0">
                <a:latin typeface="Arial"/>
                <a:cs typeface="Arial"/>
              </a:rPr>
              <a:t> </a:t>
            </a:r>
            <a:r>
              <a:rPr sz="500" b="1" dirty="0">
                <a:latin typeface="Arial"/>
                <a:cs typeface="Arial"/>
              </a:rPr>
              <a:t>que</a:t>
            </a:r>
            <a:r>
              <a:rPr sz="500" b="1" spc="-5" dirty="0">
                <a:latin typeface="Arial"/>
                <a:cs typeface="Arial"/>
              </a:rPr>
              <a:t> </a:t>
            </a:r>
            <a:r>
              <a:rPr sz="500" b="1" dirty="0">
                <a:latin typeface="Arial"/>
                <a:cs typeface="Arial"/>
              </a:rPr>
              <a:t>si</a:t>
            </a:r>
            <a:r>
              <a:rPr sz="500" b="1" spc="-10" dirty="0">
                <a:latin typeface="Arial"/>
                <a:cs typeface="Arial"/>
              </a:rPr>
              <a:t> </a:t>
            </a:r>
            <a:r>
              <a:rPr sz="500" b="1" dirty="0">
                <a:latin typeface="Arial"/>
                <a:cs typeface="Arial"/>
              </a:rPr>
              <a:t>te</a:t>
            </a:r>
            <a:r>
              <a:rPr sz="500" b="1" spc="-5" dirty="0">
                <a:latin typeface="Arial"/>
                <a:cs typeface="Arial"/>
              </a:rPr>
              <a:t> </a:t>
            </a:r>
            <a:r>
              <a:rPr sz="500" b="1" dirty="0">
                <a:latin typeface="Arial"/>
                <a:cs typeface="Arial"/>
              </a:rPr>
              <a:t>pasa</a:t>
            </a:r>
            <a:r>
              <a:rPr sz="500" b="1" spc="-10" dirty="0">
                <a:latin typeface="Arial"/>
                <a:cs typeface="Arial"/>
              </a:rPr>
              <a:t> </a:t>
            </a:r>
            <a:r>
              <a:rPr sz="500" b="1" dirty="0">
                <a:latin typeface="Arial"/>
                <a:cs typeface="Arial"/>
              </a:rPr>
              <a:t>algo,</a:t>
            </a:r>
            <a:r>
              <a:rPr sz="500" b="1" spc="-5" dirty="0">
                <a:latin typeface="Arial"/>
                <a:cs typeface="Arial"/>
              </a:rPr>
              <a:t> </a:t>
            </a:r>
            <a:r>
              <a:rPr sz="500" b="1" dirty="0">
                <a:latin typeface="Arial"/>
                <a:cs typeface="Arial"/>
              </a:rPr>
              <a:t>lo</a:t>
            </a:r>
            <a:r>
              <a:rPr sz="500" b="1" spc="-10" dirty="0">
                <a:latin typeface="Arial"/>
                <a:cs typeface="Arial"/>
              </a:rPr>
              <a:t> </a:t>
            </a:r>
            <a:r>
              <a:rPr sz="500" b="1" dirty="0">
                <a:latin typeface="Arial"/>
                <a:cs typeface="Arial"/>
              </a:rPr>
              <a:t>cobre</a:t>
            </a:r>
            <a:r>
              <a:rPr sz="500" b="1" spc="-5" dirty="0">
                <a:latin typeface="Arial"/>
                <a:cs typeface="Arial"/>
              </a:rPr>
              <a:t> </a:t>
            </a:r>
            <a:r>
              <a:rPr sz="500" b="1" dirty="0">
                <a:latin typeface="Arial"/>
                <a:cs typeface="Arial"/>
              </a:rPr>
              <a:t>tu</a:t>
            </a:r>
            <a:r>
              <a:rPr sz="500" b="1" spc="-10" dirty="0">
                <a:latin typeface="Arial"/>
                <a:cs typeface="Arial"/>
              </a:rPr>
              <a:t> </a:t>
            </a:r>
            <a:r>
              <a:rPr sz="500" b="1" dirty="0">
                <a:latin typeface="Arial"/>
                <a:cs typeface="Arial"/>
              </a:rPr>
              <a:t>familia?</a:t>
            </a:r>
            <a:endParaRPr sz="5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46124" y="7601343"/>
            <a:ext cx="1068857" cy="8888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246124" y="7601331"/>
            <a:ext cx="1069340" cy="889000"/>
          </a:xfrm>
          <a:custGeom>
            <a:avLst/>
            <a:gdLst/>
            <a:ahLst/>
            <a:cxnLst/>
            <a:rect l="l" t="t" r="r" b="b"/>
            <a:pathLst>
              <a:path w="1069339"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4" name="object 4"/>
          <p:cNvSpPr/>
          <p:nvPr/>
        </p:nvSpPr>
        <p:spPr>
          <a:xfrm>
            <a:off x="4474121" y="7620723"/>
            <a:ext cx="1068857" cy="88884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474121" y="7620723"/>
            <a:ext cx="1069340" cy="889000"/>
          </a:xfrm>
          <a:custGeom>
            <a:avLst/>
            <a:gdLst/>
            <a:ahLst/>
            <a:cxnLst/>
            <a:rect l="l" t="t" r="r" b="b"/>
            <a:pathLst>
              <a:path w="1069339"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6" name="object 6"/>
          <p:cNvSpPr/>
          <p:nvPr/>
        </p:nvSpPr>
        <p:spPr>
          <a:xfrm>
            <a:off x="1246124" y="8611768"/>
            <a:ext cx="1068857" cy="88884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246124" y="8611755"/>
            <a:ext cx="1069340" cy="889000"/>
          </a:xfrm>
          <a:custGeom>
            <a:avLst/>
            <a:gdLst/>
            <a:ahLst/>
            <a:cxnLst/>
            <a:rect l="l" t="t" r="r" b="b"/>
            <a:pathLst>
              <a:path w="1069339"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8" name="object 8"/>
          <p:cNvSpPr/>
          <p:nvPr/>
        </p:nvSpPr>
        <p:spPr>
          <a:xfrm>
            <a:off x="4474121" y="8631149"/>
            <a:ext cx="1065669" cy="888847"/>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4474121" y="8631135"/>
            <a:ext cx="1069340" cy="889000"/>
          </a:xfrm>
          <a:custGeom>
            <a:avLst/>
            <a:gdLst/>
            <a:ahLst/>
            <a:cxnLst/>
            <a:rect l="l" t="t" r="r" b="b"/>
            <a:pathLst>
              <a:path w="1069339" h="889000">
                <a:moveTo>
                  <a:pt x="0" y="888860"/>
                </a:moveTo>
                <a:lnTo>
                  <a:pt x="1068857" y="888860"/>
                </a:lnTo>
                <a:lnTo>
                  <a:pt x="1068857" y="0"/>
                </a:lnTo>
                <a:lnTo>
                  <a:pt x="0" y="0"/>
                </a:lnTo>
                <a:lnTo>
                  <a:pt x="0" y="888860"/>
                </a:lnTo>
                <a:close/>
              </a:path>
            </a:pathLst>
          </a:custGeom>
          <a:ln w="6350">
            <a:solidFill>
              <a:srgbClr val="91A7D1"/>
            </a:solidFill>
          </a:ln>
        </p:spPr>
        <p:txBody>
          <a:bodyPr wrap="square" lIns="0" tIns="0" rIns="0" bIns="0" rtlCol="0"/>
          <a:lstStyle/>
          <a:p>
            <a:endParaRPr/>
          </a:p>
        </p:txBody>
      </p:sp>
      <p:sp>
        <p:nvSpPr>
          <p:cNvPr id="10" name="object 10"/>
          <p:cNvSpPr/>
          <p:nvPr/>
        </p:nvSpPr>
        <p:spPr>
          <a:xfrm>
            <a:off x="993051" y="7595768"/>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11" name="object 11"/>
          <p:cNvSpPr/>
          <p:nvPr/>
        </p:nvSpPr>
        <p:spPr>
          <a:xfrm>
            <a:off x="993051" y="7595768"/>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12" name="object 12"/>
          <p:cNvSpPr/>
          <p:nvPr/>
        </p:nvSpPr>
        <p:spPr>
          <a:xfrm>
            <a:off x="1362798" y="4814303"/>
            <a:ext cx="117475" cy="117475"/>
          </a:xfrm>
          <a:custGeom>
            <a:avLst/>
            <a:gdLst/>
            <a:ahLst/>
            <a:cxnLst/>
            <a:rect l="l" t="t" r="r" b="b"/>
            <a:pathLst>
              <a:path w="117475" h="117475">
                <a:moveTo>
                  <a:pt x="0" y="117246"/>
                </a:moveTo>
                <a:lnTo>
                  <a:pt x="117246" y="117246"/>
                </a:lnTo>
                <a:lnTo>
                  <a:pt x="117246" y="0"/>
                </a:lnTo>
                <a:lnTo>
                  <a:pt x="0" y="0"/>
                </a:lnTo>
                <a:lnTo>
                  <a:pt x="0" y="117246"/>
                </a:lnTo>
                <a:close/>
              </a:path>
            </a:pathLst>
          </a:custGeom>
          <a:solidFill>
            <a:srgbClr val="DBE6F2"/>
          </a:solidFill>
        </p:spPr>
        <p:txBody>
          <a:bodyPr wrap="square" lIns="0" tIns="0" rIns="0" bIns="0" rtlCol="0"/>
          <a:lstStyle/>
          <a:p>
            <a:endParaRPr/>
          </a:p>
        </p:txBody>
      </p:sp>
      <p:sp>
        <p:nvSpPr>
          <p:cNvPr id="13" name="object 13"/>
          <p:cNvSpPr/>
          <p:nvPr/>
        </p:nvSpPr>
        <p:spPr>
          <a:xfrm>
            <a:off x="1362798" y="4814303"/>
            <a:ext cx="117475" cy="117475"/>
          </a:xfrm>
          <a:custGeom>
            <a:avLst/>
            <a:gdLst/>
            <a:ahLst/>
            <a:cxnLst/>
            <a:rect l="l" t="t" r="r" b="b"/>
            <a:pathLst>
              <a:path w="117475" h="117475">
                <a:moveTo>
                  <a:pt x="0" y="117246"/>
                </a:moveTo>
                <a:lnTo>
                  <a:pt x="117246" y="117246"/>
                </a:lnTo>
                <a:lnTo>
                  <a:pt x="117246" y="0"/>
                </a:lnTo>
                <a:lnTo>
                  <a:pt x="0" y="0"/>
                </a:lnTo>
                <a:lnTo>
                  <a:pt x="0" y="117246"/>
                </a:lnTo>
                <a:close/>
              </a:path>
            </a:pathLst>
          </a:custGeom>
          <a:ln w="6350">
            <a:solidFill>
              <a:srgbClr val="91A7D1"/>
            </a:solidFill>
          </a:ln>
        </p:spPr>
        <p:txBody>
          <a:bodyPr wrap="square" lIns="0" tIns="0" rIns="0" bIns="0" rtlCol="0"/>
          <a:lstStyle/>
          <a:p>
            <a:endParaRPr/>
          </a:p>
        </p:txBody>
      </p:sp>
      <p:sp>
        <p:nvSpPr>
          <p:cNvPr id="14" name="object 14"/>
          <p:cNvSpPr/>
          <p:nvPr/>
        </p:nvSpPr>
        <p:spPr>
          <a:xfrm>
            <a:off x="4221048" y="7615149"/>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15" name="object 15"/>
          <p:cNvSpPr/>
          <p:nvPr/>
        </p:nvSpPr>
        <p:spPr>
          <a:xfrm>
            <a:off x="4221048" y="7615149"/>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16" name="object 16"/>
          <p:cNvSpPr/>
          <p:nvPr/>
        </p:nvSpPr>
        <p:spPr>
          <a:xfrm>
            <a:off x="993051" y="8606180"/>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17" name="object 17"/>
          <p:cNvSpPr/>
          <p:nvPr/>
        </p:nvSpPr>
        <p:spPr>
          <a:xfrm>
            <a:off x="993051" y="8606180"/>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18" name="object 18"/>
          <p:cNvSpPr/>
          <p:nvPr/>
        </p:nvSpPr>
        <p:spPr>
          <a:xfrm>
            <a:off x="4221048" y="8625561"/>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19" name="object 19"/>
          <p:cNvSpPr/>
          <p:nvPr/>
        </p:nvSpPr>
        <p:spPr>
          <a:xfrm>
            <a:off x="4221048" y="8625561"/>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20" name="object 20"/>
          <p:cNvSpPr txBox="1"/>
          <p:nvPr/>
        </p:nvSpPr>
        <p:spPr>
          <a:xfrm>
            <a:off x="5662889" y="7545582"/>
            <a:ext cx="1428115" cy="635000"/>
          </a:xfrm>
          <a:prstGeom prst="rect">
            <a:avLst/>
          </a:prstGeom>
        </p:spPr>
        <p:txBody>
          <a:bodyPr vert="horz" wrap="square" lIns="0" tIns="43180" rIns="0" bIns="0" rtlCol="0">
            <a:spAutoFit/>
          </a:bodyPr>
          <a:lstStyle/>
          <a:p>
            <a:pPr marL="12700">
              <a:lnSpc>
                <a:spcPct val="100000"/>
              </a:lnSpc>
              <a:spcBef>
                <a:spcPts val="340"/>
              </a:spcBef>
            </a:pPr>
            <a:r>
              <a:rPr sz="800" b="1" spc="15" dirty="0">
                <a:solidFill>
                  <a:srgbClr val="6078AD"/>
                </a:solidFill>
                <a:latin typeface="Calibri"/>
                <a:cs typeface="Calibri"/>
              </a:rPr>
              <a:t>CUADRO</a:t>
            </a:r>
            <a:r>
              <a:rPr sz="800" b="1" spc="-10" dirty="0">
                <a:solidFill>
                  <a:srgbClr val="6078AD"/>
                </a:solidFill>
                <a:latin typeface="Calibri"/>
                <a:cs typeface="Calibri"/>
              </a:rPr>
              <a:t> </a:t>
            </a:r>
            <a:r>
              <a:rPr sz="800" b="1" spc="15" dirty="0">
                <a:solidFill>
                  <a:srgbClr val="6078AD"/>
                </a:solidFill>
                <a:latin typeface="Calibri"/>
                <a:cs typeface="Calibri"/>
              </a:rPr>
              <a:t>MÉDICO</a:t>
            </a:r>
            <a:endParaRPr sz="800">
              <a:latin typeface="Calibri"/>
              <a:cs typeface="Calibri"/>
            </a:endParaRPr>
          </a:p>
          <a:p>
            <a:pPr marL="12700" marR="5080">
              <a:lnSpc>
                <a:spcPct val="125000"/>
              </a:lnSpc>
            </a:pPr>
            <a:r>
              <a:rPr sz="800" spc="20" dirty="0">
                <a:solidFill>
                  <a:srgbClr val="6078AD"/>
                </a:solidFill>
                <a:latin typeface="Calibri"/>
                <a:cs typeface="Calibri"/>
              </a:rPr>
              <a:t>Podrá escoger entre </a:t>
            </a:r>
            <a:r>
              <a:rPr sz="800" spc="35" dirty="0">
                <a:solidFill>
                  <a:srgbClr val="6078AD"/>
                </a:solidFill>
                <a:latin typeface="Calibri"/>
                <a:cs typeface="Calibri"/>
              </a:rPr>
              <a:t>un</a:t>
            </a:r>
            <a:r>
              <a:rPr sz="800" spc="-135" dirty="0">
                <a:solidFill>
                  <a:srgbClr val="6078AD"/>
                </a:solidFill>
                <a:latin typeface="Calibri"/>
                <a:cs typeface="Calibri"/>
              </a:rPr>
              <a:t> </a:t>
            </a:r>
            <a:r>
              <a:rPr sz="800" spc="30" dirty="0">
                <a:solidFill>
                  <a:srgbClr val="6078AD"/>
                </a:solidFill>
                <a:latin typeface="Calibri"/>
                <a:cs typeface="Calibri"/>
              </a:rPr>
              <a:t>extenso  </a:t>
            </a:r>
            <a:r>
              <a:rPr sz="800" spc="25" dirty="0">
                <a:solidFill>
                  <a:srgbClr val="6078AD"/>
                </a:solidFill>
                <a:latin typeface="Calibri"/>
                <a:cs typeface="Calibri"/>
              </a:rPr>
              <a:t>listado </a:t>
            </a:r>
            <a:r>
              <a:rPr sz="800" spc="15" dirty="0">
                <a:solidFill>
                  <a:srgbClr val="6078AD"/>
                </a:solidFill>
                <a:latin typeface="Calibri"/>
                <a:cs typeface="Calibri"/>
              </a:rPr>
              <a:t>de </a:t>
            </a:r>
            <a:r>
              <a:rPr sz="800" spc="20" dirty="0">
                <a:solidFill>
                  <a:srgbClr val="6078AD"/>
                </a:solidFill>
                <a:latin typeface="Calibri"/>
                <a:cs typeface="Calibri"/>
              </a:rPr>
              <a:t>profesionales </a:t>
            </a:r>
            <a:r>
              <a:rPr sz="800" spc="15" dirty="0">
                <a:solidFill>
                  <a:srgbClr val="6078AD"/>
                </a:solidFill>
                <a:latin typeface="Calibri"/>
                <a:cs typeface="Calibri"/>
              </a:rPr>
              <a:t>y  </a:t>
            </a:r>
            <a:r>
              <a:rPr sz="800" spc="20" dirty="0">
                <a:solidFill>
                  <a:srgbClr val="6078AD"/>
                </a:solidFill>
                <a:latin typeface="Calibri"/>
                <a:cs typeface="Calibri"/>
              </a:rPr>
              <a:t>clínicas.</a:t>
            </a:r>
            <a:endParaRPr sz="800">
              <a:latin typeface="Calibri"/>
              <a:cs typeface="Calibri"/>
            </a:endParaRPr>
          </a:p>
        </p:txBody>
      </p:sp>
      <p:sp>
        <p:nvSpPr>
          <p:cNvPr id="21" name="object 21"/>
          <p:cNvSpPr txBox="1"/>
          <p:nvPr/>
        </p:nvSpPr>
        <p:spPr>
          <a:xfrm>
            <a:off x="2434854" y="8536589"/>
            <a:ext cx="1285240" cy="787400"/>
          </a:xfrm>
          <a:prstGeom prst="rect">
            <a:avLst/>
          </a:prstGeom>
        </p:spPr>
        <p:txBody>
          <a:bodyPr vert="horz" wrap="square" lIns="0" tIns="43180" rIns="0" bIns="0" rtlCol="0">
            <a:spAutoFit/>
          </a:bodyPr>
          <a:lstStyle/>
          <a:p>
            <a:pPr marL="12700">
              <a:lnSpc>
                <a:spcPct val="100000"/>
              </a:lnSpc>
              <a:spcBef>
                <a:spcPts val="340"/>
              </a:spcBef>
            </a:pPr>
            <a:r>
              <a:rPr sz="800" b="1" spc="15" dirty="0">
                <a:solidFill>
                  <a:srgbClr val="6078AD"/>
                </a:solidFill>
                <a:latin typeface="Calibri"/>
                <a:cs typeface="Calibri"/>
              </a:rPr>
              <a:t>REEMBOLSO</a:t>
            </a:r>
            <a:endParaRPr sz="800">
              <a:latin typeface="Calibri"/>
              <a:cs typeface="Calibri"/>
            </a:endParaRPr>
          </a:p>
          <a:p>
            <a:pPr marL="12700" marR="5080">
              <a:lnSpc>
                <a:spcPct val="125000"/>
              </a:lnSpc>
            </a:pPr>
            <a:r>
              <a:rPr sz="800" spc="15" dirty="0">
                <a:solidFill>
                  <a:srgbClr val="6078AD"/>
                </a:solidFill>
                <a:latin typeface="Calibri"/>
                <a:cs typeface="Calibri"/>
              </a:rPr>
              <a:t>Tendrá </a:t>
            </a:r>
            <a:r>
              <a:rPr sz="800" spc="30" dirty="0">
                <a:solidFill>
                  <a:srgbClr val="6078AD"/>
                </a:solidFill>
                <a:latin typeface="Calibri"/>
                <a:cs typeface="Calibri"/>
              </a:rPr>
              <a:t>a </a:t>
            </a:r>
            <a:r>
              <a:rPr sz="800" spc="25" dirty="0">
                <a:solidFill>
                  <a:srgbClr val="6078AD"/>
                </a:solidFill>
                <a:latin typeface="Calibri"/>
                <a:cs typeface="Calibri"/>
              </a:rPr>
              <a:t>su </a:t>
            </a:r>
            <a:r>
              <a:rPr sz="800" spc="20" dirty="0">
                <a:solidFill>
                  <a:srgbClr val="6078AD"/>
                </a:solidFill>
                <a:latin typeface="Calibri"/>
                <a:cs typeface="Calibri"/>
              </a:rPr>
              <a:t>disposición </a:t>
            </a:r>
            <a:r>
              <a:rPr sz="800" spc="35" dirty="0">
                <a:solidFill>
                  <a:srgbClr val="6078AD"/>
                </a:solidFill>
                <a:latin typeface="Calibri"/>
                <a:cs typeface="Calibri"/>
              </a:rPr>
              <a:t>un  </a:t>
            </a:r>
            <a:r>
              <a:rPr sz="800" spc="20" dirty="0">
                <a:solidFill>
                  <a:srgbClr val="6078AD"/>
                </a:solidFill>
                <a:latin typeface="Calibri"/>
                <a:cs typeface="Calibri"/>
              </a:rPr>
              <a:t>cuadro </a:t>
            </a:r>
            <a:r>
              <a:rPr sz="800" spc="15" dirty="0">
                <a:solidFill>
                  <a:srgbClr val="6078AD"/>
                </a:solidFill>
                <a:latin typeface="Calibri"/>
                <a:cs typeface="Calibri"/>
              </a:rPr>
              <a:t>médico, y </a:t>
            </a:r>
            <a:r>
              <a:rPr sz="800" spc="20" dirty="0">
                <a:solidFill>
                  <a:srgbClr val="6078AD"/>
                </a:solidFill>
                <a:latin typeface="Calibri"/>
                <a:cs typeface="Calibri"/>
              </a:rPr>
              <a:t>además, </a:t>
            </a:r>
            <a:r>
              <a:rPr sz="800" spc="15" dirty="0">
                <a:solidFill>
                  <a:srgbClr val="6078AD"/>
                </a:solidFill>
                <a:latin typeface="Calibri"/>
                <a:cs typeface="Calibri"/>
              </a:rPr>
              <a:t>le  </a:t>
            </a:r>
            <a:r>
              <a:rPr sz="800" spc="25" dirty="0">
                <a:solidFill>
                  <a:srgbClr val="6078AD"/>
                </a:solidFill>
                <a:latin typeface="Calibri"/>
                <a:cs typeface="Calibri"/>
              </a:rPr>
              <a:t>reembolsan </a:t>
            </a:r>
            <a:r>
              <a:rPr sz="800" spc="35" dirty="0">
                <a:solidFill>
                  <a:srgbClr val="6078AD"/>
                </a:solidFill>
                <a:latin typeface="Calibri"/>
                <a:cs typeface="Calibri"/>
              </a:rPr>
              <a:t>un </a:t>
            </a:r>
            <a:r>
              <a:rPr sz="800" spc="20" dirty="0">
                <a:solidFill>
                  <a:srgbClr val="6078AD"/>
                </a:solidFill>
                <a:latin typeface="Calibri"/>
                <a:cs typeface="Calibri"/>
              </a:rPr>
              <a:t>porcentaje</a:t>
            </a:r>
            <a:r>
              <a:rPr sz="800" spc="-114" dirty="0">
                <a:solidFill>
                  <a:srgbClr val="6078AD"/>
                </a:solidFill>
                <a:latin typeface="Calibri"/>
                <a:cs typeface="Calibri"/>
              </a:rPr>
              <a:t> </a:t>
            </a:r>
            <a:r>
              <a:rPr sz="800" spc="20" dirty="0">
                <a:solidFill>
                  <a:srgbClr val="6078AD"/>
                </a:solidFill>
                <a:latin typeface="Calibri"/>
                <a:cs typeface="Calibri"/>
              </a:rPr>
              <a:t>si  escoge otros</a:t>
            </a:r>
            <a:r>
              <a:rPr sz="800" spc="-35" dirty="0">
                <a:solidFill>
                  <a:srgbClr val="6078AD"/>
                </a:solidFill>
                <a:latin typeface="Calibri"/>
                <a:cs typeface="Calibri"/>
              </a:rPr>
              <a:t> </a:t>
            </a:r>
            <a:r>
              <a:rPr sz="800" spc="15" dirty="0">
                <a:solidFill>
                  <a:srgbClr val="6078AD"/>
                </a:solidFill>
                <a:latin typeface="Calibri"/>
                <a:cs typeface="Calibri"/>
              </a:rPr>
              <a:t>profesionales.</a:t>
            </a:r>
            <a:endParaRPr sz="800">
              <a:latin typeface="Calibri"/>
              <a:cs typeface="Calibri"/>
            </a:endParaRPr>
          </a:p>
        </p:txBody>
      </p:sp>
      <p:sp>
        <p:nvSpPr>
          <p:cNvPr id="22" name="object 22"/>
          <p:cNvSpPr txBox="1"/>
          <p:nvPr/>
        </p:nvSpPr>
        <p:spPr>
          <a:xfrm>
            <a:off x="5662889" y="8555995"/>
            <a:ext cx="1381760" cy="787400"/>
          </a:xfrm>
          <a:prstGeom prst="rect">
            <a:avLst/>
          </a:prstGeom>
        </p:spPr>
        <p:txBody>
          <a:bodyPr vert="horz" wrap="square" lIns="0" tIns="12700" rIns="0" bIns="0" rtlCol="0">
            <a:spAutoFit/>
          </a:bodyPr>
          <a:lstStyle/>
          <a:p>
            <a:pPr marL="12700" marR="638810">
              <a:lnSpc>
                <a:spcPct val="125000"/>
              </a:lnSpc>
              <a:spcBef>
                <a:spcPts val="100"/>
              </a:spcBef>
            </a:pPr>
            <a:r>
              <a:rPr sz="800" b="1" spc="20" dirty="0">
                <a:solidFill>
                  <a:srgbClr val="6078AD"/>
                </a:solidFill>
                <a:latin typeface="Calibri"/>
                <a:cs typeface="Calibri"/>
              </a:rPr>
              <a:t>SU SALUD </a:t>
            </a:r>
            <a:r>
              <a:rPr sz="800" b="1" spc="15" dirty="0">
                <a:solidFill>
                  <a:srgbClr val="6078AD"/>
                </a:solidFill>
                <a:latin typeface="Calibri"/>
                <a:cs typeface="Calibri"/>
              </a:rPr>
              <a:t>A  </a:t>
            </a:r>
            <a:r>
              <a:rPr sz="800" b="1" spc="30" dirty="0">
                <a:solidFill>
                  <a:srgbClr val="6078AD"/>
                </a:solidFill>
                <a:latin typeface="Calibri"/>
                <a:cs typeface="Calibri"/>
              </a:rPr>
              <a:t>“TODO</a:t>
            </a:r>
            <a:r>
              <a:rPr sz="800" b="1" spc="-60" dirty="0">
                <a:solidFill>
                  <a:srgbClr val="6078AD"/>
                </a:solidFill>
                <a:latin typeface="Calibri"/>
                <a:cs typeface="Calibri"/>
              </a:rPr>
              <a:t> </a:t>
            </a:r>
            <a:r>
              <a:rPr sz="800" b="1" spc="20" dirty="0">
                <a:solidFill>
                  <a:srgbClr val="6078AD"/>
                </a:solidFill>
                <a:latin typeface="Calibri"/>
                <a:cs typeface="Calibri"/>
              </a:rPr>
              <a:t>RIESGO”</a:t>
            </a:r>
            <a:endParaRPr sz="800">
              <a:latin typeface="Calibri"/>
              <a:cs typeface="Calibri"/>
            </a:endParaRPr>
          </a:p>
          <a:p>
            <a:pPr marL="12700" marR="5080">
              <a:lnSpc>
                <a:spcPct val="125000"/>
              </a:lnSpc>
            </a:pPr>
            <a:r>
              <a:rPr sz="800" spc="15" dirty="0">
                <a:solidFill>
                  <a:srgbClr val="6078AD"/>
                </a:solidFill>
                <a:latin typeface="Calibri"/>
                <a:cs typeface="Calibri"/>
              </a:rPr>
              <a:t>Libre </a:t>
            </a:r>
            <a:r>
              <a:rPr sz="800" spc="20" dirty="0">
                <a:solidFill>
                  <a:srgbClr val="6078AD"/>
                </a:solidFill>
                <a:latin typeface="Calibri"/>
                <a:cs typeface="Calibri"/>
              </a:rPr>
              <a:t>elección </a:t>
            </a:r>
            <a:r>
              <a:rPr sz="800" spc="15" dirty="0">
                <a:solidFill>
                  <a:srgbClr val="6078AD"/>
                </a:solidFill>
                <a:latin typeface="Calibri"/>
                <a:cs typeface="Calibri"/>
              </a:rPr>
              <a:t>de</a:t>
            </a:r>
            <a:r>
              <a:rPr sz="800" spc="-90" dirty="0">
                <a:solidFill>
                  <a:srgbClr val="6078AD"/>
                </a:solidFill>
                <a:latin typeface="Calibri"/>
                <a:cs typeface="Calibri"/>
              </a:rPr>
              <a:t> </a:t>
            </a:r>
            <a:r>
              <a:rPr sz="800" spc="20" dirty="0">
                <a:solidFill>
                  <a:srgbClr val="6078AD"/>
                </a:solidFill>
                <a:latin typeface="Calibri"/>
                <a:cs typeface="Calibri"/>
              </a:rPr>
              <a:t>profesionales  en todo </a:t>
            </a:r>
            <a:r>
              <a:rPr sz="800" spc="15" dirty="0">
                <a:solidFill>
                  <a:srgbClr val="6078AD"/>
                </a:solidFill>
                <a:latin typeface="Calibri"/>
                <a:cs typeface="Calibri"/>
              </a:rPr>
              <a:t>el</a:t>
            </a:r>
            <a:r>
              <a:rPr sz="800" spc="-65" dirty="0">
                <a:solidFill>
                  <a:srgbClr val="6078AD"/>
                </a:solidFill>
                <a:latin typeface="Calibri"/>
                <a:cs typeface="Calibri"/>
              </a:rPr>
              <a:t> </a:t>
            </a:r>
            <a:r>
              <a:rPr sz="800" spc="25" dirty="0">
                <a:solidFill>
                  <a:srgbClr val="6078AD"/>
                </a:solidFill>
                <a:latin typeface="Calibri"/>
                <a:cs typeface="Calibri"/>
              </a:rPr>
              <a:t>mundo.</a:t>
            </a:r>
            <a:endParaRPr sz="800">
              <a:latin typeface="Calibri"/>
              <a:cs typeface="Calibri"/>
            </a:endParaRPr>
          </a:p>
          <a:p>
            <a:pPr marL="12700">
              <a:lnSpc>
                <a:spcPct val="100000"/>
              </a:lnSpc>
              <a:spcBef>
                <a:spcPts val="240"/>
              </a:spcBef>
            </a:pPr>
            <a:r>
              <a:rPr sz="800" spc="20" dirty="0">
                <a:solidFill>
                  <a:srgbClr val="6078AD"/>
                </a:solidFill>
                <a:latin typeface="Calibri"/>
                <a:cs typeface="Calibri"/>
              </a:rPr>
              <a:t>Reembolso del</a:t>
            </a:r>
            <a:r>
              <a:rPr sz="800" spc="-40" dirty="0">
                <a:solidFill>
                  <a:srgbClr val="6078AD"/>
                </a:solidFill>
                <a:latin typeface="Calibri"/>
                <a:cs typeface="Calibri"/>
              </a:rPr>
              <a:t> </a:t>
            </a:r>
            <a:r>
              <a:rPr sz="800" spc="35" dirty="0">
                <a:solidFill>
                  <a:srgbClr val="6078AD"/>
                </a:solidFill>
                <a:latin typeface="Calibri"/>
                <a:cs typeface="Calibri"/>
              </a:rPr>
              <a:t>100%.</a:t>
            </a:r>
            <a:endParaRPr sz="800">
              <a:latin typeface="Calibri"/>
              <a:cs typeface="Calibri"/>
            </a:endParaRPr>
          </a:p>
        </p:txBody>
      </p:sp>
      <p:sp>
        <p:nvSpPr>
          <p:cNvPr id="23" name="object 23"/>
          <p:cNvSpPr/>
          <p:nvPr/>
        </p:nvSpPr>
        <p:spPr>
          <a:xfrm>
            <a:off x="1362798" y="4969357"/>
            <a:ext cx="117475" cy="117475"/>
          </a:xfrm>
          <a:custGeom>
            <a:avLst/>
            <a:gdLst/>
            <a:ahLst/>
            <a:cxnLst/>
            <a:rect l="l" t="t" r="r" b="b"/>
            <a:pathLst>
              <a:path w="117475" h="117475">
                <a:moveTo>
                  <a:pt x="0" y="117246"/>
                </a:moveTo>
                <a:lnTo>
                  <a:pt x="117246" y="117246"/>
                </a:lnTo>
                <a:lnTo>
                  <a:pt x="117246" y="0"/>
                </a:lnTo>
                <a:lnTo>
                  <a:pt x="0" y="0"/>
                </a:lnTo>
                <a:lnTo>
                  <a:pt x="0" y="117246"/>
                </a:lnTo>
                <a:close/>
              </a:path>
            </a:pathLst>
          </a:custGeom>
          <a:solidFill>
            <a:srgbClr val="DBE6F2"/>
          </a:solidFill>
        </p:spPr>
        <p:txBody>
          <a:bodyPr wrap="square" lIns="0" tIns="0" rIns="0" bIns="0" rtlCol="0"/>
          <a:lstStyle/>
          <a:p>
            <a:endParaRPr/>
          </a:p>
        </p:txBody>
      </p:sp>
      <p:sp>
        <p:nvSpPr>
          <p:cNvPr id="24" name="object 24"/>
          <p:cNvSpPr/>
          <p:nvPr/>
        </p:nvSpPr>
        <p:spPr>
          <a:xfrm>
            <a:off x="1362798" y="4969357"/>
            <a:ext cx="117475" cy="117475"/>
          </a:xfrm>
          <a:custGeom>
            <a:avLst/>
            <a:gdLst/>
            <a:ahLst/>
            <a:cxnLst/>
            <a:rect l="l" t="t" r="r" b="b"/>
            <a:pathLst>
              <a:path w="117475" h="117475">
                <a:moveTo>
                  <a:pt x="0" y="117246"/>
                </a:moveTo>
                <a:lnTo>
                  <a:pt x="117246" y="117246"/>
                </a:lnTo>
                <a:lnTo>
                  <a:pt x="117246" y="0"/>
                </a:lnTo>
                <a:lnTo>
                  <a:pt x="0" y="0"/>
                </a:lnTo>
                <a:lnTo>
                  <a:pt x="0" y="117246"/>
                </a:lnTo>
                <a:close/>
              </a:path>
            </a:pathLst>
          </a:custGeom>
          <a:ln w="6350">
            <a:solidFill>
              <a:srgbClr val="91A7D1"/>
            </a:solidFill>
          </a:ln>
        </p:spPr>
        <p:txBody>
          <a:bodyPr wrap="square" lIns="0" tIns="0" rIns="0" bIns="0" rtlCol="0"/>
          <a:lstStyle/>
          <a:p>
            <a:endParaRPr/>
          </a:p>
        </p:txBody>
      </p:sp>
      <p:sp>
        <p:nvSpPr>
          <p:cNvPr id="25" name="object 25"/>
          <p:cNvSpPr/>
          <p:nvPr/>
        </p:nvSpPr>
        <p:spPr>
          <a:xfrm>
            <a:off x="1695894" y="2102713"/>
            <a:ext cx="1405255" cy="1450975"/>
          </a:xfrm>
          <a:custGeom>
            <a:avLst/>
            <a:gdLst/>
            <a:ahLst/>
            <a:cxnLst/>
            <a:rect l="l" t="t" r="r" b="b"/>
            <a:pathLst>
              <a:path w="1405255" h="1450975">
                <a:moveTo>
                  <a:pt x="0" y="838796"/>
                </a:moveTo>
                <a:lnTo>
                  <a:pt x="17488" y="785614"/>
                </a:lnTo>
                <a:lnTo>
                  <a:pt x="35912" y="731809"/>
                </a:lnTo>
                <a:lnTo>
                  <a:pt x="55121" y="678619"/>
                </a:lnTo>
                <a:lnTo>
                  <a:pt x="74965" y="627285"/>
                </a:lnTo>
                <a:lnTo>
                  <a:pt x="95293" y="579044"/>
                </a:lnTo>
                <a:lnTo>
                  <a:pt x="115956" y="535136"/>
                </a:lnTo>
                <a:lnTo>
                  <a:pt x="136804" y="496798"/>
                </a:lnTo>
                <a:lnTo>
                  <a:pt x="165078" y="450107"/>
                </a:lnTo>
                <a:lnTo>
                  <a:pt x="192875" y="407119"/>
                </a:lnTo>
                <a:lnTo>
                  <a:pt x="222375" y="365876"/>
                </a:lnTo>
                <a:lnTo>
                  <a:pt x="255757" y="324421"/>
                </a:lnTo>
                <a:lnTo>
                  <a:pt x="295198" y="280797"/>
                </a:lnTo>
                <a:lnTo>
                  <a:pt x="332130" y="244195"/>
                </a:lnTo>
                <a:lnTo>
                  <a:pt x="371063" y="209994"/>
                </a:lnTo>
                <a:lnTo>
                  <a:pt x="412197" y="178193"/>
                </a:lnTo>
                <a:lnTo>
                  <a:pt x="455731" y="148793"/>
                </a:lnTo>
                <a:lnTo>
                  <a:pt x="501865" y="121793"/>
                </a:lnTo>
                <a:lnTo>
                  <a:pt x="550799" y="97193"/>
                </a:lnTo>
                <a:lnTo>
                  <a:pt x="594638" y="77064"/>
                </a:lnTo>
                <a:lnTo>
                  <a:pt x="639674" y="57427"/>
                </a:lnTo>
                <a:lnTo>
                  <a:pt x="685781" y="39235"/>
                </a:lnTo>
                <a:lnTo>
                  <a:pt x="732832" y="23443"/>
                </a:lnTo>
                <a:lnTo>
                  <a:pt x="780702" y="11004"/>
                </a:lnTo>
                <a:lnTo>
                  <a:pt x="829265" y="2871"/>
                </a:lnTo>
                <a:lnTo>
                  <a:pt x="878395" y="0"/>
                </a:lnTo>
                <a:lnTo>
                  <a:pt x="931267" y="2036"/>
                </a:lnTo>
                <a:lnTo>
                  <a:pt x="982024" y="8734"/>
                </a:lnTo>
                <a:lnTo>
                  <a:pt x="1030970" y="21207"/>
                </a:lnTo>
                <a:lnTo>
                  <a:pt x="1078411" y="40566"/>
                </a:lnTo>
                <a:lnTo>
                  <a:pt x="1124652" y="67924"/>
                </a:lnTo>
                <a:lnTo>
                  <a:pt x="1170000" y="104394"/>
                </a:lnTo>
                <a:lnTo>
                  <a:pt x="1203793" y="136661"/>
                </a:lnTo>
                <a:lnTo>
                  <a:pt x="1237165" y="171502"/>
                </a:lnTo>
                <a:lnTo>
                  <a:pt x="1269355" y="209127"/>
                </a:lnTo>
                <a:lnTo>
                  <a:pt x="1299603" y="249747"/>
                </a:lnTo>
                <a:lnTo>
                  <a:pt x="1327152" y="293572"/>
                </a:lnTo>
                <a:lnTo>
                  <a:pt x="1351240" y="340814"/>
                </a:lnTo>
                <a:lnTo>
                  <a:pt x="1371110" y="391684"/>
                </a:lnTo>
                <a:lnTo>
                  <a:pt x="1386001" y="446392"/>
                </a:lnTo>
                <a:lnTo>
                  <a:pt x="1393844" y="490140"/>
                </a:lnTo>
                <a:lnTo>
                  <a:pt x="1399659" y="538236"/>
                </a:lnTo>
                <a:lnTo>
                  <a:pt x="1403380" y="589675"/>
                </a:lnTo>
                <a:lnTo>
                  <a:pt x="1404943" y="643451"/>
                </a:lnTo>
                <a:lnTo>
                  <a:pt x="1404283" y="698557"/>
                </a:lnTo>
                <a:lnTo>
                  <a:pt x="1401334" y="753988"/>
                </a:lnTo>
                <a:lnTo>
                  <a:pt x="1396033" y="808737"/>
                </a:lnTo>
                <a:lnTo>
                  <a:pt x="1388313" y="861799"/>
                </a:lnTo>
                <a:lnTo>
                  <a:pt x="1378110" y="912167"/>
                </a:lnTo>
                <a:lnTo>
                  <a:pt x="1365360" y="958835"/>
                </a:lnTo>
                <a:lnTo>
                  <a:pt x="1349997" y="1000798"/>
                </a:lnTo>
                <a:lnTo>
                  <a:pt x="1327981" y="1051546"/>
                </a:lnTo>
                <a:lnTo>
                  <a:pt x="1307043" y="1096529"/>
                </a:lnTo>
                <a:lnTo>
                  <a:pt x="1285996" y="1136844"/>
                </a:lnTo>
                <a:lnTo>
                  <a:pt x="1263654" y="1173587"/>
                </a:lnTo>
                <a:lnTo>
                  <a:pt x="1238831" y="1207857"/>
                </a:lnTo>
                <a:lnTo>
                  <a:pt x="1210338" y="1240749"/>
                </a:lnTo>
                <a:lnTo>
                  <a:pt x="1176991" y="1273362"/>
                </a:lnTo>
                <a:lnTo>
                  <a:pt x="1137602" y="1306791"/>
                </a:lnTo>
                <a:lnTo>
                  <a:pt x="1099735" y="1335001"/>
                </a:lnTo>
                <a:lnTo>
                  <a:pt x="1059419" y="1360832"/>
                </a:lnTo>
                <a:lnTo>
                  <a:pt x="1016575" y="1383996"/>
                </a:lnTo>
                <a:lnTo>
                  <a:pt x="971125" y="1404203"/>
                </a:lnTo>
                <a:lnTo>
                  <a:pt x="922988" y="1421166"/>
                </a:lnTo>
                <a:lnTo>
                  <a:pt x="872087" y="1434595"/>
                </a:lnTo>
                <a:lnTo>
                  <a:pt x="818342" y="1444202"/>
                </a:lnTo>
                <a:lnTo>
                  <a:pt x="761674" y="1449699"/>
                </a:lnTo>
                <a:lnTo>
                  <a:pt x="702005" y="1450797"/>
                </a:lnTo>
                <a:lnTo>
                  <a:pt x="670971" y="1447759"/>
                </a:lnTo>
                <a:lnTo>
                  <a:pt x="633737" y="1438588"/>
                </a:lnTo>
                <a:lnTo>
                  <a:pt x="593104" y="1421595"/>
                </a:lnTo>
                <a:lnTo>
                  <a:pt x="551870" y="1395090"/>
                </a:lnTo>
                <a:lnTo>
                  <a:pt x="512836" y="1357385"/>
                </a:lnTo>
                <a:lnTo>
                  <a:pt x="478802" y="1306791"/>
                </a:lnTo>
                <a:lnTo>
                  <a:pt x="458380" y="1261900"/>
                </a:lnTo>
                <a:lnTo>
                  <a:pt x="442951" y="1214169"/>
                </a:lnTo>
                <a:lnTo>
                  <a:pt x="432423" y="1164424"/>
                </a:lnTo>
                <a:lnTo>
                  <a:pt x="426700" y="1113491"/>
                </a:lnTo>
                <a:lnTo>
                  <a:pt x="425691" y="1062196"/>
                </a:lnTo>
                <a:lnTo>
                  <a:pt x="429300" y="1011365"/>
                </a:lnTo>
                <a:lnTo>
                  <a:pt x="437433" y="961824"/>
                </a:lnTo>
                <a:lnTo>
                  <a:pt x="449999" y="914400"/>
                </a:lnTo>
                <a:lnTo>
                  <a:pt x="474188" y="841044"/>
                </a:lnTo>
                <a:lnTo>
                  <a:pt x="490374" y="801745"/>
                </a:lnTo>
                <a:lnTo>
                  <a:pt x="511200" y="762273"/>
                </a:lnTo>
                <a:lnTo>
                  <a:pt x="538101" y="723805"/>
                </a:lnTo>
                <a:lnTo>
                  <a:pt x="572510" y="687521"/>
                </a:lnTo>
                <a:lnTo>
                  <a:pt x="615863" y="654601"/>
                </a:lnTo>
                <a:lnTo>
                  <a:pt x="669594" y="626224"/>
                </a:lnTo>
                <a:lnTo>
                  <a:pt x="749508" y="604900"/>
                </a:lnTo>
                <a:lnTo>
                  <a:pt x="803509" y="598157"/>
                </a:lnTo>
                <a:lnTo>
                  <a:pt x="858552" y="597670"/>
                </a:lnTo>
                <a:lnTo>
                  <a:pt x="908395" y="606174"/>
                </a:lnTo>
                <a:lnTo>
                  <a:pt x="946797" y="626402"/>
                </a:lnTo>
                <a:lnTo>
                  <a:pt x="983697" y="664032"/>
                </a:lnTo>
                <a:lnTo>
                  <a:pt x="1004396" y="697949"/>
                </a:lnTo>
                <a:lnTo>
                  <a:pt x="1007999" y="766800"/>
                </a:lnTo>
                <a:lnTo>
                  <a:pt x="992698" y="808196"/>
                </a:lnTo>
                <a:lnTo>
                  <a:pt x="982177" y="822482"/>
                </a:lnTo>
                <a:lnTo>
                  <a:pt x="966597" y="849591"/>
                </a:lnTo>
              </a:path>
            </a:pathLst>
          </a:custGeom>
          <a:ln w="38100">
            <a:solidFill>
              <a:srgbClr val="D2232A"/>
            </a:solidFill>
          </a:ln>
        </p:spPr>
        <p:txBody>
          <a:bodyPr wrap="square" lIns="0" tIns="0" rIns="0" bIns="0" rtlCol="0"/>
          <a:lstStyle/>
          <a:p>
            <a:endParaRPr/>
          </a:p>
        </p:txBody>
      </p:sp>
      <p:sp>
        <p:nvSpPr>
          <p:cNvPr id="26" name="object 26"/>
          <p:cNvSpPr/>
          <p:nvPr/>
        </p:nvSpPr>
        <p:spPr>
          <a:xfrm>
            <a:off x="2614866" y="2861106"/>
            <a:ext cx="136283" cy="186461"/>
          </a:xfrm>
          <a:prstGeom prst="rect">
            <a:avLst/>
          </a:prstGeom>
          <a:blipFill>
            <a:blip r:embed="rId6" cstate="print"/>
            <a:stretch>
              <a:fillRect/>
            </a:stretch>
          </a:blipFill>
        </p:spPr>
        <p:txBody>
          <a:bodyPr wrap="square" lIns="0" tIns="0" rIns="0" bIns="0" rtlCol="0"/>
          <a:lstStyle/>
          <a:p>
            <a:endParaRPr/>
          </a:p>
        </p:txBody>
      </p:sp>
      <p:sp>
        <p:nvSpPr>
          <p:cNvPr id="27" name="object 27"/>
          <p:cNvSpPr/>
          <p:nvPr/>
        </p:nvSpPr>
        <p:spPr>
          <a:xfrm>
            <a:off x="1562696" y="2894698"/>
            <a:ext cx="285115" cy="447675"/>
          </a:xfrm>
          <a:custGeom>
            <a:avLst/>
            <a:gdLst/>
            <a:ahLst/>
            <a:cxnLst/>
            <a:rect l="l" t="t" r="r" b="b"/>
            <a:pathLst>
              <a:path w="285114" h="447675">
                <a:moveTo>
                  <a:pt x="0" y="447408"/>
                </a:moveTo>
                <a:lnTo>
                  <a:pt x="284543" y="447408"/>
                </a:lnTo>
                <a:lnTo>
                  <a:pt x="284543" y="0"/>
                </a:lnTo>
                <a:lnTo>
                  <a:pt x="0" y="0"/>
                </a:lnTo>
                <a:lnTo>
                  <a:pt x="0" y="447408"/>
                </a:lnTo>
                <a:close/>
              </a:path>
            </a:pathLst>
          </a:custGeom>
          <a:solidFill>
            <a:srgbClr val="004689"/>
          </a:solidFill>
        </p:spPr>
        <p:txBody>
          <a:bodyPr wrap="square" lIns="0" tIns="0" rIns="0" bIns="0" rtlCol="0"/>
          <a:lstStyle/>
          <a:p>
            <a:endParaRPr/>
          </a:p>
        </p:txBody>
      </p:sp>
      <p:sp>
        <p:nvSpPr>
          <p:cNvPr id="28" name="object 28"/>
          <p:cNvSpPr/>
          <p:nvPr/>
        </p:nvSpPr>
        <p:spPr>
          <a:xfrm>
            <a:off x="1598269" y="2939631"/>
            <a:ext cx="34290" cy="56515"/>
          </a:xfrm>
          <a:custGeom>
            <a:avLst/>
            <a:gdLst/>
            <a:ahLst/>
            <a:cxnLst/>
            <a:rect l="l" t="t" r="r" b="b"/>
            <a:pathLst>
              <a:path w="34289" h="56514">
                <a:moveTo>
                  <a:pt x="0" y="56159"/>
                </a:moveTo>
                <a:lnTo>
                  <a:pt x="33693" y="56159"/>
                </a:lnTo>
                <a:lnTo>
                  <a:pt x="33693" y="0"/>
                </a:lnTo>
                <a:lnTo>
                  <a:pt x="0" y="0"/>
                </a:lnTo>
                <a:lnTo>
                  <a:pt x="0" y="56159"/>
                </a:lnTo>
                <a:close/>
              </a:path>
            </a:pathLst>
          </a:custGeom>
          <a:solidFill>
            <a:srgbClr val="DBE6F2"/>
          </a:solidFill>
        </p:spPr>
        <p:txBody>
          <a:bodyPr wrap="square" lIns="0" tIns="0" rIns="0" bIns="0" rtlCol="0"/>
          <a:lstStyle/>
          <a:p>
            <a:endParaRPr/>
          </a:p>
        </p:txBody>
      </p:sp>
      <p:sp>
        <p:nvSpPr>
          <p:cNvPr id="29" name="object 29"/>
          <p:cNvSpPr/>
          <p:nvPr/>
        </p:nvSpPr>
        <p:spPr>
          <a:xfrm>
            <a:off x="1685264" y="2939631"/>
            <a:ext cx="34290" cy="56515"/>
          </a:xfrm>
          <a:custGeom>
            <a:avLst/>
            <a:gdLst/>
            <a:ahLst/>
            <a:cxnLst/>
            <a:rect l="l" t="t" r="r" b="b"/>
            <a:pathLst>
              <a:path w="34289" h="56514">
                <a:moveTo>
                  <a:pt x="0" y="56159"/>
                </a:moveTo>
                <a:lnTo>
                  <a:pt x="33693" y="56159"/>
                </a:lnTo>
                <a:lnTo>
                  <a:pt x="33693" y="0"/>
                </a:lnTo>
                <a:lnTo>
                  <a:pt x="0" y="0"/>
                </a:lnTo>
                <a:lnTo>
                  <a:pt x="0" y="56159"/>
                </a:lnTo>
                <a:close/>
              </a:path>
            </a:pathLst>
          </a:custGeom>
          <a:solidFill>
            <a:srgbClr val="DBE6F2"/>
          </a:solidFill>
        </p:spPr>
        <p:txBody>
          <a:bodyPr wrap="square" lIns="0" tIns="0" rIns="0" bIns="0" rtlCol="0"/>
          <a:lstStyle/>
          <a:p>
            <a:endParaRPr/>
          </a:p>
        </p:txBody>
      </p:sp>
      <p:sp>
        <p:nvSpPr>
          <p:cNvPr id="30" name="object 30"/>
          <p:cNvSpPr/>
          <p:nvPr/>
        </p:nvSpPr>
        <p:spPr>
          <a:xfrm>
            <a:off x="1772259" y="2939631"/>
            <a:ext cx="34290" cy="56515"/>
          </a:xfrm>
          <a:custGeom>
            <a:avLst/>
            <a:gdLst/>
            <a:ahLst/>
            <a:cxnLst/>
            <a:rect l="l" t="t" r="r" b="b"/>
            <a:pathLst>
              <a:path w="34289" h="56514">
                <a:moveTo>
                  <a:pt x="0" y="56159"/>
                </a:moveTo>
                <a:lnTo>
                  <a:pt x="33693" y="56159"/>
                </a:lnTo>
                <a:lnTo>
                  <a:pt x="33693" y="0"/>
                </a:lnTo>
                <a:lnTo>
                  <a:pt x="0" y="0"/>
                </a:lnTo>
                <a:lnTo>
                  <a:pt x="0" y="56159"/>
                </a:lnTo>
                <a:close/>
              </a:path>
            </a:pathLst>
          </a:custGeom>
          <a:solidFill>
            <a:srgbClr val="DBE6F2"/>
          </a:solidFill>
        </p:spPr>
        <p:txBody>
          <a:bodyPr wrap="square" lIns="0" tIns="0" rIns="0" bIns="0" rtlCol="0"/>
          <a:lstStyle/>
          <a:p>
            <a:endParaRPr/>
          </a:p>
        </p:txBody>
      </p:sp>
      <p:sp>
        <p:nvSpPr>
          <p:cNvPr id="31" name="object 31"/>
          <p:cNvSpPr/>
          <p:nvPr/>
        </p:nvSpPr>
        <p:spPr>
          <a:xfrm>
            <a:off x="1598269" y="3033230"/>
            <a:ext cx="34290" cy="56515"/>
          </a:xfrm>
          <a:custGeom>
            <a:avLst/>
            <a:gdLst/>
            <a:ahLst/>
            <a:cxnLst/>
            <a:rect l="l" t="t" r="r" b="b"/>
            <a:pathLst>
              <a:path w="34289" h="56514">
                <a:moveTo>
                  <a:pt x="0" y="56159"/>
                </a:moveTo>
                <a:lnTo>
                  <a:pt x="33693" y="56159"/>
                </a:lnTo>
                <a:lnTo>
                  <a:pt x="33693" y="0"/>
                </a:lnTo>
                <a:lnTo>
                  <a:pt x="0" y="0"/>
                </a:lnTo>
                <a:lnTo>
                  <a:pt x="0" y="56159"/>
                </a:lnTo>
                <a:close/>
              </a:path>
            </a:pathLst>
          </a:custGeom>
          <a:solidFill>
            <a:srgbClr val="DBE6F2"/>
          </a:solidFill>
        </p:spPr>
        <p:txBody>
          <a:bodyPr wrap="square" lIns="0" tIns="0" rIns="0" bIns="0" rtlCol="0"/>
          <a:lstStyle/>
          <a:p>
            <a:endParaRPr/>
          </a:p>
        </p:txBody>
      </p:sp>
      <p:sp>
        <p:nvSpPr>
          <p:cNvPr id="32" name="object 32"/>
          <p:cNvSpPr/>
          <p:nvPr/>
        </p:nvSpPr>
        <p:spPr>
          <a:xfrm>
            <a:off x="1685264" y="3033230"/>
            <a:ext cx="34290" cy="56515"/>
          </a:xfrm>
          <a:custGeom>
            <a:avLst/>
            <a:gdLst/>
            <a:ahLst/>
            <a:cxnLst/>
            <a:rect l="l" t="t" r="r" b="b"/>
            <a:pathLst>
              <a:path w="34289" h="56514">
                <a:moveTo>
                  <a:pt x="0" y="56159"/>
                </a:moveTo>
                <a:lnTo>
                  <a:pt x="33693" y="56159"/>
                </a:lnTo>
                <a:lnTo>
                  <a:pt x="33693" y="0"/>
                </a:lnTo>
                <a:lnTo>
                  <a:pt x="0" y="0"/>
                </a:lnTo>
                <a:lnTo>
                  <a:pt x="0" y="56159"/>
                </a:lnTo>
                <a:close/>
              </a:path>
            </a:pathLst>
          </a:custGeom>
          <a:solidFill>
            <a:srgbClr val="DBE6F2"/>
          </a:solidFill>
        </p:spPr>
        <p:txBody>
          <a:bodyPr wrap="square" lIns="0" tIns="0" rIns="0" bIns="0" rtlCol="0"/>
          <a:lstStyle/>
          <a:p>
            <a:endParaRPr/>
          </a:p>
        </p:txBody>
      </p:sp>
      <p:sp>
        <p:nvSpPr>
          <p:cNvPr id="33" name="object 33"/>
          <p:cNvSpPr/>
          <p:nvPr/>
        </p:nvSpPr>
        <p:spPr>
          <a:xfrm>
            <a:off x="1772259" y="3033230"/>
            <a:ext cx="34290" cy="56515"/>
          </a:xfrm>
          <a:custGeom>
            <a:avLst/>
            <a:gdLst/>
            <a:ahLst/>
            <a:cxnLst/>
            <a:rect l="l" t="t" r="r" b="b"/>
            <a:pathLst>
              <a:path w="34289" h="56514">
                <a:moveTo>
                  <a:pt x="0" y="56159"/>
                </a:moveTo>
                <a:lnTo>
                  <a:pt x="33693" y="56159"/>
                </a:lnTo>
                <a:lnTo>
                  <a:pt x="33693" y="0"/>
                </a:lnTo>
                <a:lnTo>
                  <a:pt x="0" y="0"/>
                </a:lnTo>
                <a:lnTo>
                  <a:pt x="0" y="56159"/>
                </a:lnTo>
                <a:close/>
              </a:path>
            </a:pathLst>
          </a:custGeom>
          <a:solidFill>
            <a:srgbClr val="DBE6F2"/>
          </a:solidFill>
        </p:spPr>
        <p:txBody>
          <a:bodyPr wrap="square" lIns="0" tIns="0" rIns="0" bIns="0" rtlCol="0"/>
          <a:lstStyle/>
          <a:p>
            <a:endParaRPr/>
          </a:p>
        </p:txBody>
      </p:sp>
      <p:sp>
        <p:nvSpPr>
          <p:cNvPr id="34" name="object 34"/>
          <p:cNvSpPr/>
          <p:nvPr/>
        </p:nvSpPr>
        <p:spPr>
          <a:xfrm>
            <a:off x="1598269" y="3126829"/>
            <a:ext cx="34290" cy="56515"/>
          </a:xfrm>
          <a:custGeom>
            <a:avLst/>
            <a:gdLst/>
            <a:ahLst/>
            <a:cxnLst/>
            <a:rect l="l" t="t" r="r" b="b"/>
            <a:pathLst>
              <a:path w="34289" h="56514">
                <a:moveTo>
                  <a:pt x="0" y="56159"/>
                </a:moveTo>
                <a:lnTo>
                  <a:pt x="33693" y="56159"/>
                </a:lnTo>
                <a:lnTo>
                  <a:pt x="33693" y="0"/>
                </a:lnTo>
                <a:lnTo>
                  <a:pt x="0" y="0"/>
                </a:lnTo>
                <a:lnTo>
                  <a:pt x="0" y="56159"/>
                </a:lnTo>
                <a:close/>
              </a:path>
            </a:pathLst>
          </a:custGeom>
          <a:solidFill>
            <a:srgbClr val="DBE6F2"/>
          </a:solidFill>
        </p:spPr>
        <p:txBody>
          <a:bodyPr wrap="square" lIns="0" tIns="0" rIns="0" bIns="0" rtlCol="0"/>
          <a:lstStyle/>
          <a:p>
            <a:endParaRPr/>
          </a:p>
        </p:txBody>
      </p:sp>
      <p:sp>
        <p:nvSpPr>
          <p:cNvPr id="35" name="object 35"/>
          <p:cNvSpPr/>
          <p:nvPr/>
        </p:nvSpPr>
        <p:spPr>
          <a:xfrm>
            <a:off x="1772259" y="3126829"/>
            <a:ext cx="34290" cy="56515"/>
          </a:xfrm>
          <a:custGeom>
            <a:avLst/>
            <a:gdLst/>
            <a:ahLst/>
            <a:cxnLst/>
            <a:rect l="l" t="t" r="r" b="b"/>
            <a:pathLst>
              <a:path w="34289" h="56514">
                <a:moveTo>
                  <a:pt x="0" y="56159"/>
                </a:moveTo>
                <a:lnTo>
                  <a:pt x="33693" y="56159"/>
                </a:lnTo>
                <a:lnTo>
                  <a:pt x="33693" y="0"/>
                </a:lnTo>
                <a:lnTo>
                  <a:pt x="0" y="0"/>
                </a:lnTo>
                <a:lnTo>
                  <a:pt x="0" y="56159"/>
                </a:lnTo>
                <a:close/>
              </a:path>
            </a:pathLst>
          </a:custGeom>
          <a:solidFill>
            <a:srgbClr val="DBE6F2"/>
          </a:solidFill>
        </p:spPr>
        <p:txBody>
          <a:bodyPr wrap="square" lIns="0" tIns="0" rIns="0" bIns="0" rtlCol="0"/>
          <a:lstStyle/>
          <a:p>
            <a:endParaRPr/>
          </a:p>
        </p:txBody>
      </p:sp>
      <p:sp>
        <p:nvSpPr>
          <p:cNvPr id="36" name="object 36"/>
          <p:cNvSpPr/>
          <p:nvPr/>
        </p:nvSpPr>
        <p:spPr>
          <a:xfrm>
            <a:off x="1598269" y="3220428"/>
            <a:ext cx="34290" cy="56515"/>
          </a:xfrm>
          <a:custGeom>
            <a:avLst/>
            <a:gdLst/>
            <a:ahLst/>
            <a:cxnLst/>
            <a:rect l="l" t="t" r="r" b="b"/>
            <a:pathLst>
              <a:path w="34289" h="56514">
                <a:moveTo>
                  <a:pt x="0" y="56159"/>
                </a:moveTo>
                <a:lnTo>
                  <a:pt x="33693" y="56159"/>
                </a:lnTo>
                <a:lnTo>
                  <a:pt x="33693" y="0"/>
                </a:lnTo>
                <a:lnTo>
                  <a:pt x="0" y="0"/>
                </a:lnTo>
                <a:lnTo>
                  <a:pt x="0" y="56159"/>
                </a:lnTo>
                <a:close/>
              </a:path>
            </a:pathLst>
          </a:custGeom>
          <a:solidFill>
            <a:srgbClr val="DBE6F2"/>
          </a:solidFill>
        </p:spPr>
        <p:txBody>
          <a:bodyPr wrap="square" lIns="0" tIns="0" rIns="0" bIns="0" rtlCol="0"/>
          <a:lstStyle/>
          <a:p>
            <a:endParaRPr/>
          </a:p>
        </p:txBody>
      </p:sp>
      <p:sp>
        <p:nvSpPr>
          <p:cNvPr id="37" name="object 37"/>
          <p:cNvSpPr/>
          <p:nvPr/>
        </p:nvSpPr>
        <p:spPr>
          <a:xfrm>
            <a:off x="1701692" y="3220427"/>
            <a:ext cx="0" cy="123189"/>
          </a:xfrm>
          <a:custGeom>
            <a:avLst/>
            <a:gdLst/>
            <a:ahLst/>
            <a:cxnLst/>
            <a:rect l="l" t="t" r="r" b="b"/>
            <a:pathLst>
              <a:path h="123189">
                <a:moveTo>
                  <a:pt x="0" y="0"/>
                </a:moveTo>
                <a:lnTo>
                  <a:pt x="0" y="122618"/>
                </a:lnTo>
              </a:path>
            </a:pathLst>
          </a:custGeom>
          <a:ln w="77685">
            <a:solidFill>
              <a:srgbClr val="DBE6F2"/>
            </a:solidFill>
          </a:ln>
        </p:spPr>
        <p:txBody>
          <a:bodyPr wrap="square" lIns="0" tIns="0" rIns="0" bIns="0" rtlCol="0"/>
          <a:lstStyle/>
          <a:p>
            <a:endParaRPr/>
          </a:p>
        </p:txBody>
      </p:sp>
      <p:sp>
        <p:nvSpPr>
          <p:cNvPr id="38" name="object 38"/>
          <p:cNvSpPr/>
          <p:nvPr/>
        </p:nvSpPr>
        <p:spPr>
          <a:xfrm>
            <a:off x="1772259" y="3220428"/>
            <a:ext cx="34290" cy="56515"/>
          </a:xfrm>
          <a:custGeom>
            <a:avLst/>
            <a:gdLst/>
            <a:ahLst/>
            <a:cxnLst/>
            <a:rect l="l" t="t" r="r" b="b"/>
            <a:pathLst>
              <a:path w="34289" h="56514">
                <a:moveTo>
                  <a:pt x="0" y="56159"/>
                </a:moveTo>
                <a:lnTo>
                  <a:pt x="33693" y="56159"/>
                </a:lnTo>
                <a:lnTo>
                  <a:pt x="33693" y="0"/>
                </a:lnTo>
                <a:lnTo>
                  <a:pt x="0" y="0"/>
                </a:lnTo>
                <a:lnTo>
                  <a:pt x="0" y="56159"/>
                </a:lnTo>
                <a:close/>
              </a:path>
            </a:pathLst>
          </a:custGeom>
          <a:solidFill>
            <a:srgbClr val="DBE6F2"/>
          </a:solidFill>
        </p:spPr>
        <p:txBody>
          <a:bodyPr wrap="square" lIns="0" tIns="0" rIns="0" bIns="0" rtlCol="0"/>
          <a:lstStyle/>
          <a:p>
            <a:endParaRPr/>
          </a:p>
        </p:txBody>
      </p:sp>
      <p:sp>
        <p:nvSpPr>
          <p:cNvPr id="39" name="object 39"/>
          <p:cNvSpPr/>
          <p:nvPr/>
        </p:nvSpPr>
        <p:spPr>
          <a:xfrm>
            <a:off x="1664728" y="3145866"/>
            <a:ext cx="73025" cy="17780"/>
          </a:xfrm>
          <a:custGeom>
            <a:avLst/>
            <a:gdLst/>
            <a:ahLst/>
            <a:cxnLst/>
            <a:rect l="l" t="t" r="r" b="b"/>
            <a:pathLst>
              <a:path w="73025" h="17780">
                <a:moveTo>
                  <a:pt x="0" y="17653"/>
                </a:moveTo>
                <a:lnTo>
                  <a:pt x="72656" y="17653"/>
                </a:lnTo>
                <a:lnTo>
                  <a:pt x="72656" y="0"/>
                </a:lnTo>
                <a:lnTo>
                  <a:pt x="0" y="0"/>
                </a:lnTo>
                <a:lnTo>
                  <a:pt x="0" y="17653"/>
                </a:lnTo>
                <a:close/>
              </a:path>
            </a:pathLst>
          </a:custGeom>
          <a:solidFill>
            <a:srgbClr val="D2232A"/>
          </a:solidFill>
        </p:spPr>
        <p:txBody>
          <a:bodyPr wrap="square" lIns="0" tIns="0" rIns="0" bIns="0" rtlCol="0"/>
          <a:lstStyle/>
          <a:p>
            <a:endParaRPr/>
          </a:p>
        </p:txBody>
      </p:sp>
      <p:sp>
        <p:nvSpPr>
          <p:cNvPr id="40" name="object 40"/>
          <p:cNvSpPr/>
          <p:nvPr/>
        </p:nvSpPr>
        <p:spPr>
          <a:xfrm>
            <a:off x="1692643" y="3118408"/>
            <a:ext cx="17780" cy="73025"/>
          </a:xfrm>
          <a:custGeom>
            <a:avLst/>
            <a:gdLst/>
            <a:ahLst/>
            <a:cxnLst/>
            <a:rect l="l" t="t" r="r" b="b"/>
            <a:pathLst>
              <a:path w="17780" h="73025">
                <a:moveTo>
                  <a:pt x="0" y="72656"/>
                </a:moveTo>
                <a:lnTo>
                  <a:pt x="17652" y="72656"/>
                </a:lnTo>
                <a:lnTo>
                  <a:pt x="17652" y="0"/>
                </a:lnTo>
                <a:lnTo>
                  <a:pt x="0" y="0"/>
                </a:lnTo>
                <a:lnTo>
                  <a:pt x="0" y="72656"/>
                </a:lnTo>
                <a:close/>
              </a:path>
            </a:pathLst>
          </a:custGeom>
          <a:solidFill>
            <a:srgbClr val="D2232A"/>
          </a:solidFill>
        </p:spPr>
        <p:txBody>
          <a:bodyPr wrap="square" lIns="0" tIns="0" rIns="0" bIns="0" rtlCol="0"/>
          <a:lstStyle/>
          <a:p>
            <a:endParaRPr/>
          </a:p>
        </p:txBody>
      </p:sp>
      <p:sp>
        <p:nvSpPr>
          <p:cNvPr id="41" name="object 41"/>
          <p:cNvSpPr txBox="1"/>
          <p:nvPr/>
        </p:nvSpPr>
        <p:spPr>
          <a:xfrm>
            <a:off x="4222404" y="903635"/>
            <a:ext cx="1652905" cy="391160"/>
          </a:xfrm>
          <a:prstGeom prst="rect">
            <a:avLst/>
          </a:prstGeom>
        </p:spPr>
        <p:txBody>
          <a:bodyPr vert="horz" wrap="square" lIns="0" tIns="12700" rIns="0" bIns="0" rtlCol="0">
            <a:spAutoFit/>
          </a:bodyPr>
          <a:lstStyle/>
          <a:p>
            <a:pPr marL="12700">
              <a:lnSpc>
                <a:spcPct val="100000"/>
              </a:lnSpc>
              <a:spcBef>
                <a:spcPts val="100"/>
              </a:spcBef>
            </a:pPr>
            <a:r>
              <a:rPr sz="2400" spc="135" dirty="0">
                <a:solidFill>
                  <a:srgbClr val="004689"/>
                </a:solidFill>
                <a:latin typeface="Garamond"/>
                <a:cs typeface="Garamond"/>
              </a:rPr>
              <a:t>¡¡ </a:t>
            </a:r>
            <a:r>
              <a:rPr sz="2400" spc="145" dirty="0">
                <a:solidFill>
                  <a:srgbClr val="004689"/>
                </a:solidFill>
                <a:latin typeface="Garamond"/>
                <a:cs typeface="Garamond"/>
              </a:rPr>
              <a:t>La </a:t>
            </a:r>
            <a:r>
              <a:rPr sz="2400" spc="180" dirty="0">
                <a:solidFill>
                  <a:srgbClr val="004689"/>
                </a:solidFill>
                <a:latin typeface="Garamond"/>
                <a:cs typeface="Garamond"/>
              </a:rPr>
              <a:t>salud</a:t>
            </a:r>
            <a:r>
              <a:rPr sz="2400" spc="-355" dirty="0">
                <a:solidFill>
                  <a:srgbClr val="004689"/>
                </a:solidFill>
                <a:latin typeface="Garamond"/>
                <a:cs typeface="Garamond"/>
              </a:rPr>
              <a:t> </a:t>
            </a:r>
            <a:r>
              <a:rPr sz="2400" spc="145" dirty="0">
                <a:solidFill>
                  <a:srgbClr val="004689"/>
                </a:solidFill>
                <a:latin typeface="Garamond"/>
                <a:cs typeface="Garamond"/>
              </a:rPr>
              <a:t>!!</a:t>
            </a:r>
            <a:endParaRPr sz="2400">
              <a:latin typeface="Garamond"/>
              <a:cs typeface="Garamond"/>
            </a:endParaRPr>
          </a:p>
        </p:txBody>
      </p:sp>
      <p:sp>
        <p:nvSpPr>
          <p:cNvPr id="42" name="object 42"/>
          <p:cNvSpPr txBox="1"/>
          <p:nvPr/>
        </p:nvSpPr>
        <p:spPr>
          <a:xfrm>
            <a:off x="974000" y="1370569"/>
            <a:ext cx="3288029" cy="269240"/>
          </a:xfrm>
          <a:prstGeom prst="rect">
            <a:avLst/>
          </a:prstGeom>
        </p:spPr>
        <p:txBody>
          <a:bodyPr vert="horz" wrap="square" lIns="0" tIns="12700" rIns="0" bIns="0" rtlCol="0">
            <a:spAutoFit/>
          </a:bodyPr>
          <a:lstStyle/>
          <a:p>
            <a:pPr marL="12700">
              <a:lnSpc>
                <a:spcPct val="100000"/>
              </a:lnSpc>
              <a:spcBef>
                <a:spcPts val="100"/>
              </a:spcBef>
            </a:pPr>
            <a:r>
              <a:rPr sz="1600" spc="85" dirty="0">
                <a:solidFill>
                  <a:srgbClr val="004689"/>
                </a:solidFill>
                <a:latin typeface="Garamond"/>
                <a:cs typeface="Garamond"/>
              </a:rPr>
              <a:t>Sentirse</a:t>
            </a:r>
            <a:r>
              <a:rPr sz="1600" spc="-10" dirty="0">
                <a:solidFill>
                  <a:srgbClr val="004689"/>
                </a:solidFill>
                <a:latin typeface="Garamond"/>
                <a:cs typeface="Garamond"/>
              </a:rPr>
              <a:t> </a:t>
            </a:r>
            <a:r>
              <a:rPr sz="1600" spc="85" dirty="0">
                <a:solidFill>
                  <a:srgbClr val="004689"/>
                </a:solidFill>
                <a:latin typeface="Garamond"/>
                <a:cs typeface="Garamond"/>
              </a:rPr>
              <a:t>protegido</a:t>
            </a:r>
            <a:r>
              <a:rPr sz="1600" spc="-5" dirty="0">
                <a:solidFill>
                  <a:srgbClr val="004689"/>
                </a:solidFill>
                <a:latin typeface="Garamond"/>
                <a:cs typeface="Garamond"/>
              </a:rPr>
              <a:t> </a:t>
            </a:r>
            <a:r>
              <a:rPr sz="1600" spc="65" dirty="0">
                <a:solidFill>
                  <a:srgbClr val="004689"/>
                </a:solidFill>
                <a:latin typeface="Garamond"/>
                <a:cs typeface="Garamond"/>
              </a:rPr>
              <a:t>no</a:t>
            </a:r>
            <a:r>
              <a:rPr sz="1600" spc="-10" dirty="0">
                <a:solidFill>
                  <a:srgbClr val="004689"/>
                </a:solidFill>
                <a:latin typeface="Garamond"/>
                <a:cs typeface="Garamond"/>
              </a:rPr>
              <a:t> </a:t>
            </a:r>
            <a:r>
              <a:rPr sz="1600" spc="95" dirty="0">
                <a:solidFill>
                  <a:srgbClr val="004689"/>
                </a:solidFill>
                <a:latin typeface="Garamond"/>
                <a:cs typeface="Garamond"/>
              </a:rPr>
              <a:t>es</a:t>
            </a:r>
            <a:r>
              <a:rPr sz="1600" spc="-5" dirty="0">
                <a:solidFill>
                  <a:srgbClr val="004689"/>
                </a:solidFill>
                <a:latin typeface="Garamond"/>
                <a:cs typeface="Garamond"/>
              </a:rPr>
              <a:t> </a:t>
            </a:r>
            <a:r>
              <a:rPr sz="1600" spc="135" dirty="0">
                <a:solidFill>
                  <a:srgbClr val="004689"/>
                </a:solidFill>
                <a:latin typeface="Garamond"/>
                <a:cs typeface="Garamond"/>
              </a:rPr>
              <a:t>ningún</a:t>
            </a:r>
            <a:r>
              <a:rPr sz="1600" spc="-10" dirty="0">
                <a:solidFill>
                  <a:srgbClr val="004689"/>
                </a:solidFill>
                <a:latin typeface="Garamond"/>
                <a:cs typeface="Garamond"/>
              </a:rPr>
              <a:t> </a:t>
            </a:r>
            <a:r>
              <a:rPr sz="1600" spc="50" dirty="0">
                <a:solidFill>
                  <a:srgbClr val="004689"/>
                </a:solidFill>
                <a:latin typeface="Garamond"/>
                <a:cs typeface="Garamond"/>
              </a:rPr>
              <a:t>lujo.</a:t>
            </a:r>
            <a:endParaRPr sz="1600">
              <a:latin typeface="Garamond"/>
              <a:cs typeface="Garamond"/>
            </a:endParaRPr>
          </a:p>
        </p:txBody>
      </p:sp>
      <p:sp>
        <p:nvSpPr>
          <p:cNvPr id="43" name="object 43"/>
          <p:cNvSpPr txBox="1"/>
          <p:nvPr/>
        </p:nvSpPr>
        <p:spPr>
          <a:xfrm>
            <a:off x="1263093" y="4057818"/>
            <a:ext cx="1913889" cy="530860"/>
          </a:xfrm>
          <a:prstGeom prst="rect">
            <a:avLst/>
          </a:prstGeom>
        </p:spPr>
        <p:txBody>
          <a:bodyPr vert="horz" wrap="square" lIns="0" tIns="12700" rIns="0" bIns="0" rtlCol="0">
            <a:spAutoFit/>
          </a:bodyPr>
          <a:lstStyle/>
          <a:p>
            <a:pPr algn="ctr">
              <a:lnSpc>
                <a:spcPct val="100000"/>
              </a:lnSpc>
              <a:spcBef>
                <a:spcPts val="100"/>
              </a:spcBef>
            </a:pPr>
            <a:r>
              <a:rPr sz="1400" spc="25" dirty="0">
                <a:solidFill>
                  <a:srgbClr val="004689"/>
                </a:solidFill>
                <a:latin typeface="Garamond"/>
                <a:cs typeface="Garamond"/>
              </a:rPr>
              <a:t>SANIDAD</a:t>
            </a:r>
            <a:r>
              <a:rPr sz="1400" spc="-20" dirty="0">
                <a:solidFill>
                  <a:srgbClr val="004689"/>
                </a:solidFill>
                <a:latin typeface="Garamond"/>
                <a:cs typeface="Garamond"/>
              </a:rPr>
              <a:t> </a:t>
            </a:r>
            <a:r>
              <a:rPr sz="1400" spc="30" dirty="0">
                <a:solidFill>
                  <a:srgbClr val="004689"/>
                </a:solidFill>
                <a:latin typeface="Garamond"/>
                <a:cs typeface="Garamond"/>
              </a:rPr>
              <a:t>PÚBLICA:</a:t>
            </a:r>
            <a:endParaRPr sz="1400">
              <a:latin typeface="Garamond"/>
              <a:cs typeface="Garamond"/>
            </a:endParaRPr>
          </a:p>
          <a:p>
            <a:pPr algn="ctr">
              <a:lnSpc>
                <a:spcPct val="100000"/>
              </a:lnSpc>
              <a:spcBef>
                <a:spcPts val="20"/>
              </a:spcBef>
            </a:pPr>
            <a:r>
              <a:rPr sz="900" spc="40" dirty="0">
                <a:solidFill>
                  <a:srgbClr val="6078AD"/>
                </a:solidFill>
                <a:latin typeface="Calibri"/>
                <a:cs typeface="Calibri"/>
              </a:rPr>
              <a:t>46 </a:t>
            </a:r>
            <a:r>
              <a:rPr sz="900" spc="25" dirty="0">
                <a:solidFill>
                  <a:srgbClr val="6078AD"/>
                </a:solidFill>
                <a:latin typeface="Calibri"/>
                <a:cs typeface="Calibri"/>
              </a:rPr>
              <a:t>millones </a:t>
            </a:r>
            <a:r>
              <a:rPr sz="900" spc="15" dirty="0">
                <a:solidFill>
                  <a:srgbClr val="6078AD"/>
                </a:solidFill>
                <a:latin typeface="Calibri"/>
                <a:cs typeface="Calibri"/>
              </a:rPr>
              <a:t>de </a:t>
            </a:r>
            <a:r>
              <a:rPr sz="900" spc="25" dirty="0">
                <a:solidFill>
                  <a:srgbClr val="6078AD"/>
                </a:solidFill>
                <a:latin typeface="Calibri"/>
                <a:cs typeface="Calibri"/>
              </a:rPr>
              <a:t>habitantes colapsan</a:t>
            </a:r>
            <a:r>
              <a:rPr sz="900" spc="-135" dirty="0">
                <a:solidFill>
                  <a:srgbClr val="6078AD"/>
                </a:solidFill>
                <a:latin typeface="Calibri"/>
                <a:cs typeface="Calibri"/>
              </a:rPr>
              <a:t> </a:t>
            </a:r>
            <a:r>
              <a:rPr sz="900" spc="25" dirty="0">
                <a:solidFill>
                  <a:srgbClr val="6078AD"/>
                </a:solidFill>
                <a:latin typeface="Calibri"/>
                <a:cs typeface="Calibri"/>
              </a:rPr>
              <a:t>la</a:t>
            </a:r>
            <a:endParaRPr sz="900">
              <a:latin typeface="Calibri"/>
              <a:cs typeface="Calibri"/>
            </a:endParaRPr>
          </a:p>
          <a:p>
            <a:pPr algn="ctr">
              <a:lnSpc>
                <a:spcPct val="100000"/>
              </a:lnSpc>
              <a:spcBef>
                <a:spcPts val="120"/>
              </a:spcBef>
            </a:pPr>
            <a:r>
              <a:rPr sz="900" spc="30" dirty="0">
                <a:solidFill>
                  <a:srgbClr val="6078AD"/>
                </a:solidFill>
                <a:latin typeface="Calibri"/>
                <a:cs typeface="Calibri"/>
              </a:rPr>
              <a:t>infraestructura </a:t>
            </a:r>
            <a:r>
              <a:rPr sz="900" spc="15" dirty="0">
                <a:solidFill>
                  <a:srgbClr val="6078AD"/>
                </a:solidFill>
                <a:latin typeface="Calibri"/>
                <a:cs typeface="Calibri"/>
              </a:rPr>
              <a:t>de </a:t>
            </a:r>
            <a:r>
              <a:rPr sz="900" spc="25" dirty="0">
                <a:solidFill>
                  <a:srgbClr val="6078AD"/>
                </a:solidFill>
                <a:latin typeface="Calibri"/>
                <a:cs typeface="Calibri"/>
              </a:rPr>
              <a:t>la </a:t>
            </a:r>
            <a:r>
              <a:rPr sz="900" spc="30" dirty="0">
                <a:solidFill>
                  <a:srgbClr val="6078AD"/>
                </a:solidFill>
                <a:latin typeface="Calibri"/>
                <a:cs typeface="Calibri"/>
              </a:rPr>
              <a:t>Seguridad</a:t>
            </a:r>
            <a:r>
              <a:rPr sz="900" spc="-125" dirty="0">
                <a:solidFill>
                  <a:srgbClr val="6078AD"/>
                </a:solidFill>
                <a:latin typeface="Calibri"/>
                <a:cs typeface="Calibri"/>
              </a:rPr>
              <a:t> </a:t>
            </a:r>
            <a:r>
              <a:rPr sz="900" spc="15" dirty="0">
                <a:solidFill>
                  <a:srgbClr val="6078AD"/>
                </a:solidFill>
                <a:latin typeface="Calibri"/>
                <a:cs typeface="Calibri"/>
              </a:rPr>
              <a:t>Social.</a:t>
            </a:r>
            <a:endParaRPr sz="900">
              <a:latin typeface="Calibri"/>
              <a:cs typeface="Calibri"/>
            </a:endParaRPr>
          </a:p>
        </p:txBody>
      </p:sp>
      <p:sp>
        <p:nvSpPr>
          <p:cNvPr id="44" name="object 44"/>
          <p:cNvSpPr txBox="1"/>
          <p:nvPr/>
        </p:nvSpPr>
        <p:spPr>
          <a:xfrm>
            <a:off x="4855126" y="1754347"/>
            <a:ext cx="1718945" cy="530860"/>
          </a:xfrm>
          <a:prstGeom prst="rect">
            <a:avLst/>
          </a:prstGeom>
        </p:spPr>
        <p:txBody>
          <a:bodyPr vert="horz" wrap="square" lIns="0" tIns="12700" rIns="0" bIns="0" rtlCol="0">
            <a:spAutoFit/>
          </a:bodyPr>
          <a:lstStyle/>
          <a:p>
            <a:pPr algn="ctr">
              <a:lnSpc>
                <a:spcPct val="100000"/>
              </a:lnSpc>
              <a:spcBef>
                <a:spcPts val="100"/>
              </a:spcBef>
            </a:pPr>
            <a:r>
              <a:rPr sz="1400" spc="25" dirty="0">
                <a:solidFill>
                  <a:srgbClr val="004689"/>
                </a:solidFill>
                <a:latin typeface="Garamond"/>
                <a:cs typeface="Garamond"/>
              </a:rPr>
              <a:t>SANIDAD</a:t>
            </a:r>
            <a:r>
              <a:rPr sz="1400" spc="-45" dirty="0">
                <a:solidFill>
                  <a:srgbClr val="004689"/>
                </a:solidFill>
                <a:latin typeface="Garamond"/>
                <a:cs typeface="Garamond"/>
              </a:rPr>
              <a:t> </a:t>
            </a:r>
            <a:r>
              <a:rPr sz="1400" spc="5" dirty="0">
                <a:solidFill>
                  <a:srgbClr val="004689"/>
                </a:solidFill>
                <a:latin typeface="Garamond"/>
                <a:cs typeface="Garamond"/>
              </a:rPr>
              <a:t>PRIVADA:</a:t>
            </a:r>
            <a:endParaRPr sz="1400">
              <a:latin typeface="Garamond"/>
              <a:cs typeface="Garamond"/>
            </a:endParaRPr>
          </a:p>
          <a:p>
            <a:pPr algn="ctr">
              <a:lnSpc>
                <a:spcPct val="100000"/>
              </a:lnSpc>
              <a:spcBef>
                <a:spcPts val="20"/>
              </a:spcBef>
            </a:pPr>
            <a:r>
              <a:rPr sz="900" spc="35" dirty="0">
                <a:solidFill>
                  <a:srgbClr val="6078AD"/>
                </a:solidFill>
                <a:latin typeface="Calibri"/>
                <a:cs typeface="Calibri"/>
              </a:rPr>
              <a:t>Su </a:t>
            </a:r>
            <a:r>
              <a:rPr sz="900" spc="25" dirty="0">
                <a:solidFill>
                  <a:srgbClr val="6078AD"/>
                </a:solidFill>
                <a:latin typeface="Calibri"/>
                <a:cs typeface="Calibri"/>
              </a:rPr>
              <a:t>salud </a:t>
            </a:r>
            <a:r>
              <a:rPr sz="900" spc="20" dirty="0">
                <a:solidFill>
                  <a:srgbClr val="6078AD"/>
                </a:solidFill>
                <a:latin typeface="Calibri"/>
                <a:cs typeface="Calibri"/>
              </a:rPr>
              <a:t>y </a:t>
            </a:r>
            <a:r>
              <a:rPr sz="900" spc="25" dirty="0">
                <a:solidFill>
                  <a:srgbClr val="6078AD"/>
                </a:solidFill>
                <a:latin typeface="Calibri"/>
                <a:cs typeface="Calibri"/>
              </a:rPr>
              <a:t>la </a:t>
            </a:r>
            <a:r>
              <a:rPr sz="900" spc="15" dirty="0">
                <a:solidFill>
                  <a:srgbClr val="6078AD"/>
                </a:solidFill>
                <a:latin typeface="Calibri"/>
                <a:cs typeface="Calibri"/>
              </a:rPr>
              <a:t>de</a:t>
            </a:r>
            <a:r>
              <a:rPr sz="900" spc="-145" dirty="0">
                <a:solidFill>
                  <a:srgbClr val="6078AD"/>
                </a:solidFill>
                <a:latin typeface="Calibri"/>
                <a:cs typeface="Calibri"/>
              </a:rPr>
              <a:t> </a:t>
            </a:r>
            <a:r>
              <a:rPr sz="900" spc="20" dirty="0">
                <a:solidFill>
                  <a:srgbClr val="6078AD"/>
                </a:solidFill>
                <a:latin typeface="Calibri"/>
                <a:cs typeface="Calibri"/>
              </a:rPr>
              <a:t>los</a:t>
            </a:r>
            <a:endParaRPr sz="900">
              <a:latin typeface="Calibri"/>
              <a:cs typeface="Calibri"/>
            </a:endParaRPr>
          </a:p>
          <a:p>
            <a:pPr algn="ctr">
              <a:lnSpc>
                <a:spcPct val="100000"/>
              </a:lnSpc>
              <a:spcBef>
                <a:spcPts val="120"/>
              </a:spcBef>
            </a:pPr>
            <a:r>
              <a:rPr sz="900" spc="25" dirty="0">
                <a:solidFill>
                  <a:srgbClr val="6078AD"/>
                </a:solidFill>
                <a:latin typeface="Calibri"/>
                <a:cs typeface="Calibri"/>
              </a:rPr>
              <a:t>suyos </a:t>
            </a:r>
            <a:r>
              <a:rPr sz="900" spc="15" dirty="0">
                <a:solidFill>
                  <a:srgbClr val="6078AD"/>
                </a:solidFill>
                <a:latin typeface="Calibri"/>
                <a:cs typeface="Calibri"/>
              </a:rPr>
              <a:t>es </a:t>
            </a:r>
            <a:r>
              <a:rPr sz="900" spc="20" dirty="0">
                <a:solidFill>
                  <a:srgbClr val="6078AD"/>
                </a:solidFill>
                <a:latin typeface="Calibri"/>
                <a:cs typeface="Calibri"/>
              </a:rPr>
              <a:t>lo</a:t>
            </a:r>
            <a:r>
              <a:rPr sz="900" spc="-70" dirty="0">
                <a:solidFill>
                  <a:srgbClr val="6078AD"/>
                </a:solidFill>
                <a:latin typeface="Calibri"/>
                <a:cs typeface="Calibri"/>
              </a:rPr>
              <a:t> </a:t>
            </a:r>
            <a:r>
              <a:rPr sz="900" spc="15" dirty="0">
                <a:solidFill>
                  <a:srgbClr val="6078AD"/>
                </a:solidFill>
                <a:latin typeface="Calibri"/>
                <a:cs typeface="Calibri"/>
              </a:rPr>
              <a:t>primero.</a:t>
            </a:r>
            <a:endParaRPr sz="900">
              <a:latin typeface="Calibri"/>
              <a:cs typeface="Calibri"/>
            </a:endParaRPr>
          </a:p>
        </p:txBody>
      </p:sp>
      <p:sp>
        <p:nvSpPr>
          <p:cNvPr id="45" name="object 45"/>
          <p:cNvSpPr/>
          <p:nvPr/>
        </p:nvSpPr>
        <p:spPr>
          <a:xfrm>
            <a:off x="2557132" y="10017874"/>
            <a:ext cx="1562735" cy="211454"/>
          </a:xfrm>
          <a:custGeom>
            <a:avLst/>
            <a:gdLst/>
            <a:ahLst/>
            <a:cxnLst/>
            <a:rect l="l" t="t" r="r" b="b"/>
            <a:pathLst>
              <a:path w="1562735" h="211454">
                <a:moveTo>
                  <a:pt x="1562531" y="0"/>
                </a:moveTo>
                <a:lnTo>
                  <a:pt x="0" y="0"/>
                </a:lnTo>
                <a:lnTo>
                  <a:pt x="0" y="211302"/>
                </a:lnTo>
                <a:lnTo>
                  <a:pt x="1562531" y="211302"/>
                </a:lnTo>
                <a:lnTo>
                  <a:pt x="1562531" y="0"/>
                </a:lnTo>
                <a:close/>
              </a:path>
            </a:pathLst>
          </a:custGeom>
          <a:solidFill>
            <a:srgbClr val="FEE7DC"/>
          </a:solidFill>
        </p:spPr>
        <p:txBody>
          <a:bodyPr wrap="square" lIns="0" tIns="0" rIns="0" bIns="0" rtlCol="0"/>
          <a:lstStyle/>
          <a:p>
            <a:endParaRPr/>
          </a:p>
        </p:txBody>
      </p:sp>
      <p:sp>
        <p:nvSpPr>
          <p:cNvPr id="46" name="object 46"/>
          <p:cNvSpPr/>
          <p:nvPr/>
        </p:nvSpPr>
        <p:spPr>
          <a:xfrm>
            <a:off x="4672622" y="10017874"/>
            <a:ext cx="1170940" cy="211454"/>
          </a:xfrm>
          <a:custGeom>
            <a:avLst/>
            <a:gdLst/>
            <a:ahLst/>
            <a:cxnLst/>
            <a:rect l="l" t="t" r="r" b="b"/>
            <a:pathLst>
              <a:path w="1170939" h="211454">
                <a:moveTo>
                  <a:pt x="1170686" y="0"/>
                </a:moveTo>
                <a:lnTo>
                  <a:pt x="0" y="0"/>
                </a:lnTo>
                <a:lnTo>
                  <a:pt x="0" y="211302"/>
                </a:lnTo>
                <a:lnTo>
                  <a:pt x="1170686" y="211302"/>
                </a:lnTo>
                <a:lnTo>
                  <a:pt x="1170686" y="0"/>
                </a:lnTo>
                <a:close/>
              </a:path>
            </a:pathLst>
          </a:custGeom>
          <a:solidFill>
            <a:srgbClr val="FEE7DC"/>
          </a:solidFill>
        </p:spPr>
        <p:txBody>
          <a:bodyPr wrap="square" lIns="0" tIns="0" rIns="0" bIns="0" rtlCol="0"/>
          <a:lstStyle/>
          <a:p>
            <a:endParaRPr/>
          </a:p>
        </p:txBody>
      </p:sp>
      <p:sp>
        <p:nvSpPr>
          <p:cNvPr id="47" name="object 47"/>
          <p:cNvSpPr/>
          <p:nvPr/>
        </p:nvSpPr>
        <p:spPr>
          <a:xfrm>
            <a:off x="2560307" y="10017878"/>
            <a:ext cx="1556385" cy="0"/>
          </a:xfrm>
          <a:custGeom>
            <a:avLst/>
            <a:gdLst/>
            <a:ahLst/>
            <a:cxnLst/>
            <a:rect l="l" t="t" r="r" b="b"/>
            <a:pathLst>
              <a:path w="1556385">
                <a:moveTo>
                  <a:pt x="0" y="0"/>
                </a:moveTo>
                <a:lnTo>
                  <a:pt x="1556181" y="0"/>
                </a:lnTo>
              </a:path>
            </a:pathLst>
          </a:custGeom>
          <a:ln w="6350">
            <a:solidFill>
              <a:srgbClr val="004689"/>
            </a:solidFill>
          </a:ln>
        </p:spPr>
        <p:txBody>
          <a:bodyPr wrap="square" lIns="0" tIns="0" rIns="0" bIns="0" rtlCol="0"/>
          <a:lstStyle/>
          <a:p>
            <a:endParaRPr/>
          </a:p>
        </p:txBody>
      </p:sp>
      <p:sp>
        <p:nvSpPr>
          <p:cNvPr id="48" name="object 48"/>
          <p:cNvSpPr/>
          <p:nvPr/>
        </p:nvSpPr>
        <p:spPr>
          <a:xfrm>
            <a:off x="4675797" y="10017878"/>
            <a:ext cx="1164590" cy="0"/>
          </a:xfrm>
          <a:custGeom>
            <a:avLst/>
            <a:gdLst/>
            <a:ahLst/>
            <a:cxnLst/>
            <a:rect l="l" t="t" r="r" b="b"/>
            <a:pathLst>
              <a:path w="1164589">
                <a:moveTo>
                  <a:pt x="0" y="0"/>
                </a:moveTo>
                <a:lnTo>
                  <a:pt x="1164336" y="0"/>
                </a:lnTo>
              </a:path>
            </a:pathLst>
          </a:custGeom>
          <a:ln w="6350">
            <a:solidFill>
              <a:srgbClr val="004689"/>
            </a:solidFill>
          </a:ln>
        </p:spPr>
        <p:txBody>
          <a:bodyPr wrap="square" lIns="0" tIns="0" rIns="0" bIns="0" rtlCol="0"/>
          <a:lstStyle/>
          <a:p>
            <a:endParaRPr/>
          </a:p>
        </p:txBody>
      </p:sp>
      <p:sp>
        <p:nvSpPr>
          <p:cNvPr id="49" name="object 49"/>
          <p:cNvSpPr/>
          <p:nvPr/>
        </p:nvSpPr>
        <p:spPr>
          <a:xfrm>
            <a:off x="2560307" y="10229178"/>
            <a:ext cx="1556385" cy="0"/>
          </a:xfrm>
          <a:custGeom>
            <a:avLst/>
            <a:gdLst/>
            <a:ahLst/>
            <a:cxnLst/>
            <a:rect l="l" t="t" r="r" b="b"/>
            <a:pathLst>
              <a:path w="1556385">
                <a:moveTo>
                  <a:pt x="0" y="0"/>
                </a:moveTo>
                <a:lnTo>
                  <a:pt x="1556181" y="0"/>
                </a:lnTo>
              </a:path>
            </a:pathLst>
          </a:custGeom>
          <a:ln w="6350">
            <a:solidFill>
              <a:srgbClr val="004689"/>
            </a:solidFill>
          </a:ln>
        </p:spPr>
        <p:txBody>
          <a:bodyPr wrap="square" lIns="0" tIns="0" rIns="0" bIns="0" rtlCol="0"/>
          <a:lstStyle/>
          <a:p>
            <a:endParaRPr/>
          </a:p>
        </p:txBody>
      </p:sp>
      <p:sp>
        <p:nvSpPr>
          <p:cNvPr id="50" name="object 50"/>
          <p:cNvSpPr/>
          <p:nvPr/>
        </p:nvSpPr>
        <p:spPr>
          <a:xfrm>
            <a:off x="4675797" y="10229178"/>
            <a:ext cx="1164590" cy="0"/>
          </a:xfrm>
          <a:custGeom>
            <a:avLst/>
            <a:gdLst/>
            <a:ahLst/>
            <a:cxnLst/>
            <a:rect l="l" t="t" r="r" b="b"/>
            <a:pathLst>
              <a:path w="1164589">
                <a:moveTo>
                  <a:pt x="0" y="0"/>
                </a:moveTo>
                <a:lnTo>
                  <a:pt x="1164336" y="0"/>
                </a:lnTo>
              </a:path>
            </a:pathLst>
          </a:custGeom>
          <a:ln w="6350">
            <a:solidFill>
              <a:srgbClr val="004689"/>
            </a:solidFill>
          </a:ln>
        </p:spPr>
        <p:txBody>
          <a:bodyPr wrap="square" lIns="0" tIns="0" rIns="0" bIns="0" rtlCol="0"/>
          <a:lstStyle/>
          <a:p>
            <a:endParaRPr/>
          </a:p>
        </p:txBody>
      </p:sp>
      <p:sp>
        <p:nvSpPr>
          <p:cNvPr id="51" name="object 51"/>
          <p:cNvSpPr/>
          <p:nvPr/>
        </p:nvSpPr>
        <p:spPr>
          <a:xfrm>
            <a:off x="1854326" y="10017878"/>
            <a:ext cx="706120" cy="0"/>
          </a:xfrm>
          <a:custGeom>
            <a:avLst/>
            <a:gdLst/>
            <a:ahLst/>
            <a:cxnLst/>
            <a:rect l="l" t="t" r="r" b="b"/>
            <a:pathLst>
              <a:path w="706119">
                <a:moveTo>
                  <a:pt x="0" y="0"/>
                </a:moveTo>
                <a:lnTo>
                  <a:pt x="705967" y="0"/>
                </a:lnTo>
              </a:path>
            </a:pathLst>
          </a:custGeom>
          <a:ln w="6350">
            <a:solidFill>
              <a:srgbClr val="FFFFFF"/>
            </a:solidFill>
          </a:ln>
        </p:spPr>
        <p:txBody>
          <a:bodyPr wrap="square" lIns="0" tIns="0" rIns="0" bIns="0" rtlCol="0"/>
          <a:lstStyle/>
          <a:p>
            <a:endParaRPr/>
          </a:p>
        </p:txBody>
      </p:sp>
      <p:sp>
        <p:nvSpPr>
          <p:cNvPr id="52" name="object 52"/>
          <p:cNvSpPr/>
          <p:nvPr/>
        </p:nvSpPr>
        <p:spPr>
          <a:xfrm>
            <a:off x="2557132" y="10021051"/>
            <a:ext cx="0" cy="205104"/>
          </a:xfrm>
          <a:custGeom>
            <a:avLst/>
            <a:gdLst/>
            <a:ahLst/>
            <a:cxnLst/>
            <a:rect l="l" t="t" r="r" b="b"/>
            <a:pathLst>
              <a:path h="205104">
                <a:moveTo>
                  <a:pt x="0" y="204952"/>
                </a:moveTo>
                <a:lnTo>
                  <a:pt x="0" y="0"/>
                </a:lnTo>
              </a:path>
            </a:pathLst>
          </a:custGeom>
          <a:ln w="6350">
            <a:solidFill>
              <a:srgbClr val="FFFFFF"/>
            </a:solidFill>
          </a:ln>
        </p:spPr>
        <p:txBody>
          <a:bodyPr wrap="square" lIns="0" tIns="0" rIns="0" bIns="0" rtlCol="0"/>
          <a:lstStyle/>
          <a:p>
            <a:endParaRPr/>
          </a:p>
        </p:txBody>
      </p:sp>
      <p:sp>
        <p:nvSpPr>
          <p:cNvPr id="53" name="object 53"/>
          <p:cNvSpPr/>
          <p:nvPr/>
        </p:nvSpPr>
        <p:spPr>
          <a:xfrm>
            <a:off x="1854326" y="10229178"/>
            <a:ext cx="706120" cy="0"/>
          </a:xfrm>
          <a:custGeom>
            <a:avLst/>
            <a:gdLst/>
            <a:ahLst/>
            <a:cxnLst/>
            <a:rect l="l" t="t" r="r" b="b"/>
            <a:pathLst>
              <a:path w="706119">
                <a:moveTo>
                  <a:pt x="0" y="0"/>
                </a:moveTo>
                <a:lnTo>
                  <a:pt x="705967" y="0"/>
                </a:lnTo>
              </a:path>
            </a:pathLst>
          </a:custGeom>
          <a:ln w="6350">
            <a:solidFill>
              <a:srgbClr val="FFFFFF"/>
            </a:solidFill>
          </a:ln>
        </p:spPr>
        <p:txBody>
          <a:bodyPr wrap="square" lIns="0" tIns="0" rIns="0" bIns="0" rtlCol="0"/>
          <a:lstStyle/>
          <a:p>
            <a:endParaRPr/>
          </a:p>
        </p:txBody>
      </p:sp>
      <p:sp>
        <p:nvSpPr>
          <p:cNvPr id="54" name="object 54"/>
          <p:cNvSpPr/>
          <p:nvPr/>
        </p:nvSpPr>
        <p:spPr>
          <a:xfrm>
            <a:off x="4672622" y="10021051"/>
            <a:ext cx="0" cy="205104"/>
          </a:xfrm>
          <a:custGeom>
            <a:avLst/>
            <a:gdLst/>
            <a:ahLst/>
            <a:cxnLst/>
            <a:rect l="l" t="t" r="r" b="b"/>
            <a:pathLst>
              <a:path h="205104">
                <a:moveTo>
                  <a:pt x="0" y="204952"/>
                </a:moveTo>
                <a:lnTo>
                  <a:pt x="0" y="0"/>
                </a:lnTo>
              </a:path>
            </a:pathLst>
          </a:custGeom>
          <a:ln w="6350">
            <a:solidFill>
              <a:srgbClr val="FFFFFF"/>
            </a:solidFill>
          </a:ln>
        </p:spPr>
        <p:txBody>
          <a:bodyPr wrap="square" lIns="0" tIns="0" rIns="0" bIns="0" rtlCol="0"/>
          <a:lstStyle/>
          <a:p>
            <a:endParaRPr/>
          </a:p>
        </p:txBody>
      </p:sp>
      <p:sp>
        <p:nvSpPr>
          <p:cNvPr id="55" name="object 55"/>
          <p:cNvSpPr/>
          <p:nvPr/>
        </p:nvSpPr>
        <p:spPr>
          <a:xfrm>
            <a:off x="5840133" y="10017878"/>
            <a:ext cx="608965" cy="0"/>
          </a:xfrm>
          <a:custGeom>
            <a:avLst/>
            <a:gdLst/>
            <a:ahLst/>
            <a:cxnLst/>
            <a:rect l="l" t="t" r="r" b="b"/>
            <a:pathLst>
              <a:path w="608964">
                <a:moveTo>
                  <a:pt x="0" y="0"/>
                </a:moveTo>
                <a:lnTo>
                  <a:pt x="608482" y="0"/>
                </a:lnTo>
              </a:path>
            </a:pathLst>
          </a:custGeom>
          <a:ln w="6350">
            <a:solidFill>
              <a:srgbClr val="FFFFFF"/>
            </a:solidFill>
          </a:ln>
        </p:spPr>
        <p:txBody>
          <a:bodyPr wrap="square" lIns="0" tIns="0" rIns="0" bIns="0" rtlCol="0"/>
          <a:lstStyle/>
          <a:p>
            <a:endParaRPr/>
          </a:p>
        </p:txBody>
      </p:sp>
      <p:sp>
        <p:nvSpPr>
          <p:cNvPr id="56" name="object 56"/>
          <p:cNvSpPr/>
          <p:nvPr/>
        </p:nvSpPr>
        <p:spPr>
          <a:xfrm>
            <a:off x="5843320" y="10021051"/>
            <a:ext cx="0" cy="205104"/>
          </a:xfrm>
          <a:custGeom>
            <a:avLst/>
            <a:gdLst/>
            <a:ahLst/>
            <a:cxnLst/>
            <a:rect l="l" t="t" r="r" b="b"/>
            <a:pathLst>
              <a:path h="205104">
                <a:moveTo>
                  <a:pt x="0" y="204952"/>
                </a:moveTo>
                <a:lnTo>
                  <a:pt x="0" y="0"/>
                </a:lnTo>
              </a:path>
            </a:pathLst>
          </a:custGeom>
          <a:ln w="6350">
            <a:solidFill>
              <a:srgbClr val="FFFFFF"/>
            </a:solidFill>
          </a:ln>
        </p:spPr>
        <p:txBody>
          <a:bodyPr wrap="square" lIns="0" tIns="0" rIns="0" bIns="0" rtlCol="0"/>
          <a:lstStyle/>
          <a:p>
            <a:endParaRPr/>
          </a:p>
        </p:txBody>
      </p:sp>
      <p:sp>
        <p:nvSpPr>
          <p:cNvPr id="57" name="object 57"/>
          <p:cNvSpPr/>
          <p:nvPr/>
        </p:nvSpPr>
        <p:spPr>
          <a:xfrm>
            <a:off x="5840133" y="10229178"/>
            <a:ext cx="608965" cy="0"/>
          </a:xfrm>
          <a:custGeom>
            <a:avLst/>
            <a:gdLst/>
            <a:ahLst/>
            <a:cxnLst/>
            <a:rect l="l" t="t" r="r" b="b"/>
            <a:pathLst>
              <a:path w="608964">
                <a:moveTo>
                  <a:pt x="0" y="0"/>
                </a:moveTo>
                <a:lnTo>
                  <a:pt x="608482" y="0"/>
                </a:lnTo>
              </a:path>
            </a:pathLst>
          </a:custGeom>
          <a:ln w="6350">
            <a:solidFill>
              <a:srgbClr val="FFFFFF"/>
            </a:solidFill>
          </a:ln>
        </p:spPr>
        <p:txBody>
          <a:bodyPr wrap="square" lIns="0" tIns="0" rIns="0" bIns="0" rtlCol="0"/>
          <a:lstStyle/>
          <a:p>
            <a:endParaRPr/>
          </a:p>
        </p:txBody>
      </p:sp>
      <p:sp>
        <p:nvSpPr>
          <p:cNvPr id="58" name="object 58"/>
          <p:cNvSpPr txBox="1"/>
          <p:nvPr/>
        </p:nvSpPr>
        <p:spPr>
          <a:xfrm>
            <a:off x="1895607" y="9664790"/>
            <a:ext cx="3801110" cy="537210"/>
          </a:xfrm>
          <a:prstGeom prst="rect">
            <a:avLst/>
          </a:prstGeom>
        </p:spPr>
        <p:txBody>
          <a:bodyPr vert="horz" wrap="square" lIns="0" tIns="12700" rIns="0" bIns="0" rtlCol="0">
            <a:spAutoFit/>
          </a:bodyPr>
          <a:lstStyle/>
          <a:p>
            <a:pPr marL="293370">
              <a:lnSpc>
                <a:spcPct val="100000"/>
              </a:lnSpc>
              <a:spcBef>
                <a:spcPts val="100"/>
              </a:spcBef>
            </a:pPr>
            <a:r>
              <a:rPr sz="1400" spc="50" dirty="0">
                <a:solidFill>
                  <a:srgbClr val="004689"/>
                </a:solidFill>
                <a:latin typeface="Garamond"/>
                <a:cs typeface="Garamond"/>
              </a:rPr>
              <a:t>¿CUÁNTO </a:t>
            </a:r>
            <a:r>
              <a:rPr sz="1400" spc="-20" dirty="0">
                <a:solidFill>
                  <a:srgbClr val="004689"/>
                </a:solidFill>
                <a:latin typeface="Garamond"/>
                <a:cs typeface="Garamond"/>
              </a:rPr>
              <a:t>VALE </a:t>
            </a:r>
            <a:r>
              <a:rPr sz="1400" spc="55" dirty="0">
                <a:solidFill>
                  <a:srgbClr val="004689"/>
                </a:solidFill>
                <a:latin typeface="Garamond"/>
                <a:cs typeface="Garamond"/>
              </a:rPr>
              <a:t>PARA </a:t>
            </a:r>
            <a:r>
              <a:rPr sz="1400" dirty="0">
                <a:solidFill>
                  <a:srgbClr val="004689"/>
                </a:solidFill>
                <a:latin typeface="Garamond"/>
                <a:cs typeface="Garamond"/>
              </a:rPr>
              <a:t>USTED </a:t>
            </a:r>
            <a:r>
              <a:rPr sz="1400" spc="65" dirty="0">
                <a:solidFill>
                  <a:srgbClr val="004689"/>
                </a:solidFill>
                <a:latin typeface="Garamond"/>
                <a:cs typeface="Garamond"/>
              </a:rPr>
              <a:t>SU</a:t>
            </a:r>
            <a:r>
              <a:rPr sz="1400" spc="-140" dirty="0">
                <a:solidFill>
                  <a:srgbClr val="004689"/>
                </a:solidFill>
                <a:latin typeface="Garamond"/>
                <a:cs typeface="Garamond"/>
              </a:rPr>
              <a:t> </a:t>
            </a:r>
            <a:r>
              <a:rPr sz="1400" spc="50" dirty="0">
                <a:solidFill>
                  <a:srgbClr val="004689"/>
                </a:solidFill>
                <a:latin typeface="Garamond"/>
                <a:cs typeface="Garamond"/>
              </a:rPr>
              <a:t>SALUD?</a:t>
            </a:r>
            <a:endParaRPr sz="1400">
              <a:latin typeface="Garamond"/>
              <a:cs typeface="Garamond"/>
            </a:endParaRPr>
          </a:p>
          <a:p>
            <a:pPr marL="12700">
              <a:lnSpc>
                <a:spcPct val="100000"/>
              </a:lnSpc>
              <a:spcBef>
                <a:spcPts val="1265"/>
              </a:spcBef>
              <a:tabLst>
                <a:tab pos="2110105" algn="l"/>
                <a:tab pos="2377440" algn="l"/>
              </a:tabLst>
            </a:pPr>
            <a:r>
              <a:rPr sz="900" spc="30" dirty="0">
                <a:solidFill>
                  <a:srgbClr val="6078AD"/>
                </a:solidFill>
                <a:latin typeface="Calibri"/>
                <a:cs typeface="Calibri"/>
              </a:rPr>
              <a:t>Al</a:t>
            </a:r>
            <a:r>
              <a:rPr sz="900" spc="-5" dirty="0">
                <a:solidFill>
                  <a:srgbClr val="6078AD"/>
                </a:solidFill>
                <a:latin typeface="Calibri"/>
                <a:cs typeface="Calibri"/>
              </a:rPr>
              <a:t> </a:t>
            </a:r>
            <a:r>
              <a:rPr sz="900" spc="25" dirty="0">
                <a:solidFill>
                  <a:srgbClr val="6078AD"/>
                </a:solidFill>
                <a:latin typeface="Calibri"/>
                <a:cs typeface="Calibri"/>
              </a:rPr>
              <a:t>año	</a:t>
            </a:r>
            <a:r>
              <a:rPr sz="900" spc="35" dirty="0">
                <a:solidFill>
                  <a:srgbClr val="6078AD"/>
                </a:solidFill>
                <a:latin typeface="Calibri"/>
                <a:cs typeface="Calibri"/>
              </a:rPr>
              <a:t>€	</a:t>
            </a:r>
            <a:r>
              <a:rPr sz="900" spc="25" dirty="0">
                <a:solidFill>
                  <a:srgbClr val="6078AD"/>
                </a:solidFill>
                <a:latin typeface="Calibri"/>
                <a:cs typeface="Calibri"/>
              </a:rPr>
              <a:t>/ </a:t>
            </a:r>
            <a:r>
              <a:rPr sz="900" spc="35" dirty="0">
                <a:solidFill>
                  <a:srgbClr val="6078AD"/>
                </a:solidFill>
                <a:latin typeface="Calibri"/>
                <a:cs typeface="Calibri"/>
              </a:rPr>
              <a:t>12</a:t>
            </a:r>
            <a:r>
              <a:rPr sz="900" spc="-35" dirty="0">
                <a:solidFill>
                  <a:srgbClr val="6078AD"/>
                </a:solidFill>
                <a:latin typeface="Calibri"/>
                <a:cs typeface="Calibri"/>
              </a:rPr>
              <a:t> </a:t>
            </a:r>
            <a:r>
              <a:rPr sz="900" spc="45" dirty="0">
                <a:solidFill>
                  <a:srgbClr val="6078AD"/>
                </a:solidFill>
                <a:latin typeface="Calibri"/>
                <a:cs typeface="Calibri"/>
              </a:rPr>
              <a:t>=</a:t>
            </a:r>
            <a:endParaRPr sz="900">
              <a:latin typeface="Calibri"/>
              <a:cs typeface="Calibri"/>
            </a:endParaRPr>
          </a:p>
        </p:txBody>
      </p:sp>
      <p:sp>
        <p:nvSpPr>
          <p:cNvPr id="59" name="object 59"/>
          <p:cNvSpPr txBox="1"/>
          <p:nvPr/>
        </p:nvSpPr>
        <p:spPr>
          <a:xfrm>
            <a:off x="5729699" y="10038818"/>
            <a:ext cx="498475" cy="162560"/>
          </a:xfrm>
          <a:prstGeom prst="rect">
            <a:avLst/>
          </a:prstGeom>
        </p:spPr>
        <p:txBody>
          <a:bodyPr vert="horz" wrap="square" lIns="0" tIns="12700" rIns="0" bIns="0" rtlCol="0">
            <a:spAutoFit/>
          </a:bodyPr>
          <a:lstStyle/>
          <a:p>
            <a:pPr>
              <a:lnSpc>
                <a:spcPct val="100000"/>
              </a:lnSpc>
              <a:spcBef>
                <a:spcPts val="100"/>
              </a:spcBef>
            </a:pPr>
            <a:r>
              <a:rPr sz="900" spc="35" dirty="0">
                <a:solidFill>
                  <a:srgbClr val="6078AD"/>
                </a:solidFill>
                <a:latin typeface="Calibri"/>
                <a:cs typeface="Calibri"/>
              </a:rPr>
              <a:t>€ </a:t>
            </a:r>
            <a:r>
              <a:rPr sz="900" spc="25" dirty="0">
                <a:solidFill>
                  <a:srgbClr val="6078AD"/>
                </a:solidFill>
                <a:latin typeface="Calibri"/>
                <a:cs typeface="Calibri"/>
              </a:rPr>
              <a:t>al</a:t>
            </a:r>
            <a:r>
              <a:rPr sz="900" dirty="0">
                <a:solidFill>
                  <a:srgbClr val="6078AD"/>
                </a:solidFill>
                <a:latin typeface="Calibri"/>
                <a:cs typeface="Calibri"/>
              </a:rPr>
              <a:t> </a:t>
            </a:r>
            <a:r>
              <a:rPr sz="900" spc="35" dirty="0">
                <a:solidFill>
                  <a:srgbClr val="6078AD"/>
                </a:solidFill>
                <a:latin typeface="Calibri"/>
                <a:cs typeface="Calibri"/>
              </a:rPr>
              <a:t>mes</a:t>
            </a:r>
            <a:endParaRPr sz="900">
              <a:latin typeface="Calibri"/>
              <a:cs typeface="Calibri"/>
            </a:endParaRPr>
          </a:p>
        </p:txBody>
      </p:sp>
      <p:sp>
        <p:nvSpPr>
          <p:cNvPr id="60" name="object 60"/>
          <p:cNvSpPr txBox="1"/>
          <p:nvPr/>
        </p:nvSpPr>
        <p:spPr>
          <a:xfrm>
            <a:off x="1450225" y="1936801"/>
            <a:ext cx="757555" cy="351155"/>
          </a:xfrm>
          <a:prstGeom prst="rect">
            <a:avLst/>
          </a:prstGeom>
        </p:spPr>
        <p:txBody>
          <a:bodyPr vert="horz" wrap="square" lIns="0" tIns="12700" rIns="0" bIns="0" rtlCol="0">
            <a:spAutoFit/>
          </a:bodyPr>
          <a:lstStyle/>
          <a:p>
            <a:pPr algn="ctr">
              <a:lnSpc>
                <a:spcPts val="1160"/>
              </a:lnSpc>
              <a:spcBef>
                <a:spcPts val="100"/>
              </a:spcBef>
            </a:pPr>
            <a:r>
              <a:rPr sz="1000" spc="20" dirty="0">
                <a:solidFill>
                  <a:srgbClr val="D2232A"/>
                </a:solidFill>
                <a:latin typeface="Calibri"/>
                <a:cs typeface="Calibri"/>
              </a:rPr>
              <a:t>¡Gran</a:t>
            </a:r>
            <a:r>
              <a:rPr sz="1000" spc="-60" dirty="0">
                <a:solidFill>
                  <a:srgbClr val="D2232A"/>
                </a:solidFill>
                <a:latin typeface="Calibri"/>
                <a:cs typeface="Calibri"/>
              </a:rPr>
              <a:t> </a:t>
            </a:r>
            <a:r>
              <a:rPr sz="1000" spc="20" dirty="0">
                <a:solidFill>
                  <a:srgbClr val="D2232A"/>
                </a:solidFill>
                <a:latin typeface="Calibri"/>
                <a:cs typeface="Calibri"/>
              </a:rPr>
              <a:t>atasco!</a:t>
            </a:r>
            <a:endParaRPr sz="1000">
              <a:latin typeface="Calibri"/>
              <a:cs typeface="Calibri"/>
            </a:endParaRPr>
          </a:p>
          <a:p>
            <a:pPr algn="ctr">
              <a:lnSpc>
                <a:spcPts val="680"/>
              </a:lnSpc>
            </a:pPr>
            <a:r>
              <a:rPr sz="600" spc="15" dirty="0">
                <a:solidFill>
                  <a:srgbClr val="D2232A"/>
                </a:solidFill>
                <a:latin typeface="Calibri"/>
                <a:cs typeface="Calibri"/>
              </a:rPr>
              <a:t>(listas </a:t>
            </a:r>
            <a:r>
              <a:rPr sz="600" spc="10" dirty="0">
                <a:solidFill>
                  <a:srgbClr val="D2232A"/>
                </a:solidFill>
                <a:latin typeface="Calibri"/>
                <a:cs typeface="Calibri"/>
              </a:rPr>
              <a:t>de</a:t>
            </a:r>
            <a:r>
              <a:rPr sz="600" spc="-40" dirty="0">
                <a:solidFill>
                  <a:srgbClr val="D2232A"/>
                </a:solidFill>
                <a:latin typeface="Calibri"/>
                <a:cs typeface="Calibri"/>
              </a:rPr>
              <a:t> </a:t>
            </a:r>
            <a:r>
              <a:rPr sz="600" spc="10" dirty="0">
                <a:solidFill>
                  <a:srgbClr val="D2232A"/>
                </a:solidFill>
                <a:latin typeface="Calibri"/>
                <a:cs typeface="Calibri"/>
              </a:rPr>
              <a:t>espera</a:t>
            </a:r>
            <a:endParaRPr sz="600">
              <a:latin typeface="Calibri"/>
              <a:cs typeface="Calibri"/>
            </a:endParaRPr>
          </a:p>
          <a:p>
            <a:pPr algn="ctr">
              <a:lnSpc>
                <a:spcPct val="100000"/>
              </a:lnSpc>
            </a:pPr>
            <a:r>
              <a:rPr sz="600" spc="10" dirty="0">
                <a:solidFill>
                  <a:srgbClr val="D2232A"/>
                </a:solidFill>
                <a:latin typeface="Calibri"/>
                <a:cs typeface="Calibri"/>
              </a:rPr>
              <a:t>terroríficas)</a:t>
            </a:r>
            <a:endParaRPr sz="600">
              <a:latin typeface="Calibri"/>
              <a:cs typeface="Calibri"/>
            </a:endParaRPr>
          </a:p>
        </p:txBody>
      </p:sp>
      <p:sp>
        <p:nvSpPr>
          <p:cNvPr id="61" name="object 61"/>
          <p:cNvSpPr txBox="1"/>
          <p:nvPr/>
        </p:nvSpPr>
        <p:spPr>
          <a:xfrm>
            <a:off x="931842" y="2452979"/>
            <a:ext cx="798195" cy="259715"/>
          </a:xfrm>
          <a:prstGeom prst="rect">
            <a:avLst/>
          </a:prstGeom>
        </p:spPr>
        <p:txBody>
          <a:bodyPr vert="horz" wrap="square" lIns="0" tIns="12700" rIns="0" bIns="0" rtlCol="0">
            <a:spAutoFit/>
          </a:bodyPr>
          <a:lstStyle/>
          <a:p>
            <a:pPr algn="ctr">
              <a:lnSpc>
                <a:spcPts val="1160"/>
              </a:lnSpc>
              <a:spcBef>
                <a:spcPts val="100"/>
              </a:spcBef>
            </a:pPr>
            <a:r>
              <a:rPr sz="1000" spc="20" dirty="0">
                <a:solidFill>
                  <a:srgbClr val="D2232A"/>
                </a:solidFill>
                <a:latin typeface="Calibri"/>
                <a:cs typeface="Calibri"/>
              </a:rPr>
              <a:t>¡Masificación!</a:t>
            </a:r>
            <a:endParaRPr sz="1000">
              <a:latin typeface="Calibri"/>
              <a:cs typeface="Calibri"/>
            </a:endParaRPr>
          </a:p>
          <a:p>
            <a:pPr algn="ctr">
              <a:lnSpc>
                <a:spcPts val="680"/>
              </a:lnSpc>
            </a:pPr>
            <a:r>
              <a:rPr sz="600" spc="10" dirty="0">
                <a:solidFill>
                  <a:srgbClr val="D2232A"/>
                </a:solidFill>
                <a:latin typeface="Calibri"/>
                <a:cs typeface="Calibri"/>
              </a:rPr>
              <a:t>La </a:t>
            </a:r>
            <a:r>
              <a:rPr sz="600" spc="20" dirty="0">
                <a:solidFill>
                  <a:srgbClr val="D2232A"/>
                </a:solidFill>
                <a:latin typeface="Calibri"/>
                <a:cs typeface="Calibri"/>
              </a:rPr>
              <a:t>Sanidad</a:t>
            </a:r>
            <a:r>
              <a:rPr sz="600" spc="-40" dirty="0">
                <a:solidFill>
                  <a:srgbClr val="D2232A"/>
                </a:solidFill>
                <a:latin typeface="Calibri"/>
                <a:cs typeface="Calibri"/>
              </a:rPr>
              <a:t> </a:t>
            </a:r>
            <a:r>
              <a:rPr sz="600" spc="15" dirty="0">
                <a:solidFill>
                  <a:srgbClr val="D2232A"/>
                </a:solidFill>
                <a:latin typeface="Calibri"/>
                <a:cs typeface="Calibri"/>
              </a:rPr>
              <a:t>Pública</a:t>
            </a:r>
            <a:endParaRPr sz="600">
              <a:latin typeface="Calibri"/>
              <a:cs typeface="Calibri"/>
            </a:endParaRPr>
          </a:p>
        </p:txBody>
      </p:sp>
      <p:sp>
        <p:nvSpPr>
          <p:cNvPr id="62" name="object 62"/>
          <p:cNvSpPr txBox="1"/>
          <p:nvPr/>
        </p:nvSpPr>
        <p:spPr>
          <a:xfrm>
            <a:off x="2024408" y="2338502"/>
            <a:ext cx="988694" cy="259079"/>
          </a:xfrm>
          <a:prstGeom prst="rect">
            <a:avLst/>
          </a:prstGeom>
        </p:spPr>
        <p:txBody>
          <a:bodyPr vert="horz" wrap="square" lIns="0" tIns="12700" rIns="0" bIns="0" rtlCol="0">
            <a:spAutoFit/>
          </a:bodyPr>
          <a:lstStyle/>
          <a:p>
            <a:pPr algn="ctr">
              <a:lnSpc>
                <a:spcPts val="1160"/>
              </a:lnSpc>
              <a:spcBef>
                <a:spcPts val="100"/>
              </a:spcBef>
            </a:pPr>
            <a:r>
              <a:rPr sz="1000" spc="20" dirty="0">
                <a:solidFill>
                  <a:srgbClr val="D2232A"/>
                </a:solidFill>
                <a:latin typeface="Calibri"/>
                <a:cs typeface="Calibri"/>
              </a:rPr>
              <a:t>¡Sin</a:t>
            </a:r>
            <a:r>
              <a:rPr sz="1000" spc="-20" dirty="0">
                <a:solidFill>
                  <a:srgbClr val="D2232A"/>
                </a:solidFill>
                <a:latin typeface="Calibri"/>
                <a:cs typeface="Calibri"/>
              </a:rPr>
              <a:t> </a:t>
            </a:r>
            <a:r>
              <a:rPr sz="1000" spc="20" dirty="0">
                <a:solidFill>
                  <a:srgbClr val="D2232A"/>
                </a:solidFill>
                <a:latin typeface="Calibri"/>
                <a:cs typeface="Calibri"/>
              </a:rPr>
              <a:t>confort!</a:t>
            </a:r>
            <a:endParaRPr sz="1000">
              <a:latin typeface="Calibri"/>
              <a:cs typeface="Calibri"/>
            </a:endParaRPr>
          </a:p>
          <a:p>
            <a:pPr algn="ctr">
              <a:lnSpc>
                <a:spcPts val="680"/>
              </a:lnSpc>
            </a:pPr>
            <a:r>
              <a:rPr sz="600" spc="10" dirty="0">
                <a:solidFill>
                  <a:srgbClr val="D2232A"/>
                </a:solidFill>
                <a:latin typeface="Calibri"/>
                <a:cs typeface="Calibri"/>
              </a:rPr>
              <a:t>(con </a:t>
            </a:r>
            <a:r>
              <a:rPr sz="600" spc="25" dirty="0">
                <a:solidFill>
                  <a:srgbClr val="D2232A"/>
                </a:solidFill>
                <a:latin typeface="Calibri"/>
                <a:cs typeface="Calibri"/>
              </a:rPr>
              <a:t>muchas</a:t>
            </a:r>
            <a:r>
              <a:rPr sz="600" spc="-60" dirty="0">
                <a:solidFill>
                  <a:srgbClr val="D2232A"/>
                </a:solidFill>
                <a:latin typeface="Calibri"/>
                <a:cs typeface="Calibri"/>
              </a:rPr>
              <a:t> </a:t>
            </a:r>
            <a:r>
              <a:rPr sz="600" spc="15" dirty="0">
                <a:solidFill>
                  <a:srgbClr val="D2232A"/>
                </a:solidFill>
                <a:latin typeface="Calibri"/>
                <a:cs typeface="Calibri"/>
              </a:rPr>
              <a:t>incomodidades)</a:t>
            </a:r>
            <a:endParaRPr sz="600">
              <a:latin typeface="Calibri"/>
              <a:cs typeface="Calibri"/>
            </a:endParaRPr>
          </a:p>
        </p:txBody>
      </p:sp>
      <p:sp>
        <p:nvSpPr>
          <p:cNvPr id="63" name="object 63"/>
          <p:cNvSpPr txBox="1"/>
          <p:nvPr/>
        </p:nvSpPr>
        <p:spPr>
          <a:xfrm>
            <a:off x="3117367" y="2794368"/>
            <a:ext cx="810895" cy="412115"/>
          </a:xfrm>
          <a:prstGeom prst="rect">
            <a:avLst/>
          </a:prstGeom>
        </p:spPr>
        <p:txBody>
          <a:bodyPr vert="horz" wrap="square" lIns="0" tIns="12700" rIns="0" bIns="0" rtlCol="0">
            <a:spAutoFit/>
          </a:bodyPr>
          <a:lstStyle/>
          <a:p>
            <a:pPr marL="84455" marR="76835" indent="-635" algn="ctr">
              <a:lnSpc>
                <a:spcPct val="100000"/>
              </a:lnSpc>
              <a:spcBef>
                <a:spcPts val="100"/>
              </a:spcBef>
            </a:pPr>
            <a:r>
              <a:rPr sz="1000" spc="20" dirty="0">
                <a:solidFill>
                  <a:srgbClr val="D2232A"/>
                </a:solidFill>
                <a:latin typeface="Calibri"/>
                <a:cs typeface="Calibri"/>
              </a:rPr>
              <a:t>¡Libertad  </a:t>
            </a:r>
            <a:r>
              <a:rPr sz="1000" dirty="0">
                <a:solidFill>
                  <a:srgbClr val="D2232A"/>
                </a:solidFill>
                <a:latin typeface="Calibri"/>
                <a:cs typeface="Calibri"/>
              </a:rPr>
              <a:t>r</a:t>
            </a:r>
            <a:r>
              <a:rPr sz="1000" spc="30" dirty="0">
                <a:solidFill>
                  <a:srgbClr val="D2232A"/>
                </a:solidFill>
                <a:latin typeface="Calibri"/>
                <a:cs typeface="Calibri"/>
              </a:rPr>
              <a:t>estringida!</a:t>
            </a:r>
            <a:endParaRPr sz="1000">
              <a:latin typeface="Calibri"/>
              <a:cs typeface="Calibri"/>
            </a:endParaRPr>
          </a:p>
          <a:p>
            <a:pPr algn="ctr">
              <a:lnSpc>
                <a:spcPts val="640"/>
              </a:lnSpc>
            </a:pPr>
            <a:r>
              <a:rPr sz="600" dirty="0">
                <a:solidFill>
                  <a:srgbClr val="D2232A"/>
                </a:solidFill>
                <a:latin typeface="Calibri"/>
                <a:cs typeface="Calibri"/>
              </a:rPr>
              <a:t>(de </a:t>
            </a:r>
            <a:r>
              <a:rPr sz="600" spc="10" dirty="0">
                <a:solidFill>
                  <a:srgbClr val="D2232A"/>
                </a:solidFill>
                <a:latin typeface="Calibri"/>
                <a:cs typeface="Calibri"/>
              </a:rPr>
              <a:t>médicos,</a:t>
            </a:r>
            <a:r>
              <a:rPr sz="600" spc="-80" dirty="0">
                <a:solidFill>
                  <a:srgbClr val="D2232A"/>
                </a:solidFill>
                <a:latin typeface="Calibri"/>
                <a:cs typeface="Calibri"/>
              </a:rPr>
              <a:t> </a:t>
            </a:r>
            <a:r>
              <a:rPr sz="600" spc="15" dirty="0">
                <a:solidFill>
                  <a:srgbClr val="D2232A"/>
                </a:solidFill>
                <a:latin typeface="Calibri"/>
                <a:cs typeface="Calibri"/>
              </a:rPr>
              <a:t>hospitales)</a:t>
            </a:r>
            <a:endParaRPr sz="600">
              <a:latin typeface="Calibri"/>
              <a:cs typeface="Calibri"/>
            </a:endParaRPr>
          </a:p>
        </p:txBody>
      </p:sp>
      <p:sp>
        <p:nvSpPr>
          <p:cNvPr id="64" name="object 64"/>
          <p:cNvSpPr txBox="1"/>
          <p:nvPr/>
        </p:nvSpPr>
        <p:spPr>
          <a:xfrm>
            <a:off x="2051011" y="3613975"/>
            <a:ext cx="837565" cy="259079"/>
          </a:xfrm>
          <a:prstGeom prst="rect">
            <a:avLst/>
          </a:prstGeom>
        </p:spPr>
        <p:txBody>
          <a:bodyPr vert="horz" wrap="square" lIns="0" tIns="12700" rIns="0" bIns="0" rtlCol="0">
            <a:spAutoFit/>
          </a:bodyPr>
          <a:lstStyle/>
          <a:p>
            <a:pPr marL="12700">
              <a:lnSpc>
                <a:spcPts val="1160"/>
              </a:lnSpc>
              <a:spcBef>
                <a:spcPts val="100"/>
              </a:spcBef>
            </a:pPr>
            <a:r>
              <a:rPr sz="1000" spc="20" dirty="0">
                <a:solidFill>
                  <a:srgbClr val="D2232A"/>
                </a:solidFill>
                <a:latin typeface="Calibri"/>
                <a:cs typeface="Calibri"/>
              </a:rPr>
              <a:t>¡Sin</a:t>
            </a:r>
            <a:r>
              <a:rPr sz="1000" spc="-65" dirty="0">
                <a:solidFill>
                  <a:srgbClr val="D2232A"/>
                </a:solidFill>
                <a:latin typeface="Calibri"/>
                <a:cs typeface="Calibri"/>
              </a:rPr>
              <a:t> </a:t>
            </a:r>
            <a:r>
              <a:rPr sz="1000" spc="30" dirty="0">
                <a:solidFill>
                  <a:srgbClr val="D2232A"/>
                </a:solidFill>
                <a:latin typeface="Calibri"/>
                <a:cs typeface="Calibri"/>
              </a:rPr>
              <a:t>intimidad!</a:t>
            </a:r>
            <a:endParaRPr sz="1000">
              <a:latin typeface="Calibri"/>
              <a:cs typeface="Calibri"/>
            </a:endParaRPr>
          </a:p>
          <a:p>
            <a:pPr marL="18415">
              <a:lnSpc>
                <a:spcPts val="680"/>
              </a:lnSpc>
            </a:pPr>
            <a:r>
              <a:rPr sz="600" spc="15" dirty="0">
                <a:solidFill>
                  <a:srgbClr val="D2232A"/>
                </a:solidFill>
                <a:latin typeface="Calibri"/>
                <a:cs typeface="Calibri"/>
              </a:rPr>
              <a:t>(habitación</a:t>
            </a:r>
            <a:r>
              <a:rPr sz="600" spc="-10" dirty="0">
                <a:solidFill>
                  <a:srgbClr val="D2232A"/>
                </a:solidFill>
                <a:latin typeface="Calibri"/>
                <a:cs typeface="Calibri"/>
              </a:rPr>
              <a:t> </a:t>
            </a:r>
            <a:r>
              <a:rPr sz="600" spc="15" dirty="0">
                <a:solidFill>
                  <a:srgbClr val="D2232A"/>
                </a:solidFill>
                <a:latin typeface="Calibri"/>
                <a:cs typeface="Calibri"/>
              </a:rPr>
              <a:t>compartida)</a:t>
            </a:r>
            <a:endParaRPr sz="600">
              <a:latin typeface="Calibri"/>
              <a:cs typeface="Calibri"/>
            </a:endParaRPr>
          </a:p>
        </p:txBody>
      </p:sp>
      <p:sp>
        <p:nvSpPr>
          <p:cNvPr id="65" name="object 65"/>
          <p:cNvSpPr txBox="1"/>
          <p:nvPr/>
        </p:nvSpPr>
        <p:spPr>
          <a:xfrm>
            <a:off x="2813164" y="1930984"/>
            <a:ext cx="1170305" cy="350520"/>
          </a:xfrm>
          <a:prstGeom prst="rect">
            <a:avLst/>
          </a:prstGeom>
        </p:spPr>
        <p:txBody>
          <a:bodyPr vert="horz" wrap="square" lIns="0" tIns="12700" rIns="0" bIns="0" rtlCol="0">
            <a:spAutoFit/>
          </a:bodyPr>
          <a:lstStyle/>
          <a:p>
            <a:pPr algn="ctr">
              <a:lnSpc>
                <a:spcPts val="1160"/>
              </a:lnSpc>
              <a:spcBef>
                <a:spcPts val="100"/>
              </a:spcBef>
            </a:pPr>
            <a:r>
              <a:rPr sz="1000" spc="25" dirty="0">
                <a:solidFill>
                  <a:srgbClr val="D2232A"/>
                </a:solidFill>
                <a:latin typeface="Calibri"/>
                <a:cs typeface="Calibri"/>
              </a:rPr>
              <a:t>¡Despersonali</a:t>
            </a:r>
            <a:r>
              <a:rPr sz="1000" spc="10" dirty="0">
                <a:solidFill>
                  <a:srgbClr val="D2232A"/>
                </a:solidFill>
                <a:latin typeface="Calibri"/>
                <a:cs typeface="Calibri"/>
              </a:rPr>
              <a:t>z</a:t>
            </a:r>
            <a:r>
              <a:rPr sz="1000" spc="20" dirty="0">
                <a:solidFill>
                  <a:srgbClr val="D2232A"/>
                </a:solidFill>
                <a:latin typeface="Calibri"/>
                <a:cs typeface="Calibri"/>
              </a:rPr>
              <a:t>ación!</a:t>
            </a:r>
            <a:endParaRPr sz="1000">
              <a:latin typeface="Calibri"/>
              <a:cs typeface="Calibri"/>
            </a:endParaRPr>
          </a:p>
          <a:p>
            <a:pPr marL="3175" algn="ctr">
              <a:lnSpc>
                <a:spcPts val="680"/>
              </a:lnSpc>
            </a:pPr>
            <a:r>
              <a:rPr sz="600" spc="10" dirty="0">
                <a:solidFill>
                  <a:srgbClr val="D2232A"/>
                </a:solidFill>
                <a:latin typeface="Calibri"/>
                <a:cs typeface="Calibri"/>
              </a:rPr>
              <a:t>(trato</a:t>
            </a:r>
            <a:r>
              <a:rPr sz="600" spc="-10" dirty="0">
                <a:solidFill>
                  <a:srgbClr val="D2232A"/>
                </a:solidFill>
                <a:latin typeface="Calibri"/>
                <a:cs typeface="Calibri"/>
              </a:rPr>
              <a:t> </a:t>
            </a:r>
            <a:r>
              <a:rPr sz="600" spc="10" dirty="0">
                <a:solidFill>
                  <a:srgbClr val="D2232A"/>
                </a:solidFill>
                <a:latin typeface="Calibri"/>
                <a:cs typeface="Calibri"/>
              </a:rPr>
              <a:t>despersonalizado,</a:t>
            </a:r>
            <a:endParaRPr sz="600">
              <a:latin typeface="Calibri"/>
              <a:cs typeface="Calibri"/>
            </a:endParaRPr>
          </a:p>
          <a:p>
            <a:pPr algn="ctr">
              <a:lnSpc>
                <a:spcPct val="100000"/>
              </a:lnSpc>
            </a:pPr>
            <a:r>
              <a:rPr sz="600" spc="15" dirty="0">
                <a:solidFill>
                  <a:srgbClr val="D2232A"/>
                </a:solidFill>
                <a:latin typeface="Calibri"/>
                <a:cs typeface="Calibri"/>
              </a:rPr>
              <a:t>como </a:t>
            </a:r>
            <a:r>
              <a:rPr sz="600" spc="25" dirty="0">
                <a:solidFill>
                  <a:srgbClr val="D2232A"/>
                </a:solidFill>
                <a:latin typeface="Calibri"/>
                <a:cs typeface="Calibri"/>
              </a:rPr>
              <a:t>a </a:t>
            </a:r>
            <a:r>
              <a:rPr sz="600" spc="30" dirty="0">
                <a:solidFill>
                  <a:srgbClr val="D2232A"/>
                </a:solidFill>
                <a:latin typeface="Calibri"/>
                <a:cs typeface="Calibri"/>
              </a:rPr>
              <a:t>un</a:t>
            </a:r>
            <a:r>
              <a:rPr sz="600" spc="-70" dirty="0">
                <a:solidFill>
                  <a:srgbClr val="D2232A"/>
                </a:solidFill>
                <a:latin typeface="Calibri"/>
                <a:cs typeface="Calibri"/>
              </a:rPr>
              <a:t> </a:t>
            </a:r>
            <a:r>
              <a:rPr sz="600" spc="15" dirty="0">
                <a:solidFill>
                  <a:srgbClr val="D2232A"/>
                </a:solidFill>
                <a:latin typeface="Calibri"/>
                <a:cs typeface="Calibri"/>
              </a:rPr>
              <a:t>número)</a:t>
            </a:r>
            <a:endParaRPr sz="600">
              <a:latin typeface="Calibri"/>
              <a:cs typeface="Calibri"/>
            </a:endParaRPr>
          </a:p>
        </p:txBody>
      </p:sp>
      <p:sp>
        <p:nvSpPr>
          <p:cNvPr id="66" name="object 66"/>
          <p:cNvSpPr txBox="1"/>
          <p:nvPr/>
        </p:nvSpPr>
        <p:spPr>
          <a:xfrm>
            <a:off x="4108904" y="2858973"/>
            <a:ext cx="1120140" cy="351155"/>
          </a:xfrm>
          <a:prstGeom prst="rect">
            <a:avLst/>
          </a:prstGeom>
        </p:spPr>
        <p:txBody>
          <a:bodyPr vert="horz" wrap="square" lIns="0" tIns="12700" rIns="0" bIns="0" rtlCol="0">
            <a:spAutoFit/>
          </a:bodyPr>
          <a:lstStyle/>
          <a:p>
            <a:pPr algn="ctr">
              <a:lnSpc>
                <a:spcPts val="1160"/>
              </a:lnSpc>
              <a:spcBef>
                <a:spcPts val="100"/>
              </a:spcBef>
            </a:pPr>
            <a:r>
              <a:rPr sz="1000" dirty="0">
                <a:solidFill>
                  <a:srgbClr val="004689"/>
                </a:solidFill>
                <a:latin typeface="Calibri"/>
                <a:cs typeface="Calibri"/>
              </a:rPr>
              <a:t>¡Trato</a:t>
            </a:r>
            <a:r>
              <a:rPr sz="1000" spc="-20" dirty="0">
                <a:solidFill>
                  <a:srgbClr val="004689"/>
                </a:solidFill>
                <a:latin typeface="Calibri"/>
                <a:cs typeface="Calibri"/>
              </a:rPr>
              <a:t> </a:t>
            </a:r>
            <a:r>
              <a:rPr sz="1000" spc="15" dirty="0">
                <a:solidFill>
                  <a:srgbClr val="004689"/>
                </a:solidFill>
                <a:latin typeface="Calibri"/>
                <a:cs typeface="Calibri"/>
              </a:rPr>
              <a:t>Excelente!</a:t>
            </a:r>
            <a:endParaRPr sz="1000">
              <a:latin typeface="Calibri"/>
              <a:cs typeface="Calibri"/>
            </a:endParaRPr>
          </a:p>
          <a:p>
            <a:pPr algn="ctr">
              <a:lnSpc>
                <a:spcPts val="680"/>
              </a:lnSpc>
            </a:pPr>
            <a:r>
              <a:rPr sz="600" spc="10" dirty="0">
                <a:solidFill>
                  <a:srgbClr val="004689"/>
                </a:solidFill>
                <a:latin typeface="Calibri"/>
                <a:cs typeface="Calibri"/>
              </a:rPr>
              <a:t>(personalizado, </a:t>
            </a:r>
            <a:r>
              <a:rPr sz="600" spc="20" dirty="0">
                <a:solidFill>
                  <a:srgbClr val="004689"/>
                </a:solidFill>
                <a:latin typeface="Calibri"/>
                <a:cs typeface="Calibri"/>
              </a:rPr>
              <a:t>humano,</a:t>
            </a:r>
            <a:r>
              <a:rPr sz="600" spc="-80" dirty="0">
                <a:solidFill>
                  <a:srgbClr val="004689"/>
                </a:solidFill>
                <a:latin typeface="Calibri"/>
                <a:cs typeface="Calibri"/>
              </a:rPr>
              <a:t> </a:t>
            </a:r>
            <a:r>
              <a:rPr sz="600" spc="10" dirty="0">
                <a:solidFill>
                  <a:srgbClr val="004689"/>
                </a:solidFill>
                <a:latin typeface="Calibri"/>
                <a:cs typeface="Calibri"/>
              </a:rPr>
              <a:t>familiar,</a:t>
            </a:r>
            <a:endParaRPr sz="600">
              <a:latin typeface="Calibri"/>
              <a:cs typeface="Calibri"/>
            </a:endParaRPr>
          </a:p>
          <a:p>
            <a:pPr algn="ctr">
              <a:lnSpc>
                <a:spcPct val="100000"/>
              </a:lnSpc>
            </a:pPr>
            <a:r>
              <a:rPr sz="600" spc="15" dirty="0">
                <a:solidFill>
                  <a:srgbClr val="004689"/>
                </a:solidFill>
                <a:latin typeface="Calibri"/>
                <a:cs typeface="Calibri"/>
              </a:rPr>
              <a:t>amable,</a:t>
            </a:r>
            <a:r>
              <a:rPr sz="600" spc="-105" dirty="0">
                <a:solidFill>
                  <a:srgbClr val="004689"/>
                </a:solidFill>
                <a:latin typeface="Calibri"/>
                <a:cs typeface="Calibri"/>
              </a:rPr>
              <a:t> </a:t>
            </a:r>
            <a:r>
              <a:rPr sz="600" spc="20" dirty="0">
                <a:solidFill>
                  <a:srgbClr val="004689"/>
                </a:solidFill>
                <a:latin typeface="Calibri"/>
                <a:cs typeface="Calibri"/>
              </a:rPr>
              <a:t>sin </a:t>
            </a:r>
            <a:r>
              <a:rPr sz="600" spc="10" dirty="0">
                <a:solidFill>
                  <a:srgbClr val="004689"/>
                </a:solidFill>
                <a:latin typeface="Calibri"/>
                <a:cs typeface="Calibri"/>
              </a:rPr>
              <a:t>prisas, </a:t>
            </a:r>
            <a:r>
              <a:rPr sz="600" spc="5" dirty="0">
                <a:solidFill>
                  <a:srgbClr val="004689"/>
                </a:solidFill>
                <a:latin typeface="Calibri"/>
                <a:cs typeface="Calibri"/>
              </a:rPr>
              <a:t>etc.)</a:t>
            </a:r>
            <a:endParaRPr sz="600">
              <a:latin typeface="Calibri"/>
              <a:cs typeface="Calibri"/>
            </a:endParaRPr>
          </a:p>
        </p:txBody>
      </p:sp>
      <p:sp>
        <p:nvSpPr>
          <p:cNvPr id="67" name="object 67"/>
          <p:cNvSpPr txBox="1"/>
          <p:nvPr/>
        </p:nvSpPr>
        <p:spPr>
          <a:xfrm>
            <a:off x="3970528" y="3532975"/>
            <a:ext cx="1123315" cy="350520"/>
          </a:xfrm>
          <a:prstGeom prst="rect">
            <a:avLst/>
          </a:prstGeom>
        </p:spPr>
        <p:txBody>
          <a:bodyPr vert="horz" wrap="square" lIns="0" tIns="12700" rIns="0" bIns="0" rtlCol="0">
            <a:spAutoFit/>
          </a:bodyPr>
          <a:lstStyle/>
          <a:p>
            <a:pPr marL="12700">
              <a:lnSpc>
                <a:spcPts val="1160"/>
              </a:lnSpc>
              <a:spcBef>
                <a:spcPts val="100"/>
              </a:spcBef>
            </a:pPr>
            <a:r>
              <a:rPr sz="1000" spc="25" dirty="0">
                <a:solidFill>
                  <a:srgbClr val="004689"/>
                </a:solidFill>
                <a:latin typeface="Calibri"/>
                <a:cs typeface="Calibri"/>
              </a:rPr>
              <a:t>Libertad </a:t>
            </a:r>
            <a:r>
              <a:rPr sz="1000" spc="20" dirty="0">
                <a:solidFill>
                  <a:srgbClr val="004689"/>
                </a:solidFill>
                <a:latin typeface="Calibri"/>
                <a:cs typeface="Calibri"/>
              </a:rPr>
              <a:t>de</a:t>
            </a:r>
            <a:r>
              <a:rPr sz="1000" spc="-80" dirty="0">
                <a:solidFill>
                  <a:srgbClr val="004689"/>
                </a:solidFill>
                <a:latin typeface="Calibri"/>
                <a:cs typeface="Calibri"/>
              </a:rPr>
              <a:t> </a:t>
            </a:r>
            <a:r>
              <a:rPr sz="1000" spc="20" dirty="0">
                <a:solidFill>
                  <a:srgbClr val="004689"/>
                </a:solidFill>
                <a:latin typeface="Calibri"/>
                <a:cs typeface="Calibri"/>
              </a:rPr>
              <a:t>elección</a:t>
            </a:r>
            <a:endParaRPr sz="1000">
              <a:latin typeface="Calibri"/>
              <a:cs typeface="Calibri"/>
            </a:endParaRPr>
          </a:p>
          <a:p>
            <a:pPr marL="13970">
              <a:lnSpc>
                <a:spcPts val="680"/>
              </a:lnSpc>
            </a:pPr>
            <a:r>
              <a:rPr sz="600" spc="25" dirty="0">
                <a:solidFill>
                  <a:srgbClr val="004689"/>
                </a:solidFill>
                <a:latin typeface="Calibri"/>
                <a:cs typeface="Calibri"/>
              </a:rPr>
              <a:t>Máxima:</a:t>
            </a:r>
            <a:r>
              <a:rPr sz="600" spc="-25" dirty="0">
                <a:solidFill>
                  <a:srgbClr val="004689"/>
                </a:solidFill>
                <a:latin typeface="Calibri"/>
                <a:cs typeface="Calibri"/>
              </a:rPr>
              <a:t> </a:t>
            </a:r>
            <a:r>
              <a:rPr sz="600" spc="15" dirty="0">
                <a:solidFill>
                  <a:srgbClr val="004689"/>
                </a:solidFill>
                <a:latin typeface="Calibri"/>
                <a:cs typeface="Calibri"/>
              </a:rPr>
              <a:t>18.000</a:t>
            </a:r>
            <a:r>
              <a:rPr sz="600" spc="-15" dirty="0">
                <a:solidFill>
                  <a:srgbClr val="004689"/>
                </a:solidFill>
                <a:latin typeface="Calibri"/>
                <a:cs typeface="Calibri"/>
              </a:rPr>
              <a:t> </a:t>
            </a:r>
            <a:r>
              <a:rPr sz="600" spc="10" dirty="0">
                <a:solidFill>
                  <a:srgbClr val="004689"/>
                </a:solidFill>
                <a:latin typeface="Calibri"/>
                <a:cs typeface="Calibri"/>
              </a:rPr>
              <a:t>médicos,</a:t>
            </a:r>
            <a:r>
              <a:rPr sz="600" spc="-40" dirty="0">
                <a:solidFill>
                  <a:srgbClr val="004689"/>
                </a:solidFill>
                <a:latin typeface="Calibri"/>
                <a:cs typeface="Calibri"/>
              </a:rPr>
              <a:t> </a:t>
            </a:r>
            <a:r>
              <a:rPr sz="600" spc="30" dirty="0">
                <a:solidFill>
                  <a:srgbClr val="004689"/>
                </a:solidFill>
                <a:latin typeface="Calibri"/>
                <a:cs typeface="Calibri"/>
              </a:rPr>
              <a:t>más</a:t>
            </a:r>
            <a:r>
              <a:rPr sz="600" spc="-20" dirty="0">
                <a:solidFill>
                  <a:srgbClr val="004689"/>
                </a:solidFill>
                <a:latin typeface="Calibri"/>
                <a:cs typeface="Calibri"/>
              </a:rPr>
              <a:t> </a:t>
            </a:r>
            <a:r>
              <a:rPr sz="600" spc="10" dirty="0">
                <a:solidFill>
                  <a:srgbClr val="004689"/>
                </a:solidFill>
                <a:latin typeface="Calibri"/>
                <a:cs typeface="Calibri"/>
              </a:rPr>
              <a:t>de</a:t>
            </a:r>
            <a:endParaRPr sz="600">
              <a:latin typeface="Calibri"/>
              <a:cs typeface="Calibri"/>
            </a:endParaRPr>
          </a:p>
          <a:p>
            <a:pPr marL="338455">
              <a:lnSpc>
                <a:spcPct val="100000"/>
              </a:lnSpc>
            </a:pPr>
            <a:r>
              <a:rPr sz="600" spc="15" dirty="0">
                <a:solidFill>
                  <a:srgbClr val="004689"/>
                </a:solidFill>
                <a:latin typeface="Calibri"/>
                <a:cs typeface="Calibri"/>
              </a:rPr>
              <a:t>1.000</a:t>
            </a:r>
            <a:r>
              <a:rPr sz="600" spc="-10" dirty="0">
                <a:solidFill>
                  <a:srgbClr val="004689"/>
                </a:solidFill>
                <a:latin typeface="Calibri"/>
                <a:cs typeface="Calibri"/>
              </a:rPr>
              <a:t> </a:t>
            </a:r>
            <a:r>
              <a:rPr sz="600" spc="15" dirty="0">
                <a:solidFill>
                  <a:srgbClr val="004689"/>
                </a:solidFill>
                <a:latin typeface="Calibri"/>
                <a:cs typeface="Calibri"/>
              </a:rPr>
              <a:t>clínicas</a:t>
            </a:r>
            <a:endParaRPr sz="600">
              <a:latin typeface="Calibri"/>
              <a:cs typeface="Calibri"/>
            </a:endParaRPr>
          </a:p>
        </p:txBody>
      </p:sp>
      <p:sp>
        <p:nvSpPr>
          <p:cNvPr id="68" name="object 68"/>
          <p:cNvSpPr txBox="1"/>
          <p:nvPr/>
        </p:nvSpPr>
        <p:spPr>
          <a:xfrm>
            <a:off x="4705312" y="4108983"/>
            <a:ext cx="506730" cy="482600"/>
          </a:xfrm>
          <a:prstGeom prst="rect">
            <a:avLst/>
          </a:prstGeom>
        </p:spPr>
        <p:txBody>
          <a:bodyPr vert="horz" wrap="square" lIns="0" tIns="12700" rIns="0" bIns="0" rtlCol="0">
            <a:spAutoFit/>
          </a:bodyPr>
          <a:lstStyle/>
          <a:p>
            <a:pPr marL="31750" marR="5080" indent="-19685" algn="just">
              <a:lnSpc>
                <a:spcPct val="100000"/>
              </a:lnSpc>
              <a:spcBef>
                <a:spcPts val="100"/>
              </a:spcBef>
            </a:pPr>
            <a:r>
              <a:rPr sz="1000" spc="35" dirty="0">
                <a:solidFill>
                  <a:srgbClr val="004689"/>
                </a:solidFill>
                <a:latin typeface="Calibri"/>
                <a:cs typeface="Calibri"/>
              </a:rPr>
              <a:t>Segunda  Opinión  </a:t>
            </a:r>
            <a:r>
              <a:rPr sz="1000" spc="25" dirty="0">
                <a:solidFill>
                  <a:srgbClr val="004689"/>
                </a:solidFill>
                <a:latin typeface="Calibri"/>
                <a:cs typeface="Calibri"/>
              </a:rPr>
              <a:t>Médica</a:t>
            </a:r>
            <a:endParaRPr sz="1000">
              <a:latin typeface="Calibri"/>
              <a:cs typeface="Calibri"/>
            </a:endParaRPr>
          </a:p>
        </p:txBody>
      </p:sp>
      <p:sp>
        <p:nvSpPr>
          <p:cNvPr id="69" name="object 69"/>
          <p:cNvSpPr txBox="1"/>
          <p:nvPr/>
        </p:nvSpPr>
        <p:spPr>
          <a:xfrm>
            <a:off x="5268043" y="2579014"/>
            <a:ext cx="958215" cy="259079"/>
          </a:xfrm>
          <a:prstGeom prst="rect">
            <a:avLst/>
          </a:prstGeom>
        </p:spPr>
        <p:txBody>
          <a:bodyPr vert="horz" wrap="square" lIns="0" tIns="12700" rIns="0" bIns="0" rtlCol="0">
            <a:spAutoFit/>
          </a:bodyPr>
          <a:lstStyle/>
          <a:p>
            <a:pPr algn="ctr">
              <a:lnSpc>
                <a:spcPts val="1160"/>
              </a:lnSpc>
              <a:spcBef>
                <a:spcPts val="100"/>
              </a:spcBef>
            </a:pPr>
            <a:r>
              <a:rPr sz="1000" spc="30" dirty="0">
                <a:solidFill>
                  <a:srgbClr val="004689"/>
                </a:solidFill>
                <a:latin typeface="Calibri"/>
                <a:cs typeface="Calibri"/>
              </a:rPr>
              <a:t>Confort</a:t>
            </a:r>
            <a:endParaRPr sz="1000">
              <a:latin typeface="Calibri"/>
              <a:cs typeface="Calibri"/>
            </a:endParaRPr>
          </a:p>
          <a:p>
            <a:pPr algn="ctr">
              <a:lnSpc>
                <a:spcPts val="680"/>
              </a:lnSpc>
            </a:pPr>
            <a:r>
              <a:rPr sz="600" spc="10" dirty="0">
                <a:solidFill>
                  <a:srgbClr val="004689"/>
                </a:solidFill>
                <a:latin typeface="Calibri"/>
                <a:cs typeface="Calibri"/>
              </a:rPr>
              <a:t>(con </a:t>
            </a:r>
            <a:r>
              <a:rPr sz="600" spc="15" dirty="0">
                <a:solidFill>
                  <a:srgbClr val="004689"/>
                </a:solidFill>
                <a:latin typeface="Calibri"/>
                <a:cs typeface="Calibri"/>
              </a:rPr>
              <a:t>todas </a:t>
            </a:r>
            <a:r>
              <a:rPr sz="600" spc="20" dirty="0">
                <a:solidFill>
                  <a:srgbClr val="004689"/>
                </a:solidFill>
                <a:latin typeface="Calibri"/>
                <a:cs typeface="Calibri"/>
              </a:rPr>
              <a:t>las</a:t>
            </a:r>
            <a:r>
              <a:rPr sz="600" spc="-85" dirty="0">
                <a:solidFill>
                  <a:srgbClr val="004689"/>
                </a:solidFill>
                <a:latin typeface="Calibri"/>
                <a:cs typeface="Calibri"/>
              </a:rPr>
              <a:t> </a:t>
            </a:r>
            <a:r>
              <a:rPr sz="600" spc="15" dirty="0">
                <a:solidFill>
                  <a:srgbClr val="004689"/>
                </a:solidFill>
                <a:latin typeface="Calibri"/>
                <a:cs typeface="Calibri"/>
              </a:rPr>
              <a:t>comodidades)</a:t>
            </a:r>
            <a:endParaRPr sz="600">
              <a:latin typeface="Calibri"/>
              <a:cs typeface="Calibri"/>
            </a:endParaRPr>
          </a:p>
        </p:txBody>
      </p:sp>
      <p:sp>
        <p:nvSpPr>
          <p:cNvPr id="70" name="object 70"/>
          <p:cNvSpPr txBox="1"/>
          <p:nvPr/>
        </p:nvSpPr>
        <p:spPr>
          <a:xfrm>
            <a:off x="5430129" y="3819182"/>
            <a:ext cx="645160" cy="259079"/>
          </a:xfrm>
          <a:prstGeom prst="rect">
            <a:avLst/>
          </a:prstGeom>
        </p:spPr>
        <p:txBody>
          <a:bodyPr vert="horz" wrap="square" lIns="0" tIns="12700" rIns="0" bIns="0" rtlCol="0">
            <a:spAutoFit/>
          </a:bodyPr>
          <a:lstStyle/>
          <a:p>
            <a:pPr algn="ctr">
              <a:lnSpc>
                <a:spcPts val="1160"/>
              </a:lnSpc>
              <a:spcBef>
                <a:spcPts val="100"/>
              </a:spcBef>
            </a:pPr>
            <a:r>
              <a:rPr sz="1000" spc="25" dirty="0">
                <a:solidFill>
                  <a:srgbClr val="004689"/>
                </a:solidFill>
                <a:latin typeface="Calibri"/>
                <a:cs typeface="Calibri"/>
              </a:rPr>
              <a:t>Rapidez</a:t>
            </a:r>
            <a:endParaRPr sz="1000">
              <a:latin typeface="Calibri"/>
              <a:cs typeface="Calibri"/>
            </a:endParaRPr>
          </a:p>
          <a:p>
            <a:pPr algn="ctr">
              <a:lnSpc>
                <a:spcPts val="680"/>
              </a:lnSpc>
            </a:pPr>
            <a:r>
              <a:rPr sz="600" spc="10" dirty="0">
                <a:solidFill>
                  <a:srgbClr val="004689"/>
                </a:solidFill>
                <a:latin typeface="Calibri"/>
                <a:cs typeface="Calibri"/>
              </a:rPr>
              <a:t>(todo </a:t>
            </a:r>
            <a:r>
              <a:rPr sz="600" spc="20" dirty="0">
                <a:solidFill>
                  <a:srgbClr val="004689"/>
                </a:solidFill>
                <a:latin typeface="Calibri"/>
                <a:cs typeface="Calibri"/>
              </a:rPr>
              <a:t>al</a:t>
            </a:r>
            <a:r>
              <a:rPr sz="600" spc="-60" dirty="0">
                <a:solidFill>
                  <a:srgbClr val="004689"/>
                </a:solidFill>
                <a:latin typeface="Calibri"/>
                <a:cs typeface="Calibri"/>
              </a:rPr>
              <a:t> </a:t>
            </a:r>
            <a:r>
              <a:rPr sz="600" spc="15" dirty="0">
                <a:solidFill>
                  <a:srgbClr val="004689"/>
                </a:solidFill>
                <a:latin typeface="Calibri"/>
                <a:cs typeface="Calibri"/>
              </a:rPr>
              <a:t>momento)</a:t>
            </a:r>
            <a:endParaRPr sz="600">
              <a:latin typeface="Calibri"/>
              <a:cs typeface="Calibri"/>
            </a:endParaRPr>
          </a:p>
        </p:txBody>
      </p:sp>
      <p:sp>
        <p:nvSpPr>
          <p:cNvPr id="71" name="object 71"/>
          <p:cNvSpPr txBox="1"/>
          <p:nvPr/>
        </p:nvSpPr>
        <p:spPr>
          <a:xfrm>
            <a:off x="6236873" y="4012806"/>
            <a:ext cx="869315" cy="350520"/>
          </a:xfrm>
          <a:prstGeom prst="rect">
            <a:avLst/>
          </a:prstGeom>
        </p:spPr>
        <p:txBody>
          <a:bodyPr vert="horz" wrap="square" lIns="0" tIns="12700" rIns="0" bIns="0" rtlCol="0">
            <a:spAutoFit/>
          </a:bodyPr>
          <a:lstStyle/>
          <a:p>
            <a:pPr algn="ctr">
              <a:lnSpc>
                <a:spcPts val="1160"/>
              </a:lnSpc>
              <a:spcBef>
                <a:spcPts val="100"/>
              </a:spcBef>
            </a:pPr>
            <a:r>
              <a:rPr sz="1000" spc="25" dirty="0">
                <a:solidFill>
                  <a:srgbClr val="004689"/>
                </a:solidFill>
                <a:latin typeface="Calibri"/>
                <a:cs typeface="Calibri"/>
              </a:rPr>
              <a:t>Privacidad</a:t>
            </a:r>
            <a:endParaRPr sz="1000">
              <a:latin typeface="Calibri"/>
              <a:cs typeface="Calibri"/>
            </a:endParaRPr>
          </a:p>
          <a:p>
            <a:pPr marL="3175" algn="ctr">
              <a:lnSpc>
                <a:spcPts val="680"/>
              </a:lnSpc>
            </a:pPr>
            <a:r>
              <a:rPr sz="600" spc="15" dirty="0">
                <a:solidFill>
                  <a:srgbClr val="004689"/>
                </a:solidFill>
                <a:latin typeface="Calibri"/>
                <a:cs typeface="Calibri"/>
              </a:rPr>
              <a:t>(habitación</a:t>
            </a:r>
            <a:r>
              <a:rPr sz="600" spc="-10" dirty="0">
                <a:solidFill>
                  <a:srgbClr val="004689"/>
                </a:solidFill>
                <a:latin typeface="Calibri"/>
                <a:cs typeface="Calibri"/>
              </a:rPr>
              <a:t> </a:t>
            </a:r>
            <a:r>
              <a:rPr sz="600" spc="15" dirty="0">
                <a:solidFill>
                  <a:srgbClr val="004689"/>
                </a:solidFill>
                <a:latin typeface="Calibri"/>
                <a:cs typeface="Calibri"/>
              </a:rPr>
              <a:t>individual,</a:t>
            </a:r>
            <a:endParaRPr sz="600">
              <a:latin typeface="Calibri"/>
              <a:cs typeface="Calibri"/>
            </a:endParaRPr>
          </a:p>
          <a:p>
            <a:pPr algn="ctr">
              <a:lnSpc>
                <a:spcPct val="100000"/>
              </a:lnSpc>
            </a:pPr>
            <a:r>
              <a:rPr sz="600" spc="25" dirty="0">
                <a:solidFill>
                  <a:srgbClr val="004689"/>
                </a:solidFill>
                <a:latin typeface="Calibri"/>
                <a:cs typeface="Calibri"/>
              </a:rPr>
              <a:t>cama </a:t>
            </a:r>
            <a:r>
              <a:rPr sz="600" spc="15" dirty="0">
                <a:solidFill>
                  <a:srgbClr val="004689"/>
                </a:solidFill>
                <a:latin typeface="Calibri"/>
                <a:cs typeface="Calibri"/>
              </a:rPr>
              <a:t>para</a:t>
            </a:r>
            <a:r>
              <a:rPr sz="600" spc="-55" dirty="0">
                <a:solidFill>
                  <a:srgbClr val="004689"/>
                </a:solidFill>
                <a:latin typeface="Calibri"/>
                <a:cs typeface="Calibri"/>
              </a:rPr>
              <a:t> </a:t>
            </a:r>
            <a:r>
              <a:rPr sz="600" spc="15" dirty="0">
                <a:solidFill>
                  <a:srgbClr val="004689"/>
                </a:solidFill>
                <a:latin typeface="Calibri"/>
                <a:cs typeface="Calibri"/>
              </a:rPr>
              <a:t>acompañante)</a:t>
            </a:r>
            <a:endParaRPr sz="600">
              <a:latin typeface="Calibri"/>
              <a:cs typeface="Calibri"/>
            </a:endParaRPr>
          </a:p>
        </p:txBody>
      </p:sp>
      <p:sp>
        <p:nvSpPr>
          <p:cNvPr id="72" name="object 72"/>
          <p:cNvSpPr txBox="1"/>
          <p:nvPr/>
        </p:nvSpPr>
        <p:spPr>
          <a:xfrm>
            <a:off x="6573551" y="3401281"/>
            <a:ext cx="529590" cy="299720"/>
          </a:xfrm>
          <a:prstGeom prst="rect">
            <a:avLst/>
          </a:prstGeom>
        </p:spPr>
        <p:txBody>
          <a:bodyPr vert="horz" wrap="square" lIns="0" tIns="12700" rIns="0" bIns="0" rtlCol="0">
            <a:spAutoFit/>
          </a:bodyPr>
          <a:lstStyle/>
          <a:p>
            <a:pPr marL="56515" marR="5080" indent="-44450">
              <a:lnSpc>
                <a:spcPct val="100000"/>
              </a:lnSpc>
              <a:spcBef>
                <a:spcPts val="100"/>
              </a:spcBef>
            </a:pPr>
            <a:r>
              <a:rPr sz="900" spc="25" dirty="0">
                <a:solidFill>
                  <a:srgbClr val="004689"/>
                </a:solidFill>
                <a:latin typeface="Calibri"/>
                <a:cs typeface="Calibri"/>
              </a:rPr>
              <a:t>Asistencia  </a:t>
            </a:r>
            <a:r>
              <a:rPr sz="900" spc="30" dirty="0">
                <a:solidFill>
                  <a:srgbClr val="004689"/>
                </a:solidFill>
                <a:latin typeface="Calibri"/>
                <a:cs typeface="Calibri"/>
              </a:rPr>
              <a:t>Mundial</a:t>
            </a:r>
            <a:endParaRPr sz="900">
              <a:latin typeface="Calibri"/>
              <a:cs typeface="Calibri"/>
            </a:endParaRPr>
          </a:p>
        </p:txBody>
      </p:sp>
      <p:sp>
        <p:nvSpPr>
          <p:cNvPr id="73" name="object 73"/>
          <p:cNvSpPr txBox="1"/>
          <p:nvPr/>
        </p:nvSpPr>
        <p:spPr>
          <a:xfrm>
            <a:off x="1623904" y="4771052"/>
            <a:ext cx="5516880" cy="330200"/>
          </a:xfrm>
          <a:prstGeom prst="rect">
            <a:avLst/>
          </a:prstGeom>
        </p:spPr>
        <p:txBody>
          <a:bodyPr vert="horz" wrap="square" lIns="0" tIns="27939" rIns="0" bIns="0" rtlCol="0">
            <a:spAutoFit/>
          </a:bodyPr>
          <a:lstStyle/>
          <a:p>
            <a:pPr marL="12700">
              <a:lnSpc>
                <a:spcPct val="100000"/>
              </a:lnSpc>
              <a:spcBef>
                <a:spcPts val="219"/>
              </a:spcBef>
              <a:tabLst>
                <a:tab pos="5463540" algn="l"/>
              </a:tabLst>
            </a:pPr>
            <a:r>
              <a:rPr sz="900" spc="25" dirty="0">
                <a:solidFill>
                  <a:srgbClr val="6078AD"/>
                </a:solidFill>
                <a:latin typeface="Calibri"/>
                <a:cs typeface="Calibri"/>
              </a:rPr>
              <a:t>Sanidad pública </a:t>
            </a:r>
            <a:r>
              <a:rPr sz="900" spc="10" dirty="0">
                <a:solidFill>
                  <a:srgbClr val="6078AD"/>
                </a:solidFill>
                <a:latin typeface="Calibri"/>
                <a:cs typeface="Calibri"/>
              </a:rPr>
              <a:t>¿Qué </a:t>
            </a:r>
            <a:r>
              <a:rPr sz="900" spc="25" dirty="0">
                <a:solidFill>
                  <a:srgbClr val="6078AD"/>
                </a:solidFill>
                <a:latin typeface="Calibri"/>
                <a:cs typeface="Calibri"/>
              </a:rPr>
              <a:t>opinión </a:t>
            </a:r>
            <a:r>
              <a:rPr sz="900" spc="20" dirty="0">
                <a:solidFill>
                  <a:srgbClr val="6078AD"/>
                </a:solidFill>
                <a:latin typeface="Calibri"/>
                <a:cs typeface="Calibri"/>
              </a:rPr>
              <a:t>tiene </a:t>
            </a:r>
            <a:r>
              <a:rPr sz="900" spc="15" dirty="0">
                <a:solidFill>
                  <a:srgbClr val="6078AD"/>
                </a:solidFill>
                <a:latin typeface="Calibri"/>
                <a:cs typeface="Calibri"/>
              </a:rPr>
              <a:t>sobre </a:t>
            </a:r>
            <a:r>
              <a:rPr sz="900" spc="25" dirty="0">
                <a:solidFill>
                  <a:srgbClr val="6078AD"/>
                </a:solidFill>
                <a:latin typeface="Calibri"/>
                <a:cs typeface="Calibri"/>
              </a:rPr>
              <a:t>la sanidad</a:t>
            </a:r>
            <a:r>
              <a:rPr sz="900" spc="-135" dirty="0">
                <a:solidFill>
                  <a:srgbClr val="6078AD"/>
                </a:solidFill>
                <a:latin typeface="Calibri"/>
                <a:cs typeface="Calibri"/>
              </a:rPr>
              <a:t> </a:t>
            </a:r>
            <a:r>
              <a:rPr sz="900" spc="15" dirty="0">
                <a:solidFill>
                  <a:srgbClr val="6078AD"/>
                </a:solidFill>
                <a:latin typeface="Calibri"/>
                <a:cs typeface="Calibri"/>
              </a:rPr>
              <a:t>pública? </a:t>
            </a:r>
            <a:r>
              <a:rPr sz="900" spc="90" dirty="0">
                <a:solidFill>
                  <a:srgbClr val="6078AD"/>
                </a:solidFill>
                <a:latin typeface="Calibri"/>
                <a:cs typeface="Calibri"/>
              </a:rPr>
              <a:t> </a:t>
            </a:r>
            <a:r>
              <a:rPr sz="900" u="dash" dirty="0">
                <a:solidFill>
                  <a:srgbClr val="6078AD"/>
                </a:solidFill>
                <a:uFill>
                  <a:solidFill>
                    <a:srgbClr val="91A7D1"/>
                  </a:solidFill>
                </a:uFill>
                <a:latin typeface="Times New Roman"/>
                <a:cs typeface="Times New Roman"/>
              </a:rPr>
              <a:t> 	</a:t>
            </a:r>
            <a:endParaRPr sz="900">
              <a:latin typeface="Times New Roman"/>
              <a:cs typeface="Times New Roman"/>
            </a:endParaRPr>
          </a:p>
          <a:p>
            <a:pPr marL="12700">
              <a:lnSpc>
                <a:spcPct val="100000"/>
              </a:lnSpc>
              <a:spcBef>
                <a:spcPts val="120"/>
              </a:spcBef>
              <a:tabLst>
                <a:tab pos="3378835" algn="l"/>
              </a:tabLst>
            </a:pPr>
            <a:r>
              <a:rPr sz="900" spc="25" dirty="0">
                <a:solidFill>
                  <a:srgbClr val="6078AD"/>
                </a:solidFill>
                <a:latin typeface="Calibri"/>
                <a:cs typeface="Calibri"/>
              </a:rPr>
              <a:t>Sanidad </a:t>
            </a:r>
            <a:r>
              <a:rPr sz="900" spc="20" dirty="0">
                <a:solidFill>
                  <a:srgbClr val="6078AD"/>
                </a:solidFill>
                <a:latin typeface="Calibri"/>
                <a:cs typeface="Calibri"/>
              </a:rPr>
              <a:t>privada: </a:t>
            </a:r>
            <a:r>
              <a:rPr sz="900" spc="15" dirty="0">
                <a:solidFill>
                  <a:srgbClr val="6078AD"/>
                </a:solidFill>
                <a:latin typeface="Calibri"/>
                <a:cs typeface="Calibri"/>
              </a:rPr>
              <a:t>¿Quién es</a:t>
            </a:r>
            <a:r>
              <a:rPr sz="900" spc="-45" dirty="0">
                <a:solidFill>
                  <a:srgbClr val="6078AD"/>
                </a:solidFill>
                <a:latin typeface="Calibri"/>
                <a:cs typeface="Calibri"/>
              </a:rPr>
              <a:t> </a:t>
            </a:r>
            <a:r>
              <a:rPr sz="900" spc="15" dirty="0">
                <a:solidFill>
                  <a:srgbClr val="6078AD"/>
                </a:solidFill>
                <a:latin typeface="Calibri"/>
                <a:cs typeface="Calibri"/>
              </a:rPr>
              <a:t>el</a:t>
            </a:r>
            <a:r>
              <a:rPr sz="900" spc="5" dirty="0">
                <a:solidFill>
                  <a:srgbClr val="6078AD"/>
                </a:solidFill>
                <a:latin typeface="Calibri"/>
                <a:cs typeface="Calibri"/>
              </a:rPr>
              <a:t> </a:t>
            </a:r>
            <a:r>
              <a:rPr sz="900" spc="15" dirty="0">
                <a:solidFill>
                  <a:srgbClr val="6078AD"/>
                </a:solidFill>
                <a:latin typeface="Calibri"/>
                <a:cs typeface="Calibri"/>
              </a:rPr>
              <a:t>pagador?</a:t>
            </a:r>
            <a:r>
              <a:rPr sz="900" u="dash" spc="15" dirty="0">
                <a:solidFill>
                  <a:srgbClr val="6078AD"/>
                </a:solidFill>
                <a:uFill>
                  <a:solidFill>
                    <a:srgbClr val="91A7D1"/>
                  </a:solidFill>
                </a:uFill>
                <a:latin typeface="Calibri"/>
                <a:cs typeface="Calibri"/>
              </a:rPr>
              <a:t> 	</a:t>
            </a:r>
            <a:r>
              <a:rPr sz="900" spc="10" dirty="0">
                <a:solidFill>
                  <a:srgbClr val="6078AD"/>
                </a:solidFill>
                <a:latin typeface="Calibri"/>
                <a:cs typeface="Calibri"/>
              </a:rPr>
              <a:t>¿Qué </a:t>
            </a:r>
            <a:r>
              <a:rPr sz="900" spc="25" dirty="0">
                <a:solidFill>
                  <a:srgbClr val="6078AD"/>
                </a:solidFill>
                <a:latin typeface="Calibri"/>
                <a:cs typeface="Calibri"/>
              </a:rPr>
              <a:t>cobertura </a:t>
            </a:r>
            <a:r>
              <a:rPr sz="900" spc="20" dirty="0">
                <a:solidFill>
                  <a:srgbClr val="6078AD"/>
                </a:solidFill>
                <a:latin typeface="Calibri"/>
                <a:cs typeface="Calibri"/>
              </a:rPr>
              <a:t>tiene </a:t>
            </a:r>
            <a:r>
              <a:rPr sz="900" spc="25" dirty="0">
                <a:solidFill>
                  <a:srgbClr val="6078AD"/>
                </a:solidFill>
                <a:latin typeface="Calibri"/>
                <a:cs typeface="Calibri"/>
              </a:rPr>
              <a:t>usted</a:t>
            </a:r>
            <a:r>
              <a:rPr sz="900" spc="-70" dirty="0">
                <a:solidFill>
                  <a:srgbClr val="6078AD"/>
                </a:solidFill>
                <a:latin typeface="Calibri"/>
                <a:cs typeface="Calibri"/>
              </a:rPr>
              <a:t> </a:t>
            </a:r>
            <a:r>
              <a:rPr sz="900" spc="20" dirty="0">
                <a:solidFill>
                  <a:srgbClr val="6078AD"/>
                </a:solidFill>
                <a:latin typeface="Calibri"/>
                <a:cs typeface="Calibri"/>
              </a:rPr>
              <a:t>actualmente?</a:t>
            </a:r>
            <a:endParaRPr sz="900">
              <a:latin typeface="Calibri"/>
              <a:cs typeface="Calibri"/>
            </a:endParaRPr>
          </a:p>
        </p:txBody>
      </p:sp>
      <p:sp>
        <p:nvSpPr>
          <p:cNvPr id="74" name="object 74"/>
          <p:cNvSpPr txBox="1"/>
          <p:nvPr/>
        </p:nvSpPr>
        <p:spPr>
          <a:xfrm>
            <a:off x="973994" y="6944809"/>
            <a:ext cx="5807075" cy="330200"/>
          </a:xfrm>
          <a:prstGeom prst="rect">
            <a:avLst/>
          </a:prstGeom>
        </p:spPr>
        <p:txBody>
          <a:bodyPr vert="horz" wrap="square" lIns="0" tIns="12700" rIns="0" bIns="0" rtlCol="0">
            <a:spAutoFit/>
          </a:bodyPr>
          <a:lstStyle/>
          <a:p>
            <a:pPr marL="12700" marR="5080">
              <a:lnSpc>
                <a:spcPct val="111100"/>
              </a:lnSpc>
              <a:spcBef>
                <a:spcPts val="100"/>
              </a:spcBef>
            </a:pPr>
            <a:r>
              <a:rPr sz="900" spc="-5" dirty="0">
                <a:solidFill>
                  <a:srgbClr val="6078AD"/>
                </a:solidFill>
                <a:latin typeface="Calibri"/>
                <a:cs typeface="Calibri"/>
              </a:rPr>
              <a:t>¿Por</a:t>
            </a:r>
            <a:r>
              <a:rPr sz="900" dirty="0">
                <a:solidFill>
                  <a:srgbClr val="6078AD"/>
                </a:solidFill>
                <a:latin typeface="Calibri"/>
                <a:cs typeface="Calibri"/>
              </a:rPr>
              <a:t> </a:t>
            </a:r>
            <a:r>
              <a:rPr sz="900" spc="20" dirty="0">
                <a:solidFill>
                  <a:srgbClr val="6078AD"/>
                </a:solidFill>
                <a:latin typeface="Calibri"/>
                <a:cs typeface="Calibri"/>
              </a:rPr>
              <a:t>qué</a:t>
            </a:r>
            <a:r>
              <a:rPr sz="900" spc="5" dirty="0">
                <a:solidFill>
                  <a:srgbClr val="6078AD"/>
                </a:solidFill>
                <a:latin typeface="Calibri"/>
                <a:cs typeface="Calibri"/>
              </a:rPr>
              <a:t> </a:t>
            </a:r>
            <a:r>
              <a:rPr sz="900" spc="25" dirty="0">
                <a:solidFill>
                  <a:srgbClr val="6078AD"/>
                </a:solidFill>
                <a:latin typeface="Calibri"/>
                <a:cs typeface="Calibri"/>
              </a:rPr>
              <a:t>habitualmente</a:t>
            </a:r>
            <a:r>
              <a:rPr sz="900" dirty="0">
                <a:solidFill>
                  <a:srgbClr val="6078AD"/>
                </a:solidFill>
                <a:latin typeface="Calibri"/>
                <a:cs typeface="Calibri"/>
              </a:rPr>
              <a:t> </a:t>
            </a:r>
            <a:r>
              <a:rPr sz="900" spc="30" dirty="0">
                <a:solidFill>
                  <a:srgbClr val="6078AD"/>
                </a:solidFill>
                <a:latin typeface="Calibri"/>
                <a:cs typeface="Calibri"/>
              </a:rPr>
              <a:t>nos</a:t>
            </a:r>
            <a:r>
              <a:rPr sz="900" spc="5" dirty="0">
                <a:solidFill>
                  <a:srgbClr val="6078AD"/>
                </a:solidFill>
                <a:latin typeface="Calibri"/>
                <a:cs typeface="Calibri"/>
              </a:rPr>
              <a:t> </a:t>
            </a:r>
            <a:r>
              <a:rPr sz="900" spc="25" dirty="0">
                <a:solidFill>
                  <a:srgbClr val="6078AD"/>
                </a:solidFill>
                <a:latin typeface="Calibri"/>
                <a:cs typeface="Calibri"/>
              </a:rPr>
              <a:t>descuidamos</a:t>
            </a:r>
            <a:r>
              <a:rPr sz="900" spc="5" dirty="0">
                <a:solidFill>
                  <a:srgbClr val="6078AD"/>
                </a:solidFill>
                <a:latin typeface="Calibri"/>
                <a:cs typeface="Calibri"/>
              </a:rPr>
              <a:t> </a:t>
            </a:r>
            <a:r>
              <a:rPr sz="900" spc="25" dirty="0">
                <a:solidFill>
                  <a:srgbClr val="6078AD"/>
                </a:solidFill>
                <a:latin typeface="Calibri"/>
                <a:cs typeface="Calibri"/>
              </a:rPr>
              <a:t>cuándo</a:t>
            </a:r>
            <a:r>
              <a:rPr sz="900" dirty="0">
                <a:solidFill>
                  <a:srgbClr val="6078AD"/>
                </a:solidFill>
                <a:latin typeface="Calibri"/>
                <a:cs typeface="Calibri"/>
              </a:rPr>
              <a:t> </a:t>
            </a:r>
            <a:r>
              <a:rPr sz="900" spc="25" dirty="0">
                <a:solidFill>
                  <a:srgbClr val="6078AD"/>
                </a:solidFill>
                <a:latin typeface="Calibri"/>
                <a:cs typeface="Calibri"/>
              </a:rPr>
              <a:t>tenemos</a:t>
            </a:r>
            <a:r>
              <a:rPr sz="900" spc="5" dirty="0">
                <a:solidFill>
                  <a:srgbClr val="6078AD"/>
                </a:solidFill>
                <a:latin typeface="Calibri"/>
                <a:cs typeface="Calibri"/>
              </a:rPr>
              <a:t> </a:t>
            </a:r>
            <a:r>
              <a:rPr sz="900" spc="20" dirty="0">
                <a:solidFill>
                  <a:srgbClr val="6078AD"/>
                </a:solidFill>
                <a:latin typeface="Calibri"/>
                <a:cs typeface="Calibri"/>
              </a:rPr>
              <a:t>que</a:t>
            </a:r>
            <a:r>
              <a:rPr sz="900" dirty="0">
                <a:solidFill>
                  <a:srgbClr val="6078AD"/>
                </a:solidFill>
                <a:latin typeface="Calibri"/>
                <a:cs typeface="Calibri"/>
              </a:rPr>
              <a:t> </a:t>
            </a:r>
            <a:r>
              <a:rPr sz="900" spc="25" dirty="0">
                <a:solidFill>
                  <a:srgbClr val="6078AD"/>
                </a:solidFill>
                <a:latin typeface="Calibri"/>
                <a:cs typeface="Calibri"/>
              </a:rPr>
              <a:t>ocuparnos</a:t>
            </a:r>
            <a:r>
              <a:rPr sz="900" spc="5" dirty="0">
                <a:solidFill>
                  <a:srgbClr val="6078AD"/>
                </a:solidFill>
                <a:latin typeface="Calibri"/>
                <a:cs typeface="Calibri"/>
              </a:rPr>
              <a:t> </a:t>
            </a:r>
            <a:r>
              <a:rPr sz="900" spc="15" dirty="0">
                <a:solidFill>
                  <a:srgbClr val="6078AD"/>
                </a:solidFill>
                <a:latin typeface="Calibri"/>
                <a:cs typeface="Calibri"/>
              </a:rPr>
              <a:t>de</a:t>
            </a:r>
            <a:r>
              <a:rPr sz="900" spc="5" dirty="0">
                <a:solidFill>
                  <a:srgbClr val="6078AD"/>
                </a:solidFill>
                <a:latin typeface="Calibri"/>
                <a:cs typeface="Calibri"/>
              </a:rPr>
              <a:t> </a:t>
            </a:r>
            <a:r>
              <a:rPr sz="900" spc="30" dirty="0">
                <a:solidFill>
                  <a:srgbClr val="6078AD"/>
                </a:solidFill>
                <a:latin typeface="Calibri"/>
                <a:cs typeface="Calibri"/>
              </a:rPr>
              <a:t>nuestra</a:t>
            </a:r>
            <a:r>
              <a:rPr sz="900" dirty="0">
                <a:solidFill>
                  <a:srgbClr val="6078AD"/>
                </a:solidFill>
                <a:latin typeface="Calibri"/>
                <a:cs typeface="Calibri"/>
              </a:rPr>
              <a:t> </a:t>
            </a:r>
            <a:r>
              <a:rPr sz="900" spc="15" dirty="0">
                <a:solidFill>
                  <a:srgbClr val="6078AD"/>
                </a:solidFill>
                <a:latin typeface="Calibri"/>
                <a:cs typeface="Calibri"/>
              </a:rPr>
              <a:t>salud?</a:t>
            </a:r>
            <a:r>
              <a:rPr sz="900" spc="5" dirty="0">
                <a:solidFill>
                  <a:srgbClr val="6078AD"/>
                </a:solidFill>
                <a:latin typeface="Calibri"/>
                <a:cs typeface="Calibri"/>
              </a:rPr>
              <a:t> </a:t>
            </a:r>
            <a:r>
              <a:rPr sz="900" spc="10" dirty="0">
                <a:solidFill>
                  <a:srgbClr val="6078AD"/>
                </a:solidFill>
                <a:latin typeface="Calibri"/>
                <a:cs typeface="Calibri"/>
              </a:rPr>
              <a:t>¿Qué</a:t>
            </a:r>
            <a:r>
              <a:rPr sz="900" dirty="0">
                <a:solidFill>
                  <a:srgbClr val="6078AD"/>
                </a:solidFill>
                <a:latin typeface="Calibri"/>
                <a:cs typeface="Calibri"/>
              </a:rPr>
              <a:t> </a:t>
            </a:r>
            <a:r>
              <a:rPr sz="900" spc="15" dirty="0">
                <a:solidFill>
                  <a:srgbClr val="6078AD"/>
                </a:solidFill>
                <a:latin typeface="Calibri"/>
                <a:cs typeface="Calibri"/>
              </a:rPr>
              <a:t>le</a:t>
            </a:r>
            <a:r>
              <a:rPr sz="900" spc="5" dirty="0">
                <a:solidFill>
                  <a:srgbClr val="6078AD"/>
                </a:solidFill>
                <a:latin typeface="Calibri"/>
                <a:cs typeface="Calibri"/>
              </a:rPr>
              <a:t> </a:t>
            </a:r>
            <a:r>
              <a:rPr sz="900" spc="35" dirty="0">
                <a:solidFill>
                  <a:srgbClr val="6078AD"/>
                </a:solidFill>
                <a:latin typeface="Calibri"/>
                <a:cs typeface="Calibri"/>
              </a:rPr>
              <a:t>importa</a:t>
            </a:r>
            <a:r>
              <a:rPr sz="900" spc="5" dirty="0">
                <a:solidFill>
                  <a:srgbClr val="6078AD"/>
                </a:solidFill>
                <a:latin typeface="Calibri"/>
                <a:cs typeface="Calibri"/>
              </a:rPr>
              <a:t> </a:t>
            </a:r>
            <a:r>
              <a:rPr sz="900" spc="25" dirty="0">
                <a:solidFill>
                  <a:srgbClr val="6078AD"/>
                </a:solidFill>
                <a:latin typeface="Calibri"/>
                <a:cs typeface="Calibri"/>
              </a:rPr>
              <a:t>para</a:t>
            </a:r>
            <a:r>
              <a:rPr sz="900" dirty="0">
                <a:solidFill>
                  <a:srgbClr val="6078AD"/>
                </a:solidFill>
                <a:latin typeface="Calibri"/>
                <a:cs typeface="Calibri"/>
              </a:rPr>
              <a:t> </a:t>
            </a:r>
            <a:r>
              <a:rPr sz="900" spc="30" dirty="0">
                <a:solidFill>
                  <a:srgbClr val="6078AD"/>
                </a:solidFill>
                <a:latin typeface="Calibri"/>
                <a:cs typeface="Calibri"/>
              </a:rPr>
              <a:t>su  </a:t>
            </a:r>
            <a:r>
              <a:rPr sz="900" spc="5" dirty="0">
                <a:solidFill>
                  <a:srgbClr val="6078AD"/>
                </a:solidFill>
                <a:latin typeface="Calibri"/>
                <a:cs typeface="Calibri"/>
              </a:rPr>
              <a:t>salud?:</a:t>
            </a:r>
            <a:r>
              <a:rPr sz="900" spc="-5" dirty="0">
                <a:solidFill>
                  <a:srgbClr val="6078AD"/>
                </a:solidFill>
                <a:latin typeface="Calibri"/>
                <a:cs typeface="Calibri"/>
              </a:rPr>
              <a:t> </a:t>
            </a:r>
            <a:r>
              <a:rPr sz="900" spc="20" dirty="0">
                <a:solidFill>
                  <a:srgbClr val="6078AD"/>
                </a:solidFill>
                <a:latin typeface="Calibri"/>
                <a:cs typeface="Calibri"/>
              </a:rPr>
              <a:t>Acceso</a:t>
            </a:r>
            <a:r>
              <a:rPr sz="900" dirty="0">
                <a:solidFill>
                  <a:srgbClr val="6078AD"/>
                </a:solidFill>
                <a:latin typeface="Calibri"/>
                <a:cs typeface="Calibri"/>
              </a:rPr>
              <a:t> </a:t>
            </a:r>
            <a:r>
              <a:rPr sz="900" spc="35" dirty="0">
                <a:solidFill>
                  <a:srgbClr val="6078AD"/>
                </a:solidFill>
                <a:latin typeface="Calibri"/>
                <a:cs typeface="Calibri"/>
              </a:rPr>
              <a:t>a</a:t>
            </a:r>
            <a:r>
              <a:rPr sz="900" spc="-5" dirty="0">
                <a:solidFill>
                  <a:srgbClr val="6078AD"/>
                </a:solidFill>
                <a:latin typeface="Calibri"/>
                <a:cs typeface="Calibri"/>
              </a:rPr>
              <a:t> </a:t>
            </a:r>
            <a:r>
              <a:rPr sz="900" spc="25" dirty="0">
                <a:solidFill>
                  <a:srgbClr val="6078AD"/>
                </a:solidFill>
                <a:latin typeface="Calibri"/>
                <a:cs typeface="Calibri"/>
              </a:rPr>
              <a:t>Medicamentos,</a:t>
            </a:r>
            <a:r>
              <a:rPr sz="900" dirty="0">
                <a:solidFill>
                  <a:srgbClr val="6078AD"/>
                </a:solidFill>
                <a:latin typeface="Calibri"/>
                <a:cs typeface="Calibri"/>
              </a:rPr>
              <a:t> </a:t>
            </a:r>
            <a:r>
              <a:rPr sz="900" spc="25" dirty="0">
                <a:solidFill>
                  <a:srgbClr val="6078AD"/>
                </a:solidFill>
                <a:latin typeface="Calibri"/>
                <a:cs typeface="Calibri"/>
              </a:rPr>
              <a:t>Enfermedades</a:t>
            </a:r>
            <a:r>
              <a:rPr sz="900" spc="-5" dirty="0">
                <a:solidFill>
                  <a:srgbClr val="6078AD"/>
                </a:solidFill>
                <a:latin typeface="Calibri"/>
                <a:cs typeface="Calibri"/>
              </a:rPr>
              <a:t> </a:t>
            </a:r>
            <a:r>
              <a:rPr sz="900" spc="20" dirty="0">
                <a:solidFill>
                  <a:srgbClr val="6078AD"/>
                </a:solidFill>
                <a:latin typeface="Calibri"/>
                <a:cs typeface="Calibri"/>
              </a:rPr>
              <a:t>graves,</a:t>
            </a:r>
            <a:r>
              <a:rPr sz="900" dirty="0">
                <a:solidFill>
                  <a:srgbClr val="6078AD"/>
                </a:solidFill>
                <a:latin typeface="Calibri"/>
                <a:cs typeface="Calibri"/>
              </a:rPr>
              <a:t> </a:t>
            </a:r>
            <a:r>
              <a:rPr sz="900" spc="20" dirty="0">
                <a:solidFill>
                  <a:srgbClr val="6078AD"/>
                </a:solidFill>
                <a:latin typeface="Calibri"/>
                <a:cs typeface="Calibri"/>
              </a:rPr>
              <a:t>Rapidez</a:t>
            </a:r>
            <a:r>
              <a:rPr sz="900" spc="-5" dirty="0">
                <a:solidFill>
                  <a:srgbClr val="6078AD"/>
                </a:solidFill>
                <a:latin typeface="Calibri"/>
                <a:cs typeface="Calibri"/>
              </a:rPr>
              <a:t> </a:t>
            </a:r>
            <a:r>
              <a:rPr sz="900" spc="20" dirty="0">
                <a:solidFill>
                  <a:srgbClr val="6078AD"/>
                </a:solidFill>
                <a:latin typeface="Calibri"/>
                <a:cs typeface="Calibri"/>
              </a:rPr>
              <a:t>en</a:t>
            </a:r>
            <a:r>
              <a:rPr sz="900" dirty="0">
                <a:solidFill>
                  <a:srgbClr val="6078AD"/>
                </a:solidFill>
                <a:latin typeface="Calibri"/>
                <a:cs typeface="Calibri"/>
              </a:rPr>
              <a:t> </a:t>
            </a:r>
            <a:r>
              <a:rPr sz="900" spc="25" dirty="0">
                <a:solidFill>
                  <a:srgbClr val="6078AD"/>
                </a:solidFill>
                <a:latin typeface="Calibri"/>
                <a:cs typeface="Calibri"/>
              </a:rPr>
              <a:t>la</a:t>
            </a:r>
            <a:r>
              <a:rPr sz="900" spc="-5" dirty="0">
                <a:solidFill>
                  <a:srgbClr val="6078AD"/>
                </a:solidFill>
                <a:latin typeface="Calibri"/>
                <a:cs typeface="Calibri"/>
              </a:rPr>
              <a:t> </a:t>
            </a:r>
            <a:r>
              <a:rPr sz="900" spc="20" dirty="0">
                <a:solidFill>
                  <a:srgbClr val="6078AD"/>
                </a:solidFill>
                <a:latin typeface="Calibri"/>
                <a:cs typeface="Calibri"/>
              </a:rPr>
              <a:t>Atención,</a:t>
            </a:r>
            <a:r>
              <a:rPr sz="900" dirty="0">
                <a:solidFill>
                  <a:srgbClr val="6078AD"/>
                </a:solidFill>
                <a:latin typeface="Calibri"/>
                <a:cs typeface="Calibri"/>
              </a:rPr>
              <a:t> </a:t>
            </a:r>
            <a:r>
              <a:rPr sz="900" spc="15" dirty="0">
                <a:solidFill>
                  <a:srgbClr val="6078AD"/>
                </a:solidFill>
                <a:latin typeface="Calibri"/>
                <a:cs typeface="Calibri"/>
              </a:rPr>
              <a:t>Libre</a:t>
            </a:r>
            <a:r>
              <a:rPr sz="900" spc="-5" dirty="0">
                <a:solidFill>
                  <a:srgbClr val="6078AD"/>
                </a:solidFill>
                <a:latin typeface="Calibri"/>
                <a:cs typeface="Calibri"/>
              </a:rPr>
              <a:t> </a:t>
            </a:r>
            <a:r>
              <a:rPr sz="900" spc="20" dirty="0">
                <a:solidFill>
                  <a:srgbClr val="6078AD"/>
                </a:solidFill>
                <a:latin typeface="Calibri"/>
                <a:cs typeface="Calibri"/>
              </a:rPr>
              <a:t>elección</a:t>
            </a:r>
            <a:r>
              <a:rPr sz="900" dirty="0">
                <a:solidFill>
                  <a:srgbClr val="6078AD"/>
                </a:solidFill>
                <a:latin typeface="Calibri"/>
                <a:cs typeface="Calibri"/>
              </a:rPr>
              <a:t> </a:t>
            </a:r>
            <a:r>
              <a:rPr sz="900" spc="15" dirty="0">
                <a:solidFill>
                  <a:srgbClr val="6078AD"/>
                </a:solidFill>
                <a:latin typeface="Calibri"/>
                <a:cs typeface="Calibri"/>
              </a:rPr>
              <a:t>de</a:t>
            </a:r>
            <a:r>
              <a:rPr sz="900" spc="-5" dirty="0">
                <a:solidFill>
                  <a:srgbClr val="6078AD"/>
                </a:solidFill>
                <a:latin typeface="Calibri"/>
                <a:cs typeface="Calibri"/>
              </a:rPr>
              <a:t> </a:t>
            </a:r>
            <a:r>
              <a:rPr sz="900" spc="15" dirty="0">
                <a:solidFill>
                  <a:srgbClr val="6078AD"/>
                </a:solidFill>
                <a:latin typeface="Calibri"/>
                <a:cs typeface="Calibri"/>
              </a:rPr>
              <a:t>profesionales…</a:t>
            </a:r>
            <a:endParaRPr sz="900">
              <a:latin typeface="Calibri"/>
              <a:cs typeface="Calibri"/>
            </a:endParaRPr>
          </a:p>
        </p:txBody>
      </p:sp>
      <p:sp>
        <p:nvSpPr>
          <p:cNvPr id="75" name="object 75"/>
          <p:cNvSpPr txBox="1"/>
          <p:nvPr/>
        </p:nvSpPr>
        <p:spPr>
          <a:xfrm>
            <a:off x="973994" y="7264735"/>
            <a:ext cx="2317750" cy="744220"/>
          </a:xfrm>
          <a:prstGeom prst="rect">
            <a:avLst/>
          </a:prstGeom>
        </p:spPr>
        <p:txBody>
          <a:bodyPr vert="horz" wrap="square" lIns="0" tIns="12700" rIns="0" bIns="0" rtlCol="0">
            <a:spAutoFit/>
          </a:bodyPr>
          <a:lstStyle/>
          <a:p>
            <a:pPr marL="12700">
              <a:lnSpc>
                <a:spcPct val="100000"/>
              </a:lnSpc>
              <a:spcBef>
                <a:spcPts val="100"/>
              </a:spcBef>
              <a:tabLst>
                <a:tab pos="2075814" algn="l"/>
              </a:tabLst>
            </a:pPr>
            <a:r>
              <a:rPr sz="900" spc="10" dirty="0">
                <a:solidFill>
                  <a:srgbClr val="6078AD"/>
                </a:solidFill>
                <a:latin typeface="Calibri"/>
                <a:cs typeface="Calibri"/>
              </a:rPr>
              <a:t>¿Valora </a:t>
            </a:r>
            <a:r>
              <a:rPr sz="900" spc="20" dirty="0">
                <a:solidFill>
                  <a:srgbClr val="6078AD"/>
                </a:solidFill>
                <a:latin typeface="Calibri"/>
                <a:cs typeface="Calibri"/>
              </a:rPr>
              <a:t>que </a:t>
            </a:r>
            <a:r>
              <a:rPr sz="900" spc="25" dirty="0">
                <a:solidFill>
                  <a:srgbClr val="6078AD"/>
                </a:solidFill>
                <a:latin typeface="Calibri"/>
                <a:cs typeface="Calibri"/>
              </a:rPr>
              <a:t>la cobertura</a:t>
            </a:r>
            <a:r>
              <a:rPr sz="900" spc="-30" dirty="0">
                <a:solidFill>
                  <a:srgbClr val="6078AD"/>
                </a:solidFill>
                <a:latin typeface="Calibri"/>
                <a:cs typeface="Calibri"/>
              </a:rPr>
              <a:t> </a:t>
            </a:r>
            <a:r>
              <a:rPr sz="900" spc="20" dirty="0">
                <a:solidFill>
                  <a:srgbClr val="6078AD"/>
                </a:solidFill>
                <a:latin typeface="Calibri"/>
                <a:cs typeface="Calibri"/>
              </a:rPr>
              <a:t>sea</a:t>
            </a:r>
            <a:r>
              <a:rPr sz="900" spc="5" dirty="0">
                <a:solidFill>
                  <a:srgbClr val="6078AD"/>
                </a:solidFill>
                <a:latin typeface="Calibri"/>
                <a:cs typeface="Calibri"/>
              </a:rPr>
              <a:t> </a:t>
            </a:r>
            <a:r>
              <a:rPr sz="900" spc="15" dirty="0">
                <a:solidFill>
                  <a:srgbClr val="6078AD"/>
                </a:solidFill>
                <a:latin typeface="Calibri"/>
                <a:cs typeface="Calibri"/>
              </a:rPr>
              <a:t>vitalicia?	SI</a:t>
            </a:r>
            <a:endParaRPr sz="900">
              <a:latin typeface="Calibri"/>
              <a:cs typeface="Calibri"/>
            </a:endParaRPr>
          </a:p>
          <a:p>
            <a:pPr>
              <a:lnSpc>
                <a:spcPct val="100000"/>
              </a:lnSpc>
              <a:spcBef>
                <a:spcPts val="10"/>
              </a:spcBef>
            </a:pPr>
            <a:endParaRPr sz="1050">
              <a:latin typeface="Times New Roman"/>
              <a:cs typeface="Times New Roman"/>
            </a:endParaRPr>
          </a:p>
          <a:p>
            <a:pPr marL="1473200">
              <a:lnSpc>
                <a:spcPct val="100000"/>
              </a:lnSpc>
            </a:pPr>
            <a:r>
              <a:rPr sz="800" b="1" spc="15" dirty="0">
                <a:solidFill>
                  <a:srgbClr val="6078AD"/>
                </a:solidFill>
                <a:latin typeface="Calibri"/>
                <a:cs typeface="Calibri"/>
              </a:rPr>
              <a:t>DENTAL</a:t>
            </a:r>
            <a:endParaRPr sz="800">
              <a:latin typeface="Calibri"/>
              <a:cs typeface="Calibri"/>
            </a:endParaRPr>
          </a:p>
          <a:p>
            <a:pPr marL="1473200" marR="5080">
              <a:lnSpc>
                <a:spcPct val="125000"/>
              </a:lnSpc>
            </a:pPr>
            <a:r>
              <a:rPr sz="800" spc="35" dirty="0">
                <a:solidFill>
                  <a:srgbClr val="6078AD"/>
                </a:solidFill>
                <a:latin typeface="Calibri"/>
                <a:cs typeface="Calibri"/>
              </a:rPr>
              <a:t>Su </a:t>
            </a:r>
            <a:r>
              <a:rPr sz="800" spc="25" dirty="0">
                <a:solidFill>
                  <a:srgbClr val="6078AD"/>
                </a:solidFill>
                <a:latin typeface="Calibri"/>
                <a:cs typeface="Calibri"/>
              </a:rPr>
              <a:t>sonrisa</a:t>
            </a:r>
            <a:r>
              <a:rPr sz="800" spc="-105" dirty="0">
                <a:solidFill>
                  <a:srgbClr val="6078AD"/>
                </a:solidFill>
                <a:latin typeface="Calibri"/>
                <a:cs typeface="Calibri"/>
              </a:rPr>
              <a:t> </a:t>
            </a:r>
            <a:r>
              <a:rPr sz="800" spc="20" dirty="0">
                <a:solidFill>
                  <a:srgbClr val="6078AD"/>
                </a:solidFill>
                <a:latin typeface="Calibri"/>
                <a:cs typeface="Calibri"/>
              </a:rPr>
              <a:t>siempre  en</a:t>
            </a:r>
            <a:r>
              <a:rPr sz="800" spc="-10" dirty="0">
                <a:solidFill>
                  <a:srgbClr val="6078AD"/>
                </a:solidFill>
                <a:latin typeface="Calibri"/>
                <a:cs typeface="Calibri"/>
              </a:rPr>
              <a:t> </a:t>
            </a:r>
            <a:r>
              <a:rPr sz="800" spc="20" dirty="0">
                <a:solidFill>
                  <a:srgbClr val="6078AD"/>
                </a:solidFill>
                <a:latin typeface="Calibri"/>
                <a:cs typeface="Calibri"/>
              </a:rPr>
              <a:t>forma.</a:t>
            </a:r>
            <a:endParaRPr sz="800">
              <a:latin typeface="Calibri"/>
              <a:cs typeface="Calibri"/>
            </a:endParaRPr>
          </a:p>
        </p:txBody>
      </p:sp>
      <p:sp>
        <p:nvSpPr>
          <p:cNvPr id="76" name="object 76"/>
          <p:cNvSpPr txBox="1"/>
          <p:nvPr/>
        </p:nvSpPr>
        <p:spPr>
          <a:xfrm>
            <a:off x="3414299" y="7264735"/>
            <a:ext cx="187960" cy="162560"/>
          </a:xfrm>
          <a:prstGeom prst="rect">
            <a:avLst/>
          </a:prstGeom>
        </p:spPr>
        <p:txBody>
          <a:bodyPr vert="horz" wrap="square" lIns="0" tIns="12700" rIns="0" bIns="0" rtlCol="0">
            <a:spAutoFit/>
          </a:bodyPr>
          <a:lstStyle/>
          <a:p>
            <a:pPr marL="12700">
              <a:lnSpc>
                <a:spcPct val="100000"/>
              </a:lnSpc>
              <a:spcBef>
                <a:spcPts val="100"/>
              </a:spcBef>
            </a:pPr>
            <a:r>
              <a:rPr sz="900" spc="60" dirty="0">
                <a:solidFill>
                  <a:srgbClr val="6078AD"/>
                </a:solidFill>
                <a:latin typeface="Calibri"/>
                <a:cs typeface="Calibri"/>
              </a:rPr>
              <a:t>N</a:t>
            </a:r>
            <a:r>
              <a:rPr sz="900" spc="35" dirty="0">
                <a:solidFill>
                  <a:srgbClr val="6078AD"/>
                </a:solidFill>
                <a:latin typeface="Calibri"/>
                <a:cs typeface="Calibri"/>
              </a:rPr>
              <a:t>O</a:t>
            </a:r>
            <a:endParaRPr sz="900">
              <a:latin typeface="Calibri"/>
              <a:cs typeface="Calibri"/>
            </a:endParaRPr>
          </a:p>
        </p:txBody>
      </p:sp>
      <p:sp>
        <p:nvSpPr>
          <p:cNvPr id="77" name="object 77"/>
          <p:cNvSpPr txBox="1"/>
          <p:nvPr/>
        </p:nvSpPr>
        <p:spPr>
          <a:xfrm>
            <a:off x="2298162" y="6045982"/>
            <a:ext cx="48895" cy="115570"/>
          </a:xfrm>
          <a:prstGeom prst="rect">
            <a:avLst/>
          </a:prstGeom>
        </p:spPr>
        <p:txBody>
          <a:bodyPr vert="horz" wrap="square" lIns="0" tIns="0" rIns="0" bIns="0" rtlCol="0">
            <a:spAutoFit/>
          </a:bodyPr>
          <a:lstStyle/>
          <a:p>
            <a:pPr>
              <a:lnSpc>
                <a:spcPts val="825"/>
              </a:lnSpc>
            </a:pPr>
            <a:r>
              <a:rPr sz="700" dirty="0">
                <a:solidFill>
                  <a:srgbClr val="004689"/>
                </a:solidFill>
                <a:latin typeface="Calibri"/>
                <a:cs typeface="Calibri"/>
              </a:rPr>
              <a:t>‪</a:t>
            </a:r>
            <a:endParaRPr sz="700">
              <a:latin typeface="Calibri"/>
              <a:cs typeface="Calibri"/>
            </a:endParaRPr>
          </a:p>
        </p:txBody>
      </p:sp>
      <p:sp>
        <p:nvSpPr>
          <p:cNvPr id="78" name="object 78"/>
          <p:cNvSpPr txBox="1"/>
          <p:nvPr/>
        </p:nvSpPr>
        <p:spPr>
          <a:xfrm>
            <a:off x="3519648" y="6045982"/>
            <a:ext cx="48895" cy="115570"/>
          </a:xfrm>
          <a:prstGeom prst="rect">
            <a:avLst/>
          </a:prstGeom>
        </p:spPr>
        <p:txBody>
          <a:bodyPr vert="horz" wrap="square" lIns="0" tIns="0" rIns="0" bIns="0" rtlCol="0">
            <a:spAutoFit/>
          </a:bodyPr>
          <a:lstStyle/>
          <a:p>
            <a:pPr>
              <a:lnSpc>
                <a:spcPts val="825"/>
              </a:lnSpc>
            </a:pPr>
            <a:r>
              <a:rPr sz="700" dirty="0">
                <a:solidFill>
                  <a:srgbClr val="004689"/>
                </a:solidFill>
                <a:latin typeface="Calibri"/>
                <a:cs typeface="Calibri"/>
              </a:rPr>
              <a:t>‪</a:t>
            </a:r>
            <a:endParaRPr sz="700">
              <a:latin typeface="Calibri"/>
              <a:cs typeface="Calibri"/>
            </a:endParaRPr>
          </a:p>
        </p:txBody>
      </p:sp>
      <p:sp>
        <p:nvSpPr>
          <p:cNvPr id="79" name="object 79"/>
          <p:cNvSpPr txBox="1"/>
          <p:nvPr/>
        </p:nvSpPr>
        <p:spPr>
          <a:xfrm>
            <a:off x="4741134" y="6045982"/>
            <a:ext cx="48895" cy="115570"/>
          </a:xfrm>
          <a:prstGeom prst="rect">
            <a:avLst/>
          </a:prstGeom>
        </p:spPr>
        <p:txBody>
          <a:bodyPr vert="horz" wrap="square" lIns="0" tIns="0" rIns="0" bIns="0" rtlCol="0">
            <a:spAutoFit/>
          </a:bodyPr>
          <a:lstStyle/>
          <a:p>
            <a:pPr>
              <a:lnSpc>
                <a:spcPts val="825"/>
              </a:lnSpc>
            </a:pPr>
            <a:r>
              <a:rPr sz="700" dirty="0">
                <a:solidFill>
                  <a:srgbClr val="004689"/>
                </a:solidFill>
                <a:latin typeface="Calibri"/>
                <a:cs typeface="Calibri"/>
              </a:rPr>
              <a:t>‪</a:t>
            </a:r>
            <a:endParaRPr sz="700">
              <a:latin typeface="Calibri"/>
              <a:cs typeface="Calibri"/>
            </a:endParaRPr>
          </a:p>
        </p:txBody>
      </p:sp>
      <p:sp>
        <p:nvSpPr>
          <p:cNvPr id="80" name="object 80"/>
          <p:cNvSpPr txBox="1"/>
          <p:nvPr/>
        </p:nvSpPr>
        <p:spPr>
          <a:xfrm>
            <a:off x="5962620" y="6045982"/>
            <a:ext cx="48895" cy="115570"/>
          </a:xfrm>
          <a:prstGeom prst="rect">
            <a:avLst/>
          </a:prstGeom>
        </p:spPr>
        <p:txBody>
          <a:bodyPr vert="horz" wrap="square" lIns="0" tIns="0" rIns="0" bIns="0" rtlCol="0">
            <a:spAutoFit/>
          </a:bodyPr>
          <a:lstStyle/>
          <a:p>
            <a:pPr>
              <a:lnSpc>
                <a:spcPts val="825"/>
              </a:lnSpc>
            </a:pPr>
            <a:r>
              <a:rPr sz="700" dirty="0">
                <a:solidFill>
                  <a:srgbClr val="004689"/>
                </a:solidFill>
                <a:latin typeface="Calibri"/>
                <a:cs typeface="Calibri"/>
              </a:rPr>
              <a:t>‪</a:t>
            </a:r>
            <a:endParaRPr sz="700">
              <a:latin typeface="Calibri"/>
              <a:cs typeface="Calibri"/>
            </a:endParaRPr>
          </a:p>
        </p:txBody>
      </p:sp>
      <p:sp>
        <p:nvSpPr>
          <p:cNvPr id="81" name="object 81"/>
          <p:cNvSpPr txBox="1"/>
          <p:nvPr/>
        </p:nvSpPr>
        <p:spPr>
          <a:xfrm>
            <a:off x="2298251" y="6213381"/>
            <a:ext cx="48895" cy="115570"/>
          </a:xfrm>
          <a:prstGeom prst="rect">
            <a:avLst/>
          </a:prstGeom>
        </p:spPr>
        <p:txBody>
          <a:bodyPr vert="horz" wrap="square" lIns="0" tIns="0" rIns="0" bIns="0" rtlCol="0">
            <a:spAutoFit/>
          </a:bodyPr>
          <a:lstStyle/>
          <a:p>
            <a:pPr>
              <a:lnSpc>
                <a:spcPts val="825"/>
              </a:lnSpc>
            </a:pPr>
            <a:r>
              <a:rPr sz="700" dirty="0">
                <a:solidFill>
                  <a:srgbClr val="004689"/>
                </a:solidFill>
                <a:latin typeface="Calibri"/>
                <a:cs typeface="Calibri"/>
              </a:rPr>
              <a:t>‪</a:t>
            </a:r>
            <a:endParaRPr sz="700">
              <a:latin typeface="Calibri"/>
              <a:cs typeface="Calibri"/>
            </a:endParaRPr>
          </a:p>
        </p:txBody>
      </p:sp>
      <p:sp>
        <p:nvSpPr>
          <p:cNvPr id="82" name="object 82"/>
          <p:cNvSpPr txBox="1"/>
          <p:nvPr/>
        </p:nvSpPr>
        <p:spPr>
          <a:xfrm>
            <a:off x="3519737" y="6213381"/>
            <a:ext cx="48895" cy="115570"/>
          </a:xfrm>
          <a:prstGeom prst="rect">
            <a:avLst/>
          </a:prstGeom>
        </p:spPr>
        <p:txBody>
          <a:bodyPr vert="horz" wrap="square" lIns="0" tIns="0" rIns="0" bIns="0" rtlCol="0">
            <a:spAutoFit/>
          </a:bodyPr>
          <a:lstStyle/>
          <a:p>
            <a:pPr>
              <a:lnSpc>
                <a:spcPts val="825"/>
              </a:lnSpc>
            </a:pPr>
            <a:r>
              <a:rPr sz="700" dirty="0">
                <a:solidFill>
                  <a:srgbClr val="004689"/>
                </a:solidFill>
                <a:latin typeface="Calibri"/>
                <a:cs typeface="Calibri"/>
              </a:rPr>
              <a:t>‪</a:t>
            </a:r>
            <a:endParaRPr sz="700">
              <a:latin typeface="Calibri"/>
              <a:cs typeface="Calibri"/>
            </a:endParaRPr>
          </a:p>
        </p:txBody>
      </p:sp>
      <p:sp>
        <p:nvSpPr>
          <p:cNvPr id="83" name="object 83"/>
          <p:cNvSpPr txBox="1"/>
          <p:nvPr/>
        </p:nvSpPr>
        <p:spPr>
          <a:xfrm>
            <a:off x="4741223" y="6213381"/>
            <a:ext cx="48895" cy="115570"/>
          </a:xfrm>
          <a:prstGeom prst="rect">
            <a:avLst/>
          </a:prstGeom>
        </p:spPr>
        <p:txBody>
          <a:bodyPr vert="horz" wrap="square" lIns="0" tIns="0" rIns="0" bIns="0" rtlCol="0">
            <a:spAutoFit/>
          </a:bodyPr>
          <a:lstStyle/>
          <a:p>
            <a:pPr>
              <a:lnSpc>
                <a:spcPts val="825"/>
              </a:lnSpc>
            </a:pPr>
            <a:r>
              <a:rPr sz="700" dirty="0">
                <a:solidFill>
                  <a:srgbClr val="004689"/>
                </a:solidFill>
                <a:latin typeface="Calibri"/>
                <a:cs typeface="Calibri"/>
              </a:rPr>
              <a:t>‪</a:t>
            </a:r>
            <a:endParaRPr sz="700">
              <a:latin typeface="Calibri"/>
              <a:cs typeface="Calibri"/>
            </a:endParaRPr>
          </a:p>
        </p:txBody>
      </p:sp>
      <p:sp>
        <p:nvSpPr>
          <p:cNvPr id="84" name="object 84"/>
          <p:cNvSpPr txBox="1"/>
          <p:nvPr/>
        </p:nvSpPr>
        <p:spPr>
          <a:xfrm>
            <a:off x="5962709" y="6213381"/>
            <a:ext cx="48895" cy="115570"/>
          </a:xfrm>
          <a:prstGeom prst="rect">
            <a:avLst/>
          </a:prstGeom>
        </p:spPr>
        <p:txBody>
          <a:bodyPr vert="horz" wrap="square" lIns="0" tIns="0" rIns="0" bIns="0" rtlCol="0">
            <a:spAutoFit/>
          </a:bodyPr>
          <a:lstStyle/>
          <a:p>
            <a:pPr>
              <a:lnSpc>
                <a:spcPts val="825"/>
              </a:lnSpc>
            </a:pPr>
            <a:r>
              <a:rPr sz="700" dirty="0">
                <a:solidFill>
                  <a:srgbClr val="004689"/>
                </a:solidFill>
                <a:latin typeface="Calibri"/>
                <a:cs typeface="Calibri"/>
              </a:rPr>
              <a:t>‪</a:t>
            </a:r>
            <a:endParaRPr sz="700">
              <a:latin typeface="Calibri"/>
              <a:cs typeface="Calibri"/>
            </a:endParaRPr>
          </a:p>
        </p:txBody>
      </p:sp>
      <p:sp>
        <p:nvSpPr>
          <p:cNvPr id="85" name="object 85"/>
          <p:cNvSpPr txBox="1"/>
          <p:nvPr/>
        </p:nvSpPr>
        <p:spPr>
          <a:xfrm>
            <a:off x="2298340" y="6380779"/>
            <a:ext cx="48895" cy="115570"/>
          </a:xfrm>
          <a:prstGeom prst="rect">
            <a:avLst/>
          </a:prstGeom>
        </p:spPr>
        <p:txBody>
          <a:bodyPr vert="horz" wrap="square" lIns="0" tIns="0" rIns="0" bIns="0" rtlCol="0">
            <a:spAutoFit/>
          </a:bodyPr>
          <a:lstStyle/>
          <a:p>
            <a:pPr>
              <a:lnSpc>
                <a:spcPts val="825"/>
              </a:lnSpc>
            </a:pPr>
            <a:r>
              <a:rPr sz="700" dirty="0">
                <a:solidFill>
                  <a:srgbClr val="004689"/>
                </a:solidFill>
                <a:latin typeface="Calibri"/>
                <a:cs typeface="Calibri"/>
              </a:rPr>
              <a:t>‪</a:t>
            </a:r>
            <a:endParaRPr sz="700">
              <a:latin typeface="Calibri"/>
              <a:cs typeface="Calibri"/>
            </a:endParaRPr>
          </a:p>
        </p:txBody>
      </p:sp>
      <p:sp>
        <p:nvSpPr>
          <p:cNvPr id="86" name="object 86"/>
          <p:cNvSpPr txBox="1"/>
          <p:nvPr/>
        </p:nvSpPr>
        <p:spPr>
          <a:xfrm>
            <a:off x="3519826" y="6380779"/>
            <a:ext cx="48895" cy="115570"/>
          </a:xfrm>
          <a:prstGeom prst="rect">
            <a:avLst/>
          </a:prstGeom>
        </p:spPr>
        <p:txBody>
          <a:bodyPr vert="horz" wrap="square" lIns="0" tIns="0" rIns="0" bIns="0" rtlCol="0">
            <a:spAutoFit/>
          </a:bodyPr>
          <a:lstStyle/>
          <a:p>
            <a:pPr>
              <a:lnSpc>
                <a:spcPts val="825"/>
              </a:lnSpc>
            </a:pPr>
            <a:r>
              <a:rPr sz="700" dirty="0">
                <a:solidFill>
                  <a:srgbClr val="004689"/>
                </a:solidFill>
                <a:latin typeface="Calibri"/>
                <a:cs typeface="Calibri"/>
              </a:rPr>
              <a:t>‪</a:t>
            </a:r>
            <a:endParaRPr sz="700">
              <a:latin typeface="Calibri"/>
              <a:cs typeface="Calibri"/>
            </a:endParaRPr>
          </a:p>
        </p:txBody>
      </p:sp>
      <p:sp>
        <p:nvSpPr>
          <p:cNvPr id="87" name="object 87"/>
          <p:cNvSpPr txBox="1"/>
          <p:nvPr/>
        </p:nvSpPr>
        <p:spPr>
          <a:xfrm>
            <a:off x="5962798" y="6380779"/>
            <a:ext cx="48895" cy="115570"/>
          </a:xfrm>
          <a:prstGeom prst="rect">
            <a:avLst/>
          </a:prstGeom>
        </p:spPr>
        <p:txBody>
          <a:bodyPr vert="horz" wrap="square" lIns="0" tIns="0" rIns="0" bIns="0" rtlCol="0">
            <a:spAutoFit/>
          </a:bodyPr>
          <a:lstStyle/>
          <a:p>
            <a:pPr>
              <a:lnSpc>
                <a:spcPts val="825"/>
              </a:lnSpc>
            </a:pPr>
            <a:r>
              <a:rPr sz="700" dirty="0">
                <a:solidFill>
                  <a:srgbClr val="004689"/>
                </a:solidFill>
                <a:latin typeface="Calibri"/>
                <a:cs typeface="Calibri"/>
              </a:rPr>
              <a:t>‪</a:t>
            </a:r>
            <a:endParaRPr sz="700">
              <a:latin typeface="Calibri"/>
              <a:cs typeface="Calibri"/>
            </a:endParaRPr>
          </a:p>
        </p:txBody>
      </p:sp>
      <p:sp>
        <p:nvSpPr>
          <p:cNvPr id="88" name="object 88"/>
          <p:cNvSpPr txBox="1"/>
          <p:nvPr/>
        </p:nvSpPr>
        <p:spPr>
          <a:xfrm>
            <a:off x="2298429" y="6548187"/>
            <a:ext cx="48895" cy="115570"/>
          </a:xfrm>
          <a:prstGeom prst="rect">
            <a:avLst/>
          </a:prstGeom>
        </p:spPr>
        <p:txBody>
          <a:bodyPr vert="horz" wrap="square" lIns="0" tIns="0" rIns="0" bIns="0" rtlCol="0">
            <a:spAutoFit/>
          </a:bodyPr>
          <a:lstStyle/>
          <a:p>
            <a:pPr>
              <a:lnSpc>
                <a:spcPts val="825"/>
              </a:lnSpc>
            </a:pPr>
            <a:r>
              <a:rPr sz="700" dirty="0">
                <a:solidFill>
                  <a:srgbClr val="004689"/>
                </a:solidFill>
                <a:latin typeface="Calibri"/>
                <a:cs typeface="Calibri"/>
              </a:rPr>
              <a:t>‪</a:t>
            </a:r>
            <a:endParaRPr sz="700">
              <a:latin typeface="Calibri"/>
              <a:cs typeface="Calibri"/>
            </a:endParaRPr>
          </a:p>
        </p:txBody>
      </p:sp>
      <p:sp>
        <p:nvSpPr>
          <p:cNvPr id="89" name="object 89"/>
          <p:cNvSpPr txBox="1"/>
          <p:nvPr/>
        </p:nvSpPr>
        <p:spPr>
          <a:xfrm>
            <a:off x="3519915" y="6548187"/>
            <a:ext cx="48895" cy="115570"/>
          </a:xfrm>
          <a:prstGeom prst="rect">
            <a:avLst/>
          </a:prstGeom>
        </p:spPr>
        <p:txBody>
          <a:bodyPr vert="horz" wrap="square" lIns="0" tIns="0" rIns="0" bIns="0" rtlCol="0">
            <a:spAutoFit/>
          </a:bodyPr>
          <a:lstStyle/>
          <a:p>
            <a:pPr>
              <a:lnSpc>
                <a:spcPts val="825"/>
              </a:lnSpc>
            </a:pPr>
            <a:r>
              <a:rPr sz="700" dirty="0">
                <a:solidFill>
                  <a:srgbClr val="004689"/>
                </a:solidFill>
                <a:latin typeface="Calibri"/>
                <a:cs typeface="Calibri"/>
              </a:rPr>
              <a:t>‪</a:t>
            </a:r>
            <a:endParaRPr sz="700">
              <a:latin typeface="Calibri"/>
              <a:cs typeface="Calibri"/>
            </a:endParaRPr>
          </a:p>
        </p:txBody>
      </p:sp>
      <p:sp>
        <p:nvSpPr>
          <p:cNvPr id="90" name="object 90"/>
          <p:cNvSpPr txBox="1"/>
          <p:nvPr/>
        </p:nvSpPr>
        <p:spPr>
          <a:xfrm>
            <a:off x="4741401" y="6548187"/>
            <a:ext cx="48895" cy="115570"/>
          </a:xfrm>
          <a:prstGeom prst="rect">
            <a:avLst/>
          </a:prstGeom>
        </p:spPr>
        <p:txBody>
          <a:bodyPr vert="horz" wrap="square" lIns="0" tIns="0" rIns="0" bIns="0" rtlCol="0">
            <a:spAutoFit/>
          </a:bodyPr>
          <a:lstStyle/>
          <a:p>
            <a:pPr>
              <a:lnSpc>
                <a:spcPts val="825"/>
              </a:lnSpc>
            </a:pPr>
            <a:r>
              <a:rPr sz="700" dirty="0">
                <a:solidFill>
                  <a:srgbClr val="004689"/>
                </a:solidFill>
                <a:latin typeface="Calibri"/>
                <a:cs typeface="Calibri"/>
              </a:rPr>
              <a:t>‪</a:t>
            </a:r>
            <a:endParaRPr sz="700">
              <a:latin typeface="Calibri"/>
              <a:cs typeface="Calibri"/>
            </a:endParaRPr>
          </a:p>
        </p:txBody>
      </p:sp>
      <p:sp>
        <p:nvSpPr>
          <p:cNvPr id="91" name="object 91"/>
          <p:cNvSpPr txBox="1"/>
          <p:nvPr/>
        </p:nvSpPr>
        <p:spPr>
          <a:xfrm>
            <a:off x="5962887" y="6548187"/>
            <a:ext cx="48895" cy="115570"/>
          </a:xfrm>
          <a:prstGeom prst="rect">
            <a:avLst/>
          </a:prstGeom>
        </p:spPr>
        <p:txBody>
          <a:bodyPr vert="horz" wrap="square" lIns="0" tIns="0" rIns="0" bIns="0" rtlCol="0">
            <a:spAutoFit/>
          </a:bodyPr>
          <a:lstStyle/>
          <a:p>
            <a:pPr>
              <a:lnSpc>
                <a:spcPts val="825"/>
              </a:lnSpc>
            </a:pPr>
            <a:r>
              <a:rPr sz="700" dirty="0">
                <a:solidFill>
                  <a:srgbClr val="004689"/>
                </a:solidFill>
                <a:latin typeface="Calibri"/>
                <a:cs typeface="Calibri"/>
              </a:rPr>
              <a:t>‪</a:t>
            </a:r>
            <a:endParaRPr sz="700">
              <a:latin typeface="Calibri"/>
              <a:cs typeface="Calibri"/>
            </a:endParaRPr>
          </a:p>
        </p:txBody>
      </p:sp>
      <p:sp>
        <p:nvSpPr>
          <p:cNvPr id="92" name="object 92"/>
          <p:cNvSpPr/>
          <p:nvPr/>
        </p:nvSpPr>
        <p:spPr>
          <a:xfrm>
            <a:off x="3183648" y="7311097"/>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93" name="object 93"/>
          <p:cNvSpPr/>
          <p:nvPr/>
        </p:nvSpPr>
        <p:spPr>
          <a:xfrm>
            <a:off x="3183648" y="7311097"/>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94" name="object 94"/>
          <p:cNvSpPr/>
          <p:nvPr/>
        </p:nvSpPr>
        <p:spPr>
          <a:xfrm>
            <a:off x="3633241" y="7311097"/>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solidFill>
            <a:srgbClr val="DBE6F2"/>
          </a:solidFill>
        </p:spPr>
        <p:txBody>
          <a:bodyPr wrap="square" lIns="0" tIns="0" rIns="0" bIns="0" rtlCol="0"/>
          <a:lstStyle/>
          <a:p>
            <a:endParaRPr/>
          </a:p>
        </p:txBody>
      </p:sp>
      <p:sp>
        <p:nvSpPr>
          <p:cNvPr id="95" name="object 95"/>
          <p:cNvSpPr/>
          <p:nvPr/>
        </p:nvSpPr>
        <p:spPr>
          <a:xfrm>
            <a:off x="3633241" y="7311097"/>
            <a:ext cx="102235" cy="102235"/>
          </a:xfrm>
          <a:custGeom>
            <a:avLst/>
            <a:gdLst/>
            <a:ahLst/>
            <a:cxnLst/>
            <a:rect l="l" t="t" r="r" b="b"/>
            <a:pathLst>
              <a:path w="102235" h="102234">
                <a:moveTo>
                  <a:pt x="0" y="101650"/>
                </a:moveTo>
                <a:lnTo>
                  <a:pt x="101650" y="101650"/>
                </a:lnTo>
                <a:lnTo>
                  <a:pt x="101650" y="0"/>
                </a:lnTo>
                <a:lnTo>
                  <a:pt x="0" y="0"/>
                </a:lnTo>
                <a:lnTo>
                  <a:pt x="0" y="101650"/>
                </a:lnTo>
                <a:close/>
              </a:path>
            </a:pathLst>
          </a:custGeom>
          <a:ln w="6350">
            <a:solidFill>
              <a:srgbClr val="91A7D1"/>
            </a:solidFill>
          </a:ln>
        </p:spPr>
        <p:txBody>
          <a:bodyPr wrap="square" lIns="0" tIns="0" rIns="0" bIns="0" rtlCol="0"/>
          <a:lstStyle/>
          <a:p>
            <a:endParaRPr/>
          </a:p>
        </p:txBody>
      </p:sp>
      <p:sp>
        <p:nvSpPr>
          <p:cNvPr id="96" name="object 96"/>
          <p:cNvSpPr/>
          <p:nvPr/>
        </p:nvSpPr>
        <p:spPr>
          <a:xfrm>
            <a:off x="2277872" y="6224587"/>
            <a:ext cx="88900" cy="95885"/>
          </a:xfrm>
          <a:custGeom>
            <a:avLst/>
            <a:gdLst/>
            <a:ahLst/>
            <a:cxnLst/>
            <a:rect l="l" t="t" r="r" b="b"/>
            <a:pathLst>
              <a:path w="88900" h="95885">
                <a:moveTo>
                  <a:pt x="0" y="95808"/>
                </a:moveTo>
                <a:lnTo>
                  <a:pt x="88645" y="95808"/>
                </a:lnTo>
                <a:lnTo>
                  <a:pt x="88645" y="0"/>
                </a:lnTo>
                <a:lnTo>
                  <a:pt x="0" y="0"/>
                </a:lnTo>
                <a:lnTo>
                  <a:pt x="0" y="95808"/>
                </a:lnTo>
                <a:close/>
              </a:path>
            </a:pathLst>
          </a:custGeom>
          <a:solidFill>
            <a:srgbClr val="DBE6F2"/>
          </a:solidFill>
        </p:spPr>
        <p:txBody>
          <a:bodyPr wrap="square" lIns="0" tIns="0" rIns="0" bIns="0" rtlCol="0"/>
          <a:lstStyle/>
          <a:p>
            <a:endParaRPr/>
          </a:p>
        </p:txBody>
      </p:sp>
      <p:sp>
        <p:nvSpPr>
          <p:cNvPr id="97" name="object 97"/>
          <p:cNvSpPr/>
          <p:nvPr/>
        </p:nvSpPr>
        <p:spPr>
          <a:xfrm>
            <a:off x="2277872" y="6224587"/>
            <a:ext cx="88900" cy="95885"/>
          </a:xfrm>
          <a:custGeom>
            <a:avLst/>
            <a:gdLst/>
            <a:ahLst/>
            <a:cxnLst/>
            <a:rect l="l" t="t" r="r" b="b"/>
            <a:pathLst>
              <a:path w="88900" h="95885">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98" name="object 98"/>
          <p:cNvSpPr/>
          <p:nvPr/>
        </p:nvSpPr>
        <p:spPr>
          <a:xfrm>
            <a:off x="3491877" y="6224587"/>
            <a:ext cx="88900" cy="95885"/>
          </a:xfrm>
          <a:custGeom>
            <a:avLst/>
            <a:gdLst/>
            <a:ahLst/>
            <a:cxnLst/>
            <a:rect l="l" t="t" r="r" b="b"/>
            <a:pathLst>
              <a:path w="88900" h="95885">
                <a:moveTo>
                  <a:pt x="0" y="95808"/>
                </a:moveTo>
                <a:lnTo>
                  <a:pt x="88646" y="95808"/>
                </a:lnTo>
                <a:lnTo>
                  <a:pt x="88646" y="0"/>
                </a:lnTo>
                <a:lnTo>
                  <a:pt x="0" y="0"/>
                </a:lnTo>
                <a:lnTo>
                  <a:pt x="0" y="95808"/>
                </a:lnTo>
                <a:close/>
              </a:path>
            </a:pathLst>
          </a:custGeom>
          <a:solidFill>
            <a:srgbClr val="DBE6F2"/>
          </a:solidFill>
        </p:spPr>
        <p:txBody>
          <a:bodyPr wrap="square" lIns="0" tIns="0" rIns="0" bIns="0" rtlCol="0"/>
          <a:lstStyle/>
          <a:p>
            <a:endParaRPr/>
          </a:p>
        </p:txBody>
      </p:sp>
      <p:sp>
        <p:nvSpPr>
          <p:cNvPr id="99" name="object 99"/>
          <p:cNvSpPr/>
          <p:nvPr/>
        </p:nvSpPr>
        <p:spPr>
          <a:xfrm>
            <a:off x="3491877" y="6224587"/>
            <a:ext cx="88900" cy="95885"/>
          </a:xfrm>
          <a:custGeom>
            <a:avLst/>
            <a:gdLst/>
            <a:ahLst/>
            <a:cxnLst/>
            <a:rect l="l" t="t" r="r" b="b"/>
            <a:pathLst>
              <a:path w="88900" h="95885">
                <a:moveTo>
                  <a:pt x="0" y="95808"/>
                </a:moveTo>
                <a:lnTo>
                  <a:pt x="88646" y="95808"/>
                </a:lnTo>
                <a:lnTo>
                  <a:pt x="88646" y="0"/>
                </a:lnTo>
                <a:lnTo>
                  <a:pt x="0" y="0"/>
                </a:lnTo>
                <a:lnTo>
                  <a:pt x="0" y="95808"/>
                </a:lnTo>
                <a:close/>
              </a:path>
            </a:pathLst>
          </a:custGeom>
          <a:ln w="6350">
            <a:solidFill>
              <a:srgbClr val="91A7D1"/>
            </a:solidFill>
          </a:ln>
        </p:spPr>
        <p:txBody>
          <a:bodyPr wrap="square" lIns="0" tIns="0" rIns="0" bIns="0" rtlCol="0"/>
          <a:lstStyle/>
          <a:p>
            <a:endParaRPr/>
          </a:p>
        </p:txBody>
      </p:sp>
      <p:sp>
        <p:nvSpPr>
          <p:cNvPr id="100" name="object 100"/>
          <p:cNvSpPr/>
          <p:nvPr/>
        </p:nvSpPr>
        <p:spPr>
          <a:xfrm>
            <a:off x="4724869" y="6224587"/>
            <a:ext cx="88900" cy="95885"/>
          </a:xfrm>
          <a:custGeom>
            <a:avLst/>
            <a:gdLst/>
            <a:ahLst/>
            <a:cxnLst/>
            <a:rect l="l" t="t" r="r" b="b"/>
            <a:pathLst>
              <a:path w="88900" h="95885">
                <a:moveTo>
                  <a:pt x="0" y="95808"/>
                </a:moveTo>
                <a:lnTo>
                  <a:pt x="88646" y="95808"/>
                </a:lnTo>
                <a:lnTo>
                  <a:pt x="88646" y="0"/>
                </a:lnTo>
                <a:lnTo>
                  <a:pt x="0" y="0"/>
                </a:lnTo>
                <a:lnTo>
                  <a:pt x="0" y="95808"/>
                </a:lnTo>
                <a:close/>
              </a:path>
            </a:pathLst>
          </a:custGeom>
          <a:solidFill>
            <a:srgbClr val="DBE6F2"/>
          </a:solidFill>
        </p:spPr>
        <p:txBody>
          <a:bodyPr wrap="square" lIns="0" tIns="0" rIns="0" bIns="0" rtlCol="0"/>
          <a:lstStyle/>
          <a:p>
            <a:endParaRPr/>
          </a:p>
        </p:txBody>
      </p:sp>
      <p:sp>
        <p:nvSpPr>
          <p:cNvPr id="101" name="object 101"/>
          <p:cNvSpPr/>
          <p:nvPr/>
        </p:nvSpPr>
        <p:spPr>
          <a:xfrm>
            <a:off x="4724869" y="6224587"/>
            <a:ext cx="88900" cy="95885"/>
          </a:xfrm>
          <a:custGeom>
            <a:avLst/>
            <a:gdLst/>
            <a:ahLst/>
            <a:cxnLst/>
            <a:rect l="l" t="t" r="r" b="b"/>
            <a:pathLst>
              <a:path w="88900" h="95885">
                <a:moveTo>
                  <a:pt x="0" y="95808"/>
                </a:moveTo>
                <a:lnTo>
                  <a:pt x="88646" y="95808"/>
                </a:lnTo>
                <a:lnTo>
                  <a:pt x="88646" y="0"/>
                </a:lnTo>
                <a:lnTo>
                  <a:pt x="0" y="0"/>
                </a:lnTo>
                <a:lnTo>
                  <a:pt x="0" y="95808"/>
                </a:lnTo>
                <a:close/>
              </a:path>
            </a:pathLst>
          </a:custGeom>
          <a:ln w="6350">
            <a:solidFill>
              <a:srgbClr val="91A7D1"/>
            </a:solidFill>
          </a:ln>
        </p:spPr>
        <p:txBody>
          <a:bodyPr wrap="square" lIns="0" tIns="0" rIns="0" bIns="0" rtlCol="0"/>
          <a:lstStyle/>
          <a:p>
            <a:endParaRPr/>
          </a:p>
        </p:txBody>
      </p:sp>
      <p:sp>
        <p:nvSpPr>
          <p:cNvPr id="102" name="object 102"/>
          <p:cNvSpPr/>
          <p:nvPr/>
        </p:nvSpPr>
        <p:spPr>
          <a:xfrm>
            <a:off x="5947879" y="6224587"/>
            <a:ext cx="88900" cy="95885"/>
          </a:xfrm>
          <a:custGeom>
            <a:avLst/>
            <a:gdLst/>
            <a:ahLst/>
            <a:cxnLst/>
            <a:rect l="l" t="t" r="r" b="b"/>
            <a:pathLst>
              <a:path w="88900" h="95885">
                <a:moveTo>
                  <a:pt x="0" y="95808"/>
                </a:moveTo>
                <a:lnTo>
                  <a:pt x="88646" y="95808"/>
                </a:lnTo>
                <a:lnTo>
                  <a:pt x="88646" y="0"/>
                </a:lnTo>
                <a:lnTo>
                  <a:pt x="0" y="0"/>
                </a:lnTo>
                <a:lnTo>
                  <a:pt x="0" y="95808"/>
                </a:lnTo>
                <a:close/>
              </a:path>
            </a:pathLst>
          </a:custGeom>
          <a:solidFill>
            <a:srgbClr val="DBE6F2"/>
          </a:solidFill>
        </p:spPr>
        <p:txBody>
          <a:bodyPr wrap="square" lIns="0" tIns="0" rIns="0" bIns="0" rtlCol="0"/>
          <a:lstStyle/>
          <a:p>
            <a:endParaRPr/>
          </a:p>
        </p:txBody>
      </p:sp>
      <p:sp>
        <p:nvSpPr>
          <p:cNvPr id="103" name="object 103"/>
          <p:cNvSpPr/>
          <p:nvPr/>
        </p:nvSpPr>
        <p:spPr>
          <a:xfrm>
            <a:off x="5947879" y="6224587"/>
            <a:ext cx="88900" cy="95885"/>
          </a:xfrm>
          <a:custGeom>
            <a:avLst/>
            <a:gdLst/>
            <a:ahLst/>
            <a:cxnLst/>
            <a:rect l="l" t="t" r="r" b="b"/>
            <a:pathLst>
              <a:path w="88900" h="95885">
                <a:moveTo>
                  <a:pt x="0" y="95808"/>
                </a:moveTo>
                <a:lnTo>
                  <a:pt x="88646" y="95808"/>
                </a:lnTo>
                <a:lnTo>
                  <a:pt x="88646" y="0"/>
                </a:lnTo>
                <a:lnTo>
                  <a:pt x="0" y="0"/>
                </a:lnTo>
                <a:lnTo>
                  <a:pt x="0" y="95808"/>
                </a:lnTo>
                <a:close/>
              </a:path>
            </a:pathLst>
          </a:custGeom>
          <a:ln w="6350">
            <a:solidFill>
              <a:srgbClr val="91A7D1"/>
            </a:solidFill>
          </a:ln>
        </p:spPr>
        <p:txBody>
          <a:bodyPr wrap="square" lIns="0" tIns="0" rIns="0" bIns="0" rtlCol="0"/>
          <a:lstStyle/>
          <a:p>
            <a:endParaRPr/>
          </a:p>
        </p:txBody>
      </p:sp>
      <p:sp>
        <p:nvSpPr>
          <p:cNvPr id="104" name="object 104"/>
          <p:cNvSpPr/>
          <p:nvPr/>
        </p:nvSpPr>
        <p:spPr>
          <a:xfrm>
            <a:off x="2277872" y="6557759"/>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solidFill>
            <a:srgbClr val="DBE6F2"/>
          </a:solidFill>
        </p:spPr>
        <p:txBody>
          <a:bodyPr wrap="square" lIns="0" tIns="0" rIns="0" bIns="0" rtlCol="0"/>
          <a:lstStyle/>
          <a:p>
            <a:endParaRPr/>
          </a:p>
        </p:txBody>
      </p:sp>
      <p:sp>
        <p:nvSpPr>
          <p:cNvPr id="105" name="object 105"/>
          <p:cNvSpPr/>
          <p:nvPr/>
        </p:nvSpPr>
        <p:spPr>
          <a:xfrm>
            <a:off x="2277872" y="6557759"/>
            <a:ext cx="88900" cy="95885"/>
          </a:xfrm>
          <a:custGeom>
            <a:avLst/>
            <a:gdLst/>
            <a:ahLst/>
            <a:cxnLst/>
            <a:rect l="l" t="t" r="r" b="b"/>
            <a:pathLst>
              <a:path w="88900" h="95884">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106" name="object 106"/>
          <p:cNvSpPr/>
          <p:nvPr/>
        </p:nvSpPr>
        <p:spPr>
          <a:xfrm>
            <a:off x="3491877" y="6557759"/>
            <a:ext cx="88900" cy="95885"/>
          </a:xfrm>
          <a:custGeom>
            <a:avLst/>
            <a:gdLst/>
            <a:ahLst/>
            <a:cxnLst/>
            <a:rect l="l" t="t" r="r" b="b"/>
            <a:pathLst>
              <a:path w="88900" h="95884">
                <a:moveTo>
                  <a:pt x="0" y="95808"/>
                </a:moveTo>
                <a:lnTo>
                  <a:pt x="88646" y="95808"/>
                </a:lnTo>
                <a:lnTo>
                  <a:pt x="88646" y="0"/>
                </a:lnTo>
                <a:lnTo>
                  <a:pt x="0" y="0"/>
                </a:lnTo>
                <a:lnTo>
                  <a:pt x="0" y="95808"/>
                </a:lnTo>
                <a:close/>
              </a:path>
            </a:pathLst>
          </a:custGeom>
          <a:solidFill>
            <a:srgbClr val="DBE6F2"/>
          </a:solidFill>
        </p:spPr>
        <p:txBody>
          <a:bodyPr wrap="square" lIns="0" tIns="0" rIns="0" bIns="0" rtlCol="0"/>
          <a:lstStyle/>
          <a:p>
            <a:endParaRPr/>
          </a:p>
        </p:txBody>
      </p:sp>
      <p:sp>
        <p:nvSpPr>
          <p:cNvPr id="107" name="object 107"/>
          <p:cNvSpPr/>
          <p:nvPr/>
        </p:nvSpPr>
        <p:spPr>
          <a:xfrm>
            <a:off x="3491877" y="6557759"/>
            <a:ext cx="88900" cy="95885"/>
          </a:xfrm>
          <a:custGeom>
            <a:avLst/>
            <a:gdLst/>
            <a:ahLst/>
            <a:cxnLst/>
            <a:rect l="l" t="t" r="r" b="b"/>
            <a:pathLst>
              <a:path w="88900" h="95884">
                <a:moveTo>
                  <a:pt x="0" y="95808"/>
                </a:moveTo>
                <a:lnTo>
                  <a:pt x="88646" y="95808"/>
                </a:lnTo>
                <a:lnTo>
                  <a:pt x="88646" y="0"/>
                </a:lnTo>
                <a:lnTo>
                  <a:pt x="0" y="0"/>
                </a:lnTo>
                <a:lnTo>
                  <a:pt x="0" y="95808"/>
                </a:lnTo>
                <a:close/>
              </a:path>
            </a:pathLst>
          </a:custGeom>
          <a:ln w="6350">
            <a:solidFill>
              <a:srgbClr val="91A7D1"/>
            </a:solidFill>
          </a:ln>
        </p:spPr>
        <p:txBody>
          <a:bodyPr wrap="square" lIns="0" tIns="0" rIns="0" bIns="0" rtlCol="0"/>
          <a:lstStyle/>
          <a:p>
            <a:endParaRPr/>
          </a:p>
        </p:txBody>
      </p:sp>
      <p:sp>
        <p:nvSpPr>
          <p:cNvPr id="108" name="object 108"/>
          <p:cNvSpPr/>
          <p:nvPr/>
        </p:nvSpPr>
        <p:spPr>
          <a:xfrm>
            <a:off x="4724869" y="6557759"/>
            <a:ext cx="88900" cy="95885"/>
          </a:xfrm>
          <a:custGeom>
            <a:avLst/>
            <a:gdLst/>
            <a:ahLst/>
            <a:cxnLst/>
            <a:rect l="l" t="t" r="r" b="b"/>
            <a:pathLst>
              <a:path w="88900" h="95884">
                <a:moveTo>
                  <a:pt x="0" y="95808"/>
                </a:moveTo>
                <a:lnTo>
                  <a:pt x="88646" y="95808"/>
                </a:lnTo>
                <a:lnTo>
                  <a:pt x="88646" y="0"/>
                </a:lnTo>
                <a:lnTo>
                  <a:pt x="0" y="0"/>
                </a:lnTo>
                <a:lnTo>
                  <a:pt x="0" y="95808"/>
                </a:lnTo>
                <a:close/>
              </a:path>
            </a:pathLst>
          </a:custGeom>
          <a:solidFill>
            <a:srgbClr val="DBE6F2"/>
          </a:solidFill>
        </p:spPr>
        <p:txBody>
          <a:bodyPr wrap="square" lIns="0" tIns="0" rIns="0" bIns="0" rtlCol="0"/>
          <a:lstStyle/>
          <a:p>
            <a:endParaRPr/>
          </a:p>
        </p:txBody>
      </p:sp>
      <p:sp>
        <p:nvSpPr>
          <p:cNvPr id="109" name="object 109"/>
          <p:cNvSpPr/>
          <p:nvPr/>
        </p:nvSpPr>
        <p:spPr>
          <a:xfrm>
            <a:off x="4724869" y="6557759"/>
            <a:ext cx="88900" cy="95885"/>
          </a:xfrm>
          <a:custGeom>
            <a:avLst/>
            <a:gdLst/>
            <a:ahLst/>
            <a:cxnLst/>
            <a:rect l="l" t="t" r="r" b="b"/>
            <a:pathLst>
              <a:path w="88900" h="95884">
                <a:moveTo>
                  <a:pt x="0" y="95808"/>
                </a:moveTo>
                <a:lnTo>
                  <a:pt x="88646" y="95808"/>
                </a:lnTo>
                <a:lnTo>
                  <a:pt x="88646" y="0"/>
                </a:lnTo>
                <a:lnTo>
                  <a:pt x="0" y="0"/>
                </a:lnTo>
                <a:lnTo>
                  <a:pt x="0" y="95808"/>
                </a:lnTo>
                <a:close/>
              </a:path>
            </a:pathLst>
          </a:custGeom>
          <a:ln w="6350">
            <a:solidFill>
              <a:srgbClr val="91A7D1"/>
            </a:solidFill>
          </a:ln>
        </p:spPr>
        <p:txBody>
          <a:bodyPr wrap="square" lIns="0" tIns="0" rIns="0" bIns="0" rtlCol="0"/>
          <a:lstStyle/>
          <a:p>
            <a:endParaRPr/>
          </a:p>
        </p:txBody>
      </p:sp>
      <p:sp>
        <p:nvSpPr>
          <p:cNvPr id="110" name="object 110"/>
          <p:cNvSpPr/>
          <p:nvPr/>
        </p:nvSpPr>
        <p:spPr>
          <a:xfrm>
            <a:off x="5947879" y="6557759"/>
            <a:ext cx="88900" cy="95885"/>
          </a:xfrm>
          <a:custGeom>
            <a:avLst/>
            <a:gdLst/>
            <a:ahLst/>
            <a:cxnLst/>
            <a:rect l="l" t="t" r="r" b="b"/>
            <a:pathLst>
              <a:path w="88900" h="95884">
                <a:moveTo>
                  <a:pt x="0" y="95808"/>
                </a:moveTo>
                <a:lnTo>
                  <a:pt x="88646" y="95808"/>
                </a:lnTo>
                <a:lnTo>
                  <a:pt x="88646" y="0"/>
                </a:lnTo>
                <a:lnTo>
                  <a:pt x="0" y="0"/>
                </a:lnTo>
                <a:lnTo>
                  <a:pt x="0" y="95808"/>
                </a:lnTo>
                <a:close/>
              </a:path>
            </a:pathLst>
          </a:custGeom>
          <a:solidFill>
            <a:srgbClr val="DBE6F2"/>
          </a:solidFill>
        </p:spPr>
        <p:txBody>
          <a:bodyPr wrap="square" lIns="0" tIns="0" rIns="0" bIns="0" rtlCol="0"/>
          <a:lstStyle/>
          <a:p>
            <a:endParaRPr/>
          </a:p>
        </p:txBody>
      </p:sp>
      <p:sp>
        <p:nvSpPr>
          <p:cNvPr id="111" name="object 111"/>
          <p:cNvSpPr/>
          <p:nvPr/>
        </p:nvSpPr>
        <p:spPr>
          <a:xfrm>
            <a:off x="5947879" y="6557759"/>
            <a:ext cx="88900" cy="95885"/>
          </a:xfrm>
          <a:custGeom>
            <a:avLst/>
            <a:gdLst/>
            <a:ahLst/>
            <a:cxnLst/>
            <a:rect l="l" t="t" r="r" b="b"/>
            <a:pathLst>
              <a:path w="88900" h="95884">
                <a:moveTo>
                  <a:pt x="0" y="95808"/>
                </a:moveTo>
                <a:lnTo>
                  <a:pt x="88646" y="95808"/>
                </a:lnTo>
                <a:lnTo>
                  <a:pt x="88646" y="0"/>
                </a:lnTo>
                <a:lnTo>
                  <a:pt x="0" y="0"/>
                </a:lnTo>
                <a:lnTo>
                  <a:pt x="0" y="95808"/>
                </a:lnTo>
                <a:close/>
              </a:path>
            </a:pathLst>
          </a:custGeom>
          <a:ln w="6350">
            <a:solidFill>
              <a:srgbClr val="91A7D1"/>
            </a:solidFill>
          </a:ln>
        </p:spPr>
        <p:txBody>
          <a:bodyPr wrap="square" lIns="0" tIns="0" rIns="0" bIns="0" rtlCol="0"/>
          <a:lstStyle/>
          <a:p>
            <a:endParaRPr/>
          </a:p>
        </p:txBody>
      </p:sp>
      <p:sp>
        <p:nvSpPr>
          <p:cNvPr id="112" name="object 112"/>
          <p:cNvSpPr/>
          <p:nvPr/>
        </p:nvSpPr>
        <p:spPr>
          <a:xfrm>
            <a:off x="2277872" y="6391173"/>
            <a:ext cx="88900" cy="95885"/>
          </a:xfrm>
          <a:custGeom>
            <a:avLst/>
            <a:gdLst/>
            <a:ahLst/>
            <a:cxnLst/>
            <a:rect l="l" t="t" r="r" b="b"/>
            <a:pathLst>
              <a:path w="88900" h="95885">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113" name="object 113"/>
          <p:cNvSpPr/>
          <p:nvPr/>
        </p:nvSpPr>
        <p:spPr>
          <a:xfrm>
            <a:off x="3491877" y="6391173"/>
            <a:ext cx="88900" cy="95885"/>
          </a:xfrm>
          <a:custGeom>
            <a:avLst/>
            <a:gdLst/>
            <a:ahLst/>
            <a:cxnLst/>
            <a:rect l="l" t="t" r="r" b="b"/>
            <a:pathLst>
              <a:path w="88900" h="95885">
                <a:moveTo>
                  <a:pt x="0" y="95808"/>
                </a:moveTo>
                <a:lnTo>
                  <a:pt x="88646" y="95808"/>
                </a:lnTo>
                <a:lnTo>
                  <a:pt x="88646" y="0"/>
                </a:lnTo>
                <a:lnTo>
                  <a:pt x="0" y="0"/>
                </a:lnTo>
                <a:lnTo>
                  <a:pt x="0" y="95808"/>
                </a:lnTo>
                <a:close/>
              </a:path>
            </a:pathLst>
          </a:custGeom>
          <a:ln w="6350">
            <a:solidFill>
              <a:srgbClr val="91A7D1"/>
            </a:solidFill>
          </a:ln>
        </p:spPr>
        <p:txBody>
          <a:bodyPr wrap="square" lIns="0" tIns="0" rIns="0" bIns="0" rtlCol="0"/>
          <a:lstStyle/>
          <a:p>
            <a:endParaRPr/>
          </a:p>
        </p:txBody>
      </p:sp>
      <p:sp>
        <p:nvSpPr>
          <p:cNvPr id="114" name="object 114"/>
          <p:cNvSpPr/>
          <p:nvPr/>
        </p:nvSpPr>
        <p:spPr>
          <a:xfrm>
            <a:off x="4724869" y="6391173"/>
            <a:ext cx="88900" cy="95885"/>
          </a:xfrm>
          <a:custGeom>
            <a:avLst/>
            <a:gdLst/>
            <a:ahLst/>
            <a:cxnLst/>
            <a:rect l="l" t="t" r="r" b="b"/>
            <a:pathLst>
              <a:path w="88900" h="95885">
                <a:moveTo>
                  <a:pt x="0" y="95808"/>
                </a:moveTo>
                <a:lnTo>
                  <a:pt x="88646" y="95808"/>
                </a:lnTo>
                <a:lnTo>
                  <a:pt x="88646" y="0"/>
                </a:lnTo>
                <a:lnTo>
                  <a:pt x="0" y="0"/>
                </a:lnTo>
                <a:lnTo>
                  <a:pt x="0" y="95808"/>
                </a:lnTo>
                <a:close/>
              </a:path>
            </a:pathLst>
          </a:custGeom>
          <a:ln w="6350">
            <a:solidFill>
              <a:srgbClr val="91A7D1"/>
            </a:solidFill>
          </a:ln>
        </p:spPr>
        <p:txBody>
          <a:bodyPr wrap="square" lIns="0" tIns="0" rIns="0" bIns="0" rtlCol="0"/>
          <a:lstStyle/>
          <a:p>
            <a:endParaRPr/>
          </a:p>
        </p:txBody>
      </p:sp>
      <p:sp>
        <p:nvSpPr>
          <p:cNvPr id="115" name="object 115"/>
          <p:cNvSpPr/>
          <p:nvPr/>
        </p:nvSpPr>
        <p:spPr>
          <a:xfrm>
            <a:off x="5947879" y="6391173"/>
            <a:ext cx="88900" cy="95885"/>
          </a:xfrm>
          <a:custGeom>
            <a:avLst/>
            <a:gdLst/>
            <a:ahLst/>
            <a:cxnLst/>
            <a:rect l="l" t="t" r="r" b="b"/>
            <a:pathLst>
              <a:path w="88900" h="95885">
                <a:moveTo>
                  <a:pt x="0" y="95808"/>
                </a:moveTo>
                <a:lnTo>
                  <a:pt x="88646" y="95808"/>
                </a:lnTo>
                <a:lnTo>
                  <a:pt x="88646" y="0"/>
                </a:lnTo>
                <a:lnTo>
                  <a:pt x="0" y="0"/>
                </a:lnTo>
                <a:lnTo>
                  <a:pt x="0" y="95808"/>
                </a:lnTo>
                <a:close/>
              </a:path>
            </a:pathLst>
          </a:custGeom>
          <a:ln w="6350">
            <a:solidFill>
              <a:srgbClr val="91A7D1"/>
            </a:solidFill>
          </a:ln>
        </p:spPr>
        <p:txBody>
          <a:bodyPr wrap="square" lIns="0" tIns="0" rIns="0" bIns="0" rtlCol="0"/>
          <a:lstStyle/>
          <a:p>
            <a:endParaRPr/>
          </a:p>
        </p:txBody>
      </p:sp>
      <p:sp>
        <p:nvSpPr>
          <p:cNvPr id="116" name="object 116"/>
          <p:cNvSpPr/>
          <p:nvPr/>
        </p:nvSpPr>
        <p:spPr>
          <a:xfrm>
            <a:off x="2277872" y="6051257"/>
            <a:ext cx="88900" cy="95885"/>
          </a:xfrm>
          <a:custGeom>
            <a:avLst/>
            <a:gdLst/>
            <a:ahLst/>
            <a:cxnLst/>
            <a:rect l="l" t="t" r="r" b="b"/>
            <a:pathLst>
              <a:path w="88900" h="95885">
                <a:moveTo>
                  <a:pt x="0" y="95808"/>
                </a:moveTo>
                <a:lnTo>
                  <a:pt x="88645" y="95808"/>
                </a:lnTo>
                <a:lnTo>
                  <a:pt x="88645" y="0"/>
                </a:lnTo>
                <a:lnTo>
                  <a:pt x="0" y="0"/>
                </a:lnTo>
                <a:lnTo>
                  <a:pt x="0" y="95808"/>
                </a:lnTo>
                <a:close/>
              </a:path>
            </a:pathLst>
          </a:custGeom>
          <a:ln w="6350">
            <a:solidFill>
              <a:srgbClr val="91A7D1"/>
            </a:solidFill>
          </a:ln>
        </p:spPr>
        <p:txBody>
          <a:bodyPr wrap="square" lIns="0" tIns="0" rIns="0" bIns="0" rtlCol="0"/>
          <a:lstStyle/>
          <a:p>
            <a:endParaRPr/>
          </a:p>
        </p:txBody>
      </p:sp>
      <p:sp>
        <p:nvSpPr>
          <p:cNvPr id="117" name="object 117"/>
          <p:cNvSpPr/>
          <p:nvPr/>
        </p:nvSpPr>
        <p:spPr>
          <a:xfrm>
            <a:off x="3491877" y="6051257"/>
            <a:ext cx="88900" cy="95885"/>
          </a:xfrm>
          <a:custGeom>
            <a:avLst/>
            <a:gdLst/>
            <a:ahLst/>
            <a:cxnLst/>
            <a:rect l="l" t="t" r="r" b="b"/>
            <a:pathLst>
              <a:path w="88900" h="95885">
                <a:moveTo>
                  <a:pt x="0" y="95808"/>
                </a:moveTo>
                <a:lnTo>
                  <a:pt x="88646" y="95808"/>
                </a:lnTo>
                <a:lnTo>
                  <a:pt x="88646" y="0"/>
                </a:lnTo>
                <a:lnTo>
                  <a:pt x="0" y="0"/>
                </a:lnTo>
                <a:lnTo>
                  <a:pt x="0" y="95808"/>
                </a:lnTo>
                <a:close/>
              </a:path>
            </a:pathLst>
          </a:custGeom>
          <a:ln w="6350">
            <a:solidFill>
              <a:srgbClr val="91A7D1"/>
            </a:solidFill>
          </a:ln>
        </p:spPr>
        <p:txBody>
          <a:bodyPr wrap="square" lIns="0" tIns="0" rIns="0" bIns="0" rtlCol="0"/>
          <a:lstStyle/>
          <a:p>
            <a:endParaRPr/>
          </a:p>
        </p:txBody>
      </p:sp>
      <p:sp>
        <p:nvSpPr>
          <p:cNvPr id="118" name="object 118"/>
          <p:cNvSpPr/>
          <p:nvPr/>
        </p:nvSpPr>
        <p:spPr>
          <a:xfrm>
            <a:off x="4724869" y="6051257"/>
            <a:ext cx="88900" cy="95885"/>
          </a:xfrm>
          <a:custGeom>
            <a:avLst/>
            <a:gdLst/>
            <a:ahLst/>
            <a:cxnLst/>
            <a:rect l="l" t="t" r="r" b="b"/>
            <a:pathLst>
              <a:path w="88900" h="95885">
                <a:moveTo>
                  <a:pt x="0" y="95808"/>
                </a:moveTo>
                <a:lnTo>
                  <a:pt x="88646" y="95808"/>
                </a:lnTo>
                <a:lnTo>
                  <a:pt x="88646" y="0"/>
                </a:lnTo>
                <a:lnTo>
                  <a:pt x="0" y="0"/>
                </a:lnTo>
                <a:lnTo>
                  <a:pt x="0" y="95808"/>
                </a:lnTo>
                <a:close/>
              </a:path>
            </a:pathLst>
          </a:custGeom>
          <a:ln w="6350">
            <a:solidFill>
              <a:srgbClr val="91A7D1"/>
            </a:solidFill>
          </a:ln>
        </p:spPr>
        <p:txBody>
          <a:bodyPr wrap="square" lIns="0" tIns="0" rIns="0" bIns="0" rtlCol="0"/>
          <a:lstStyle/>
          <a:p>
            <a:endParaRPr/>
          </a:p>
        </p:txBody>
      </p:sp>
      <p:graphicFrame>
        <p:nvGraphicFramePr>
          <p:cNvPr id="119" name="object 119"/>
          <p:cNvGraphicFramePr>
            <a:graphicFrameLocks noGrp="1"/>
          </p:cNvGraphicFramePr>
          <p:nvPr/>
        </p:nvGraphicFramePr>
        <p:xfrm>
          <a:off x="986699" y="5282501"/>
          <a:ext cx="6108698" cy="1567687"/>
        </p:xfrm>
        <a:graphic>
          <a:graphicData uri="http://schemas.openxmlformats.org/drawingml/2006/table">
            <a:tbl>
              <a:tblPr firstRow="1" bandRow="1">
                <a:tableStyleId>{2D5ABB26-0587-4C30-8999-92F81FD0307C}</a:tableStyleId>
              </a:tblPr>
              <a:tblGrid>
                <a:gridCol w="1221740"/>
                <a:gridCol w="1221740"/>
                <a:gridCol w="1221740"/>
                <a:gridCol w="1221739"/>
                <a:gridCol w="1221739"/>
              </a:tblGrid>
              <a:tr h="281686">
                <a:tc>
                  <a:txBody>
                    <a:bodyPr/>
                    <a:lstStyle/>
                    <a:p>
                      <a:pPr marL="86360" marR="238125">
                        <a:lnSpc>
                          <a:spcPct val="107200"/>
                        </a:lnSpc>
                        <a:spcBef>
                          <a:spcPts val="155"/>
                        </a:spcBef>
                      </a:pPr>
                      <a:r>
                        <a:rPr sz="700" b="1" spc="20" dirty="0">
                          <a:solidFill>
                            <a:srgbClr val="004689"/>
                          </a:solidFill>
                          <a:latin typeface="Calibri"/>
                          <a:cs typeface="Calibri"/>
                        </a:rPr>
                        <a:t>Cobertura sanitaria</a:t>
                      </a:r>
                      <a:r>
                        <a:rPr sz="700" b="1" spc="-65" dirty="0">
                          <a:solidFill>
                            <a:srgbClr val="004689"/>
                          </a:solidFill>
                          <a:latin typeface="Calibri"/>
                          <a:cs typeface="Calibri"/>
                        </a:rPr>
                        <a:t> </a:t>
                      </a:r>
                      <a:r>
                        <a:rPr sz="700" b="1" spc="15" dirty="0">
                          <a:solidFill>
                            <a:srgbClr val="004689"/>
                          </a:solidFill>
                          <a:latin typeface="Calibri"/>
                          <a:cs typeface="Calibri"/>
                        </a:rPr>
                        <a:t>de  </a:t>
                      </a:r>
                      <a:r>
                        <a:rPr sz="700" b="1" spc="10" dirty="0">
                          <a:solidFill>
                            <a:srgbClr val="004689"/>
                          </a:solidFill>
                          <a:latin typeface="Calibri"/>
                          <a:cs typeface="Calibri"/>
                        </a:rPr>
                        <a:t>(nombre):</a:t>
                      </a:r>
                      <a:endParaRPr sz="700">
                        <a:latin typeface="Calibri"/>
                        <a:cs typeface="Calibri"/>
                      </a:endParaRPr>
                    </a:p>
                  </a:txBody>
                  <a:tcPr marL="0" marR="0" marT="1968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67386">
                <a:tc>
                  <a:txBody>
                    <a:bodyPr/>
                    <a:lstStyle/>
                    <a:p>
                      <a:pPr marL="86360">
                        <a:lnSpc>
                          <a:spcPct val="100000"/>
                        </a:lnSpc>
                        <a:spcBef>
                          <a:spcPts val="215"/>
                        </a:spcBef>
                      </a:pPr>
                      <a:r>
                        <a:rPr sz="700" b="1" spc="20" dirty="0">
                          <a:solidFill>
                            <a:srgbClr val="004689"/>
                          </a:solidFill>
                          <a:latin typeface="Calibri"/>
                          <a:cs typeface="Calibri"/>
                        </a:rPr>
                        <a:t>Entidad</a:t>
                      </a:r>
                      <a:r>
                        <a:rPr sz="700" b="1" spc="-10" dirty="0">
                          <a:solidFill>
                            <a:srgbClr val="004689"/>
                          </a:solidFill>
                          <a:latin typeface="Calibri"/>
                          <a:cs typeface="Calibri"/>
                        </a:rPr>
                        <a:t> </a:t>
                      </a:r>
                      <a:r>
                        <a:rPr sz="700" b="1" spc="20" dirty="0">
                          <a:solidFill>
                            <a:srgbClr val="004689"/>
                          </a:solidFill>
                          <a:latin typeface="Calibri"/>
                          <a:cs typeface="Calibri"/>
                        </a:rPr>
                        <a:t>aseguradora</a:t>
                      </a:r>
                      <a:endParaRPr sz="700">
                        <a:latin typeface="Calibri"/>
                        <a:cs typeface="Calibri"/>
                      </a:endParaRPr>
                    </a:p>
                  </a:txBody>
                  <a:tcPr marL="0" marR="0" marT="273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281686">
                <a:tc>
                  <a:txBody>
                    <a:bodyPr/>
                    <a:lstStyle/>
                    <a:p>
                      <a:pPr marL="86360" marR="158115">
                        <a:lnSpc>
                          <a:spcPct val="107200"/>
                        </a:lnSpc>
                        <a:spcBef>
                          <a:spcPts val="155"/>
                        </a:spcBef>
                      </a:pPr>
                      <a:r>
                        <a:rPr sz="700" b="1" spc="15" dirty="0">
                          <a:solidFill>
                            <a:srgbClr val="004689"/>
                          </a:solidFill>
                          <a:latin typeface="Calibri"/>
                          <a:cs typeface="Calibri"/>
                        </a:rPr>
                        <a:t>Fecha Inicio</a:t>
                      </a:r>
                      <a:r>
                        <a:rPr sz="700" b="1" spc="-65" dirty="0">
                          <a:solidFill>
                            <a:srgbClr val="004689"/>
                          </a:solidFill>
                          <a:latin typeface="Calibri"/>
                          <a:cs typeface="Calibri"/>
                        </a:rPr>
                        <a:t> </a:t>
                      </a:r>
                      <a:r>
                        <a:rPr sz="700" b="1" spc="20" dirty="0">
                          <a:solidFill>
                            <a:srgbClr val="004689"/>
                          </a:solidFill>
                          <a:latin typeface="Calibri"/>
                          <a:cs typeface="Calibri"/>
                        </a:rPr>
                        <a:t>(Aniversario  </a:t>
                      </a:r>
                      <a:r>
                        <a:rPr sz="700" b="1" spc="15" dirty="0">
                          <a:solidFill>
                            <a:srgbClr val="004689"/>
                          </a:solidFill>
                          <a:latin typeface="Calibri"/>
                          <a:cs typeface="Calibri"/>
                        </a:rPr>
                        <a:t>de </a:t>
                      </a:r>
                      <a:r>
                        <a:rPr sz="700" b="1" spc="20" dirty="0">
                          <a:solidFill>
                            <a:srgbClr val="004689"/>
                          </a:solidFill>
                          <a:latin typeface="Calibri"/>
                          <a:cs typeface="Calibri"/>
                        </a:rPr>
                        <a:t>la</a:t>
                      </a:r>
                      <a:r>
                        <a:rPr sz="700" b="1" spc="-35" dirty="0">
                          <a:solidFill>
                            <a:srgbClr val="004689"/>
                          </a:solidFill>
                          <a:latin typeface="Calibri"/>
                          <a:cs typeface="Calibri"/>
                        </a:rPr>
                        <a:t> </a:t>
                      </a:r>
                      <a:r>
                        <a:rPr sz="700" b="1" spc="15" dirty="0">
                          <a:solidFill>
                            <a:srgbClr val="004689"/>
                          </a:solidFill>
                          <a:latin typeface="Calibri"/>
                          <a:cs typeface="Calibri"/>
                        </a:rPr>
                        <a:t>Póliza)</a:t>
                      </a:r>
                      <a:endParaRPr sz="700">
                        <a:latin typeface="Calibri"/>
                        <a:cs typeface="Calibri"/>
                      </a:endParaRPr>
                    </a:p>
                  </a:txBody>
                  <a:tcPr marL="0" marR="0" marT="1968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67385">
                <a:tc rowSpan="4">
                  <a:txBody>
                    <a:bodyPr/>
                    <a:lstStyle/>
                    <a:p>
                      <a:pPr>
                        <a:lnSpc>
                          <a:spcPct val="100000"/>
                        </a:lnSpc>
                      </a:pPr>
                      <a:endParaRPr sz="900">
                        <a:latin typeface="Times New Roman"/>
                        <a:cs typeface="Times New Roman"/>
                      </a:endParaRPr>
                    </a:p>
                    <a:p>
                      <a:pPr>
                        <a:lnSpc>
                          <a:spcPct val="100000"/>
                        </a:lnSpc>
                        <a:spcBef>
                          <a:spcPts val="10"/>
                        </a:spcBef>
                      </a:pPr>
                      <a:endParaRPr sz="1000">
                        <a:latin typeface="Times New Roman"/>
                        <a:cs typeface="Times New Roman"/>
                      </a:endParaRPr>
                    </a:p>
                    <a:p>
                      <a:pPr marL="86360">
                        <a:lnSpc>
                          <a:spcPct val="100000"/>
                        </a:lnSpc>
                      </a:pPr>
                      <a:r>
                        <a:rPr sz="700" b="1" spc="20" dirty="0">
                          <a:solidFill>
                            <a:srgbClr val="004689"/>
                          </a:solidFill>
                          <a:latin typeface="Calibri"/>
                          <a:cs typeface="Calibri"/>
                        </a:rPr>
                        <a:t>Cobertura</a:t>
                      </a:r>
                      <a:endParaRPr sz="700">
                        <a:latin typeface="Calibri"/>
                        <a:cs typeface="Calibri"/>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255270">
                        <a:lnSpc>
                          <a:spcPct val="100000"/>
                        </a:lnSpc>
                        <a:spcBef>
                          <a:spcPts val="215"/>
                        </a:spcBef>
                      </a:pPr>
                      <a:r>
                        <a:rPr sz="700" spc="20" dirty="0">
                          <a:solidFill>
                            <a:srgbClr val="004689"/>
                          </a:solidFill>
                          <a:latin typeface="Calibri"/>
                          <a:cs typeface="Calibri"/>
                        </a:rPr>
                        <a:t>Cuadro</a:t>
                      </a:r>
                      <a:r>
                        <a:rPr sz="700" spc="-10" dirty="0">
                          <a:solidFill>
                            <a:srgbClr val="004689"/>
                          </a:solidFill>
                          <a:latin typeface="Calibri"/>
                          <a:cs typeface="Calibri"/>
                        </a:rPr>
                        <a:t> </a:t>
                      </a:r>
                      <a:r>
                        <a:rPr sz="700" spc="25" dirty="0">
                          <a:solidFill>
                            <a:srgbClr val="004689"/>
                          </a:solidFill>
                          <a:latin typeface="Calibri"/>
                          <a:cs typeface="Calibri"/>
                        </a:rPr>
                        <a:t>médico</a:t>
                      </a:r>
                      <a:endParaRPr sz="700">
                        <a:latin typeface="Calibri"/>
                        <a:cs typeface="Calibri"/>
                      </a:endParaRPr>
                    </a:p>
                  </a:txBody>
                  <a:tcPr marL="0" marR="0" marT="273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255270">
                        <a:lnSpc>
                          <a:spcPct val="100000"/>
                        </a:lnSpc>
                        <a:spcBef>
                          <a:spcPts val="215"/>
                        </a:spcBef>
                      </a:pPr>
                      <a:r>
                        <a:rPr sz="700" spc="20" dirty="0">
                          <a:solidFill>
                            <a:srgbClr val="004689"/>
                          </a:solidFill>
                          <a:latin typeface="Calibri"/>
                          <a:cs typeface="Calibri"/>
                        </a:rPr>
                        <a:t>Cuadro</a:t>
                      </a:r>
                      <a:r>
                        <a:rPr sz="700" spc="-10" dirty="0">
                          <a:solidFill>
                            <a:srgbClr val="004689"/>
                          </a:solidFill>
                          <a:latin typeface="Calibri"/>
                          <a:cs typeface="Calibri"/>
                        </a:rPr>
                        <a:t> </a:t>
                      </a:r>
                      <a:r>
                        <a:rPr sz="700" spc="25" dirty="0">
                          <a:solidFill>
                            <a:srgbClr val="004689"/>
                          </a:solidFill>
                          <a:latin typeface="Calibri"/>
                          <a:cs typeface="Calibri"/>
                        </a:rPr>
                        <a:t>médico</a:t>
                      </a:r>
                      <a:endParaRPr sz="700">
                        <a:latin typeface="Calibri"/>
                        <a:cs typeface="Calibri"/>
                      </a:endParaRPr>
                    </a:p>
                  </a:txBody>
                  <a:tcPr marL="0" marR="0" marT="273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255270">
                        <a:lnSpc>
                          <a:spcPct val="100000"/>
                        </a:lnSpc>
                        <a:spcBef>
                          <a:spcPts val="215"/>
                        </a:spcBef>
                      </a:pPr>
                      <a:r>
                        <a:rPr sz="700" spc="20" dirty="0">
                          <a:solidFill>
                            <a:srgbClr val="004689"/>
                          </a:solidFill>
                          <a:latin typeface="Calibri"/>
                          <a:cs typeface="Calibri"/>
                        </a:rPr>
                        <a:t>Cuadro</a:t>
                      </a:r>
                      <a:r>
                        <a:rPr sz="700" spc="-10" dirty="0">
                          <a:solidFill>
                            <a:srgbClr val="004689"/>
                          </a:solidFill>
                          <a:latin typeface="Calibri"/>
                          <a:cs typeface="Calibri"/>
                        </a:rPr>
                        <a:t> </a:t>
                      </a:r>
                      <a:r>
                        <a:rPr sz="700" spc="25" dirty="0">
                          <a:solidFill>
                            <a:srgbClr val="004689"/>
                          </a:solidFill>
                          <a:latin typeface="Calibri"/>
                          <a:cs typeface="Calibri"/>
                        </a:rPr>
                        <a:t>médico</a:t>
                      </a:r>
                      <a:endParaRPr sz="700">
                        <a:latin typeface="Calibri"/>
                        <a:cs typeface="Calibri"/>
                      </a:endParaRPr>
                    </a:p>
                  </a:txBody>
                  <a:tcPr marL="0" marR="0" marT="273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255270">
                        <a:lnSpc>
                          <a:spcPct val="100000"/>
                        </a:lnSpc>
                        <a:spcBef>
                          <a:spcPts val="215"/>
                        </a:spcBef>
                      </a:pPr>
                      <a:r>
                        <a:rPr sz="700" spc="20" dirty="0">
                          <a:solidFill>
                            <a:srgbClr val="004689"/>
                          </a:solidFill>
                          <a:latin typeface="Calibri"/>
                          <a:cs typeface="Calibri"/>
                        </a:rPr>
                        <a:t>Cuadro</a:t>
                      </a:r>
                      <a:r>
                        <a:rPr sz="700" spc="-10" dirty="0">
                          <a:solidFill>
                            <a:srgbClr val="004689"/>
                          </a:solidFill>
                          <a:latin typeface="Calibri"/>
                          <a:cs typeface="Calibri"/>
                        </a:rPr>
                        <a:t> </a:t>
                      </a:r>
                      <a:r>
                        <a:rPr sz="700" spc="25" dirty="0">
                          <a:solidFill>
                            <a:srgbClr val="004689"/>
                          </a:solidFill>
                          <a:latin typeface="Calibri"/>
                          <a:cs typeface="Calibri"/>
                        </a:rPr>
                        <a:t>médico</a:t>
                      </a:r>
                      <a:endParaRPr sz="700">
                        <a:latin typeface="Calibri"/>
                        <a:cs typeface="Calibri"/>
                      </a:endParaRPr>
                    </a:p>
                  </a:txBody>
                  <a:tcPr marL="0" marR="0" marT="273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67386">
                <a:tc vMerge="1">
                  <a:txBody>
                    <a:bodyPr/>
                    <a:lstStyle/>
                    <a:p>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255270">
                        <a:lnSpc>
                          <a:spcPct val="100000"/>
                        </a:lnSpc>
                        <a:spcBef>
                          <a:spcPts val="215"/>
                        </a:spcBef>
                      </a:pPr>
                      <a:r>
                        <a:rPr sz="700" spc="20" dirty="0">
                          <a:solidFill>
                            <a:srgbClr val="004689"/>
                          </a:solidFill>
                          <a:latin typeface="Calibri"/>
                          <a:cs typeface="Calibri"/>
                        </a:rPr>
                        <a:t>Reembolso </a:t>
                      </a:r>
                      <a:r>
                        <a:rPr sz="700" spc="70" dirty="0">
                          <a:solidFill>
                            <a:srgbClr val="004689"/>
                          </a:solidFill>
                          <a:latin typeface="Calibri"/>
                          <a:cs typeface="Calibri"/>
                        </a:rPr>
                        <a:t>___</a:t>
                      </a:r>
                      <a:r>
                        <a:rPr sz="700" spc="-40" dirty="0">
                          <a:solidFill>
                            <a:srgbClr val="004689"/>
                          </a:solidFill>
                          <a:latin typeface="Calibri"/>
                          <a:cs typeface="Calibri"/>
                        </a:rPr>
                        <a:t> </a:t>
                      </a:r>
                      <a:r>
                        <a:rPr sz="700" spc="55" dirty="0">
                          <a:solidFill>
                            <a:srgbClr val="004689"/>
                          </a:solidFill>
                          <a:latin typeface="Calibri"/>
                          <a:cs typeface="Calibri"/>
                        </a:rPr>
                        <a:t>%</a:t>
                      </a:r>
                      <a:endParaRPr sz="700">
                        <a:latin typeface="Calibri"/>
                        <a:cs typeface="Calibri"/>
                      </a:endParaRPr>
                    </a:p>
                  </a:txBody>
                  <a:tcPr marL="0" marR="0" marT="273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255270">
                        <a:lnSpc>
                          <a:spcPct val="100000"/>
                        </a:lnSpc>
                        <a:spcBef>
                          <a:spcPts val="215"/>
                        </a:spcBef>
                      </a:pPr>
                      <a:r>
                        <a:rPr sz="700" spc="20" dirty="0">
                          <a:solidFill>
                            <a:srgbClr val="004689"/>
                          </a:solidFill>
                          <a:latin typeface="Calibri"/>
                          <a:cs typeface="Calibri"/>
                        </a:rPr>
                        <a:t>Reembolso </a:t>
                      </a:r>
                      <a:r>
                        <a:rPr sz="700" spc="70" dirty="0">
                          <a:solidFill>
                            <a:srgbClr val="004689"/>
                          </a:solidFill>
                          <a:latin typeface="Calibri"/>
                          <a:cs typeface="Calibri"/>
                        </a:rPr>
                        <a:t>___</a:t>
                      </a:r>
                      <a:r>
                        <a:rPr sz="700" spc="-40" dirty="0">
                          <a:solidFill>
                            <a:srgbClr val="004689"/>
                          </a:solidFill>
                          <a:latin typeface="Calibri"/>
                          <a:cs typeface="Calibri"/>
                        </a:rPr>
                        <a:t> </a:t>
                      </a:r>
                      <a:r>
                        <a:rPr sz="700" spc="55" dirty="0">
                          <a:solidFill>
                            <a:srgbClr val="004689"/>
                          </a:solidFill>
                          <a:latin typeface="Calibri"/>
                          <a:cs typeface="Calibri"/>
                        </a:rPr>
                        <a:t>%</a:t>
                      </a:r>
                      <a:endParaRPr sz="700">
                        <a:latin typeface="Calibri"/>
                        <a:cs typeface="Calibri"/>
                      </a:endParaRPr>
                    </a:p>
                  </a:txBody>
                  <a:tcPr marL="0" marR="0" marT="273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255270">
                        <a:lnSpc>
                          <a:spcPct val="100000"/>
                        </a:lnSpc>
                        <a:spcBef>
                          <a:spcPts val="215"/>
                        </a:spcBef>
                      </a:pPr>
                      <a:r>
                        <a:rPr sz="700" spc="20" dirty="0">
                          <a:solidFill>
                            <a:srgbClr val="004689"/>
                          </a:solidFill>
                          <a:latin typeface="Calibri"/>
                          <a:cs typeface="Calibri"/>
                        </a:rPr>
                        <a:t>Reembolso </a:t>
                      </a:r>
                      <a:r>
                        <a:rPr sz="700" spc="70" dirty="0">
                          <a:solidFill>
                            <a:srgbClr val="004689"/>
                          </a:solidFill>
                          <a:latin typeface="Calibri"/>
                          <a:cs typeface="Calibri"/>
                        </a:rPr>
                        <a:t>___</a:t>
                      </a:r>
                      <a:r>
                        <a:rPr sz="700" spc="-40" dirty="0">
                          <a:solidFill>
                            <a:srgbClr val="004689"/>
                          </a:solidFill>
                          <a:latin typeface="Calibri"/>
                          <a:cs typeface="Calibri"/>
                        </a:rPr>
                        <a:t> </a:t>
                      </a:r>
                      <a:r>
                        <a:rPr sz="700" spc="55" dirty="0">
                          <a:solidFill>
                            <a:srgbClr val="004689"/>
                          </a:solidFill>
                          <a:latin typeface="Calibri"/>
                          <a:cs typeface="Calibri"/>
                        </a:rPr>
                        <a:t>%</a:t>
                      </a:r>
                      <a:endParaRPr sz="700">
                        <a:latin typeface="Calibri"/>
                        <a:cs typeface="Calibri"/>
                      </a:endParaRPr>
                    </a:p>
                  </a:txBody>
                  <a:tcPr marL="0" marR="0" marT="273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255270">
                        <a:lnSpc>
                          <a:spcPct val="100000"/>
                        </a:lnSpc>
                        <a:spcBef>
                          <a:spcPts val="215"/>
                        </a:spcBef>
                      </a:pPr>
                      <a:r>
                        <a:rPr sz="700" spc="20" dirty="0">
                          <a:solidFill>
                            <a:srgbClr val="004689"/>
                          </a:solidFill>
                          <a:latin typeface="Calibri"/>
                          <a:cs typeface="Calibri"/>
                        </a:rPr>
                        <a:t>Reembolso </a:t>
                      </a:r>
                      <a:r>
                        <a:rPr sz="700" spc="70" dirty="0">
                          <a:solidFill>
                            <a:srgbClr val="004689"/>
                          </a:solidFill>
                          <a:latin typeface="Calibri"/>
                          <a:cs typeface="Calibri"/>
                        </a:rPr>
                        <a:t>___</a:t>
                      </a:r>
                      <a:r>
                        <a:rPr sz="700" spc="-40" dirty="0">
                          <a:solidFill>
                            <a:srgbClr val="004689"/>
                          </a:solidFill>
                          <a:latin typeface="Calibri"/>
                          <a:cs typeface="Calibri"/>
                        </a:rPr>
                        <a:t> </a:t>
                      </a:r>
                      <a:r>
                        <a:rPr sz="700" spc="55" dirty="0">
                          <a:solidFill>
                            <a:srgbClr val="004689"/>
                          </a:solidFill>
                          <a:latin typeface="Calibri"/>
                          <a:cs typeface="Calibri"/>
                        </a:rPr>
                        <a:t>%</a:t>
                      </a:r>
                      <a:endParaRPr sz="700">
                        <a:latin typeface="Calibri"/>
                        <a:cs typeface="Calibri"/>
                      </a:endParaRPr>
                    </a:p>
                  </a:txBody>
                  <a:tcPr marL="0" marR="0" marT="273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67386">
                <a:tc vMerge="1">
                  <a:txBody>
                    <a:bodyPr/>
                    <a:lstStyle/>
                    <a:p>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255904">
                        <a:lnSpc>
                          <a:spcPct val="100000"/>
                        </a:lnSpc>
                        <a:spcBef>
                          <a:spcPts val="215"/>
                        </a:spcBef>
                      </a:pPr>
                      <a:r>
                        <a:rPr sz="700" spc="25" dirty="0">
                          <a:solidFill>
                            <a:srgbClr val="004689"/>
                          </a:solidFill>
                          <a:latin typeface="Calibri"/>
                          <a:cs typeface="Calibri"/>
                        </a:rPr>
                        <a:t>Dental</a:t>
                      </a:r>
                      <a:endParaRPr sz="700">
                        <a:latin typeface="Calibri"/>
                        <a:cs typeface="Calibri"/>
                      </a:endParaRPr>
                    </a:p>
                  </a:txBody>
                  <a:tcPr marL="0" marR="0" marT="273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255904">
                        <a:lnSpc>
                          <a:spcPct val="100000"/>
                        </a:lnSpc>
                        <a:spcBef>
                          <a:spcPts val="215"/>
                        </a:spcBef>
                      </a:pPr>
                      <a:r>
                        <a:rPr sz="700" spc="25" dirty="0">
                          <a:solidFill>
                            <a:srgbClr val="004689"/>
                          </a:solidFill>
                          <a:latin typeface="Calibri"/>
                          <a:cs typeface="Calibri"/>
                        </a:rPr>
                        <a:t>Dental</a:t>
                      </a:r>
                      <a:endParaRPr sz="700">
                        <a:latin typeface="Calibri"/>
                        <a:cs typeface="Calibri"/>
                      </a:endParaRPr>
                    </a:p>
                  </a:txBody>
                  <a:tcPr marL="0" marR="0" marT="273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247015">
                        <a:lnSpc>
                          <a:spcPct val="100000"/>
                        </a:lnSpc>
                        <a:spcBef>
                          <a:spcPts val="215"/>
                        </a:spcBef>
                      </a:pPr>
                      <a:r>
                        <a:rPr sz="700" spc="25" dirty="0">
                          <a:solidFill>
                            <a:srgbClr val="004689"/>
                          </a:solidFill>
                          <a:latin typeface="Calibri"/>
                          <a:cs typeface="Calibri"/>
                        </a:rPr>
                        <a:t>Dental</a:t>
                      </a:r>
                      <a:endParaRPr sz="700">
                        <a:latin typeface="Calibri"/>
                        <a:cs typeface="Calibri"/>
                      </a:endParaRPr>
                    </a:p>
                  </a:txBody>
                  <a:tcPr marL="0" marR="0" marT="273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marL="255904">
                        <a:lnSpc>
                          <a:spcPct val="100000"/>
                        </a:lnSpc>
                        <a:spcBef>
                          <a:spcPts val="215"/>
                        </a:spcBef>
                      </a:pPr>
                      <a:r>
                        <a:rPr sz="700" spc="25" dirty="0">
                          <a:solidFill>
                            <a:srgbClr val="004689"/>
                          </a:solidFill>
                          <a:latin typeface="Calibri"/>
                          <a:cs typeface="Calibri"/>
                        </a:rPr>
                        <a:t>Dental</a:t>
                      </a:r>
                      <a:endParaRPr sz="700">
                        <a:latin typeface="Calibri"/>
                        <a:cs typeface="Calibri"/>
                      </a:endParaRPr>
                    </a:p>
                  </a:txBody>
                  <a:tcPr marL="0" marR="0" marT="27305"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67386">
                <a:tc vMerge="1">
                  <a:txBody>
                    <a:bodyPr/>
                    <a:lstStyle/>
                    <a:p>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L="255904">
                        <a:lnSpc>
                          <a:spcPct val="100000"/>
                        </a:lnSpc>
                        <a:spcBef>
                          <a:spcPts val="219"/>
                        </a:spcBef>
                      </a:pPr>
                      <a:r>
                        <a:rPr sz="700" spc="35" dirty="0">
                          <a:solidFill>
                            <a:srgbClr val="004689"/>
                          </a:solidFill>
                          <a:latin typeface="Calibri"/>
                          <a:cs typeface="Calibri"/>
                        </a:rPr>
                        <a:t>Mixto </a:t>
                      </a:r>
                      <a:r>
                        <a:rPr sz="700" spc="70" dirty="0">
                          <a:solidFill>
                            <a:srgbClr val="004689"/>
                          </a:solidFill>
                          <a:latin typeface="Calibri"/>
                          <a:cs typeface="Calibri"/>
                        </a:rPr>
                        <a:t>___</a:t>
                      </a:r>
                      <a:r>
                        <a:rPr sz="700" spc="-55" dirty="0">
                          <a:solidFill>
                            <a:srgbClr val="004689"/>
                          </a:solidFill>
                          <a:latin typeface="Calibri"/>
                          <a:cs typeface="Calibri"/>
                        </a:rPr>
                        <a:t> </a:t>
                      </a:r>
                      <a:r>
                        <a:rPr sz="700" spc="55" dirty="0">
                          <a:solidFill>
                            <a:srgbClr val="004689"/>
                          </a:solidFill>
                          <a:latin typeface="Calibri"/>
                          <a:cs typeface="Calibri"/>
                        </a:rPr>
                        <a:t>%</a:t>
                      </a:r>
                      <a:endParaRPr sz="700">
                        <a:latin typeface="Calibri"/>
                        <a:cs typeface="Calibri"/>
                      </a:endParaRPr>
                    </a:p>
                  </a:txBody>
                  <a:tcPr marL="0" marR="0" marT="27939"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255904">
                        <a:lnSpc>
                          <a:spcPct val="100000"/>
                        </a:lnSpc>
                        <a:spcBef>
                          <a:spcPts val="219"/>
                        </a:spcBef>
                      </a:pPr>
                      <a:r>
                        <a:rPr sz="700" spc="35" dirty="0">
                          <a:solidFill>
                            <a:srgbClr val="004689"/>
                          </a:solidFill>
                          <a:latin typeface="Calibri"/>
                          <a:cs typeface="Calibri"/>
                        </a:rPr>
                        <a:t>Mixto </a:t>
                      </a:r>
                      <a:r>
                        <a:rPr sz="700" spc="70" dirty="0">
                          <a:solidFill>
                            <a:srgbClr val="004689"/>
                          </a:solidFill>
                          <a:latin typeface="Calibri"/>
                          <a:cs typeface="Calibri"/>
                        </a:rPr>
                        <a:t>___</a:t>
                      </a:r>
                      <a:r>
                        <a:rPr sz="700" spc="-55" dirty="0">
                          <a:solidFill>
                            <a:srgbClr val="004689"/>
                          </a:solidFill>
                          <a:latin typeface="Calibri"/>
                          <a:cs typeface="Calibri"/>
                        </a:rPr>
                        <a:t> </a:t>
                      </a:r>
                      <a:r>
                        <a:rPr sz="700" spc="55" dirty="0">
                          <a:solidFill>
                            <a:srgbClr val="004689"/>
                          </a:solidFill>
                          <a:latin typeface="Calibri"/>
                          <a:cs typeface="Calibri"/>
                        </a:rPr>
                        <a:t>%</a:t>
                      </a:r>
                      <a:endParaRPr sz="700">
                        <a:latin typeface="Calibri"/>
                        <a:cs typeface="Calibri"/>
                      </a:endParaRPr>
                    </a:p>
                  </a:txBody>
                  <a:tcPr marL="0" marR="0" marT="27939"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255904">
                        <a:lnSpc>
                          <a:spcPct val="100000"/>
                        </a:lnSpc>
                        <a:spcBef>
                          <a:spcPts val="219"/>
                        </a:spcBef>
                      </a:pPr>
                      <a:r>
                        <a:rPr sz="700" spc="35" dirty="0">
                          <a:solidFill>
                            <a:srgbClr val="004689"/>
                          </a:solidFill>
                          <a:latin typeface="Calibri"/>
                          <a:cs typeface="Calibri"/>
                        </a:rPr>
                        <a:t>Mixto </a:t>
                      </a:r>
                      <a:r>
                        <a:rPr sz="700" spc="70" dirty="0">
                          <a:solidFill>
                            <a:srgbClr val="004689"/>
                          </a:solidFill>
                          <a:latin typeface="Calibri"/>
                          <a:cs typeface="Calibri"/>
                        </a:rPr>
                        <a:t>___</a:t>
                      </a:r>
                      <a:r>
                        <a:rPr sz="700" spc="-55" dirty="0">
                          <a:solidFill>
                            <a:srgbClr val="004689"/>
                          </a:solidFill>
                          <a:latin typeface="Calibri"/>
                          <a:cs typeface="Calibri"/>
                        </a:rPr>
                        <a:t> </a:t>
                      </a:r>
                      <a:r>
                        <a:rPr sz="700" spc="55" dirty="0">
                          <a:solidFill>
                            <a:srgbClr val="004689"/>
                          </a:solidFill>
                          <a:latin typeface="Calibri"/>
                          <a:cs typeface="Calibri"/>
                        </a:rPr>
                        <a:t>%</a:t>
                      </a:r>
                      <a:endParaRPr sz="700">
                        <a:latin typeface="Calibri"/>
                        <a:cs typeface="Calibri"/>
                      </a:endParaRPr>
                    </a:p>
                  </a:txBody>
                  <a:tcPr marL="0" marR="0" marT="27939"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marL="255904">
                        <a:lnSpc>
                          <a:spcPct val="100000"/>
                        </a:lnSpc>
                        <a:spcBef>
                          <a:spcPts val="219"/>
                        </a:spcBef>
                      </a:pPr>
                      <a:r>
                        <a:rPr sz="700" spc="35" dirty="0">
                          <a:solidFill>
                            <a:srgbClr val="004689"/>
                          </a:solidFill>
                          <a:latin typeface="Calibri"/>
                          <a:cs typeface="Calibri"/>
                        </a:rPr>
                        <a:t>Mixto </a:t>
                      </a:r>
                      <a:r>
                        <a:rPr sz="700" spc="70" dirty="0">
                          <a:solidFill>
                            <a:srgbClr val="004689"/>
                          </a:solidFill>
                          <a:latin typeface="Calibri"/>
                          <a:cs typeface="Calibri"/>
                        </a:rPr>
                        <a:t>___</a:t>
                      </a:r>
                      <a:r>
                        <a:rPr sz="700" spc="-55" dirty="0">
                          <a:solidFill>
                            <a:srgbClr val="004689"/>
                          </a:solidFill>
                          <a:latin typeface="Calibri"/>
                          <a:cs typeface="Calibri"/>
                        </a:rPr>
                        <a:t> </a:t>
                      </a:r>
                      <a:r>
                        <a:rPr sz="700" spc="55" dirty="0">
                          <a:solidFill>
                            <a:srgbClr val="004689"/>
                          </a:solidFill>
                          <a:latin typeface="Calibri"/>
                          <a:cs typeface="Calibri"/>
                        </a:rPr>
                        <a:t>%</a:t>
                      </a:r>
                      <a:endParaRPr sz="700">
                        <a:latin typeface="Calibri"/>
                        <a:cs typeface="Calibri"/>
                      </a:endParaRPr>
                    </a:p>
                  </a:txBody>
                  <a:tcPr marL="0" marR="0" marT="27939"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67386">
                <a:tc>
                  <a:txBody>
                    <a:bodyPr/>
                    <a:lstStyle/>
                    <a:p>
                      <a:pPr marL="86995">
                        <a:lnSpc>
                          <a:spcPct val="100000"/>
                        </a:lnSpc>
                        <a:spcBef>
                          <a:spcPts val="219"/>
                        </a:spcBef>
                      </a:pPr>
                      <a:r>
                        <a:rPr sz="700" b="1" spc="20" dirty="0">
                          <a:solidFill>
                            <a:srgbClr val="004689"/>
                          </a:solidFill>
                          <a:latin typeface="Calibri"/>
                          <a:cs typeface="Calibri"/>
                        </a:rPr>
                        <a:t>Prima</a:t>
                      </a:r>
                      <a:r>
                        <a:rPr sz="700" b="1" spc="-10" dirty="0">
                          <a:solidFill>
                            <a:srgbClr val="004689"/>
                          </a:solidFill>
                          <a:latin typeface="Calibri"/>
                          <a:cs typeface="Calibri"/>
                        </a:rPr>
                        <a:t> </a:t>
                      </a:r>
                      <a:r>
                        <a:rPr sz="700" b="1" spc="25" dirty="0">
                          <a:solidFill>
                            <a:srgbClr val="004689"/>
                          </a:solidFill>
                          <a:latin typeface="Calibri"/>
                          <a:cs typeface="Calibri"/>
                        </a:rPr>
                        <a:t>mensual</a:t>
                      </a:r>
                      <a:endParaRPr sz="700">
                        <a:latin typeface="Calibri"/>
                        <a:cs typeface="Calibri"/>
                      </a:endParaRPr>
                    </a:p>
                  </a:txBody>
                  <a:tcPr marL="0" marR="0" marT="27939"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tcPr>
                </a:tc>
                <a:tc>
                  <a:txBody>
                    <a:bodyPr/>
                    <a:lstStyle/>
                    <a:p>
                      <a:pPr marR="42545" algn="r">
                        <a:lnSpc>
                          <a:spcPct val="100000"/>
                        </a:lnSpc>
                        <a:spcBef>
                          <a:spcPts val="219"/>
                        </a:spcBef>
                      </a:pPr>
                      <a:r>
                        <a:rPr sz="700" dirty="0">
                          <a:solidFill>
                            <a:srgbClr val="6078AD"/>
                          </a:solidFill>
                          <a:latin typeface="Calibri"/>
                          <a:cs typeface="Calibri"/>
                        </a:rPr>
                        <a:t>€</a:t>
                      </a:r>
                      <a:endParaRPr sz="700">
                        <a:latin typeface="Calibri"/>
                        <a:cs typeface="Calibri"/>
                      </a:endParaRPr>
                    </a:p>
                  </a:txBody>
                  <a:tcPr marL="0" marR="0" marT="27939"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FEE7DC"/>
                    </a:solidFill>
                  </a:tcPr>
                </a:tc>
                <a:tc>
                  <a:txBody>
                    <a:bodyPr/>
                    <a:lstStyle/>
                    <a:p>
                      <a:pPr marR="42545" algn="r">
                        <a:lnSpc>
                          <a:spcPct val="100000"/>
                        </a:lnSpc>
                        <a:spcBef>
                          <a:spcPts val="219"/>
                        </a:spcBef>
                      </a:pPr>
                      <a:r>
                        <a:rPr sz="700" dirty="0">
                          <a:solidFill>
                            <a:srgbClr val="6078AD"/>
                          </a:solidFill>
                          <a:latin typeface="Calibri"/>
                          <a:cs typeface="Calibri"/>
                        </a:rPr>
                        <a:t>€</a:t>
                      </a:r>
                      <a:endParaRPr sz="700">
                        <a:latin typeface="Calibri"/>
                        <a:cs typeface="Calibri"/>
                      </a:endParaRPr>
                    </a:p>
                  </a:txBody>
                  <a:tcPr marL="0" marR="0" marT="27939"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FEE7DC"/>
                    </a:solidFill>
                  </a:tcPr>
                </a:tc>
                <a:tc>
                  <a:txBody>
                    <a:bodyPr/>
                    <a:lstStyle/>
                    <a:p>
                      <a:pPr marR="42545" algn="r">
                        <a:lnSpc>
                          <a:spcPct val="100000"/>
                        </a:lnSpc>
                        <a:spcBef>
                          <a:spcPts val="219"/>
                        </a:spcBef>
                      </a:pPr>
                      <a:r>
                        <a:rPr sz="700" dirty="0">
                          <a:solidFill>
                            <a:srgbClr val="6078AD"/>
                          </a:solidFill>
                          <a:latin typeface="Calibri"/>
                          <a:cs typeface="Calibri"/>
                        </a:rPr>
                        <a:t>€</a:t>
                      </a:r>
                      <a:endParaRPr sz="700">
                        <a:latin typeface="Calibri"/>
                        <a:cs typeface="Calibri"/>
                      </a:endParaRPr>
                    </a:p>
                  </a:txBody>
                  <a:tcPr marL="0" marR="0" marT="27939"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FEE7DC"/>
                    </a:solidFill>
                  </a:tcPr>
                </a:tc>
                <a:tc>
                  <a:txBody>
                    <a:bodyPr/>
                    <a:lstStyle/>
                    <a:p>
                      <a:pPr marR="42545" algn="r">
                        <a:lnSpc>
                          <a:spcPct val="100000"/>
                        </a:lnSpc>
                        <a:spcBef>
                          <a:spcPts val="219"/>
                        </a:spcBef>
                      </a:pPr>
                      <a:r>
                        <a:rPr sz="700" dirty="0">
                          <a:solidFill>
                            <a:srgbClr val="6078AD"/>
                          </a:solidFill>
                          <a:latin typeface="Calibri"/>
                          <a:cs typeface="Calibri"/>
                        </a:rPr>
                        <a:t>€</a:t>
                      </a:r>
                      <a:endParaRPr sz="700">
                        <a:latin typeface="Calibri"/>
                        <a:cs typeface="Calibri"/>
                      </a:endParaRPr>
                    </a:p>
                  </a:txBody>
                  <a:tcPr marL="0" marR="0" marT="27939"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FEE7DC"/>
                    </a:solidFill>
                  </a:tcPr>
                </a:tc>
              </a:tr>
            </a:tbl>
          </a:graphicData>
        </a:graphic>
      </p:graphicFrame>
      <p:sp>
        <p:nvSpPr>
          <p:cNvPr id="120" name="object 120"/>
          <p:cNvSpPr/>
          <p:nvPr/>
        </p:nvSpPr>
        <p:spPr>
          <a:xfrm>
            <a:off x="5947879" y="6051257"/>
            <a:ext cx="88900" cy="95885"/>
          </a:xfrm>
          <a:custGeom>
            <a:avLst/>
            <a:gdLst/>
            <a:ahLst/>
            <a:cxnLst/>
            <a:rect l="l" t="t" r="r" b="b"/>
            <a:pathLst>
              <a:path w="88900" h="95885">
                <a:moveTo>
                  <a:pt x="0" y="95808"/>
                </a:moveTo>
                <a:lnTo>
                  <a:pt x="88646" y="95808"/>
                </a:lnTo>
                <a:lnTo>
                  <a:pt x="88646" y="0"/>
                </a:lnTo>
                <a:lnTo>
                  <a:pt x="0" y="0"/>
                </a:lnTo>
                <a:lnTo>
                  <a:pt x="0" y="95808"/>
                </a:lnTo>
                <a:close/>
              </a:path>
            </a:pathLst>
          </a:custGeom>
          <a:ln w="6350">
            <a:solidFill>
              <a:srgbClr val="91A7D1"/>
            </a:solidFill>
          </a:ln>
        </p:spPr>
        <p:txBody>
          <a:bodyPr wrap="square" lIns="0" tIns="0" rIns="0" bIns="0" rtlCol="0"/>
          <a:lstStyle/>
          <a:p>
            <a:endParaRPr/>
          </a:p>
        </p:txBody>
      </p:sp>
      <p:sp>
        <p:nvSpPr>
          <p:cNvPr id="121" name="object 121"/>
          <p:cNvSpPr/>
          <p:nvPr/>
        </p:nvSpPr>
        <p:spPr>
          <a:xfrm>
            <a:off x="5157041" y="2939732"/>
            <a:ext cx="1364615" cy="1369695"/>
          </a:xfrm>
          <a:custGeom>
            <a:avLst/>
            <a:gdLst/>
            <a:ahLst/>
            <a:cxnLst/>
            <a:rect l="l" t="t" r="r" b="b"/>
            <a:pathLst>
              <a:path w="1364615" h="1369695">
                <a:moveTo>
                  <a:pt x="430158" y="648004"/>
                </a:moveTo>
                <a:lnTo>
                  <a:pt x="424983" y="690301"/>
                </a:lnTo>
                <a:lnTo>
                  <a:pt x="423859" y="729900"/>
                </a:lnTo>
                <a:lnTo>
                  <a:pt x="455355" y="795604"/>
                </a:lnTo>
                <a:lnTo>
                  <a:pt x="526628" y="835062"/>
                </a:lnTo>
                <a:lnTo>
                  <a:pt x="574687" y="847661"/>
                </a:lnTo>
                <a:lnTo>
                  <a:pt x="629117" y="851669"/>
                </a:lnTo>
                <a:lnTo>
                  <a:pt x="688489" y="844207"/>
                </a:lnTo>
                <a:lnTo>
                  <a:pt x="741966" y="828307"/>
                </a:lnTo>
                <a:lnTo>
                  <a:pt x="790025" y="806591"/>
                </a:lnTo>
                <a:lnTo>
                  <a:pt x="832585" y="779143"/>
                </a:lnTo>
                <a:lnTo>
                  <a:pt x="869565" y="746052"/>
                </a:lnTo>
                <a:lnTo>
                  <a:pt x="900883" y="707402"/>
                </a:lnTo>
                <a:lnTo>
                  <a:pt x="920322" y="673767"/>
                </a:lnTo>
                <a:lnTo>
                  <a:pt x="938201" y="632246"/>
                </a:lnTo>
                <a:lnTo>
                  <a:pt x="953277" y="585525"/>
                </a:lnTo>
                <a:lnTo>
                  <a:pt x="964311" y="536288"/>
                </a:lnTo>
                <a:lnTo>
                  <a:pt x="970061" y="487220"/>
                </a:lnTo>
                <a:lnTo>
                  <a:pt x="969286" y="441007"/>
                </a:lnTo>
                <a:lnTo>
                  <a:pt x="960199" y="382462"/>
                </a:lnTo>
                <a:lnTo>
                  <a:pt x="945593" y="330387"/>
                </a:lnTo>
                <a:lnTo>
                  <a:pt x="925552" y="283810"/>
                </a:lnTo>
                <a:lnTo>
                  <a:pt x="900158" y="241760"/>
                </a:lnTo>
                <a:lnTo>
                  <a:pt x="869496" y="203267"/>
                </a:lnTo>
                <a:lnTo>
                  <a:pt x="833650" y="167360"/>
                </a:lnTo>
                <a:lnTo>
                  <a:pt x="792516" y="136603"/>
                </a:lnTo>
                <a:lnTo>
                  <a:pt x="746463" y="113007"/>
                </a:lnTo>
                <a:lnTo>
                  <a:pt x="697002" y="95445"/>
                </a:lnTo>
                <a:lnTo>
                  <a:pt x="645641" y="82788"/>
                </a:lnTo>
                <a:lnTo>
                  <a:pt x="593890" y="73908"/>
                </a:lnTo>
                <a:lnTo>
                  <a:pt x="543259" y="67677"/>
                </a:lnTo>
                <a:lnTo>
                  <a:pt x="495258" y="62966"/>
                </a:lnTo>
                <a:lnTo>
                  <a:pt x="438157" y="61863"/>
                </a:lnTo>
                <a:lnTo>
                  <a:pt x="382855" y="68562"/>
                </a:lnTo>
                <a:lnTo>
                  <a:pt x="330553" y="81862"/>
                </a:lnTo>
                <a:lnTo>
                  <a:pt x="282452" y="100563"/>
                </a:lnTo>
                <a:lnTo>
                  <a:pt x="239752" y="123464"/>
                </a:lnTo>
                <a:lnTo>
                  <a:pt x="203653" y="149364"/>
                </a:lnTo>
                <a:lnTo>
                  <a:pt x="174782" y="177472"/>
                </a:lnTo>
                <a:lnTo>
                  <a:pt x="144587" y="214206"/>
                </a:lnTo>
                <a:lnTo>
                  <a:pt x="114392" y="257616"/>
                </a:lnTo>
                <a:lnTo>
                  <a:pt x="85518" y="305749"/>
                </a:lnTo>
                <a:lnTo>
                  <a:pt x="59288" y="356653"/>
                </a:lnTo>
                <a:lnTo>
                  <a:pt x="37025" y="408375"/>
                </a:lnTo>
                <a:lnTo>
                  <a:pt x="20049" y="458965"/>
                </a:lnTo>
                <a:lnTo>
                  <a:pt x="11449" y="496172"/>
                </a:lnTo>
                <a:lnTo>
                  <a:pt x="5163" y="538241"/>
                </a:lnTo>
                <a:lnTo>
                  <a:pt x="1307" y="584524"/>
                </a:lnTo>
                <a:lnTo>
                  <a:pt x="0" y="634371"/>
                </a:lnTo>
                <a:lnTo>
                  <a:pt x="1355" y="687135"/>
                </a:lnTo>
                <a:lnTo>
                  <a:pt x="5490" y="742166"/>
                </a:lnTo>
                <a:lnTo>
                  <a:pt x="12522" y="798818"/>
                </a:lnTo>
                <a:lnTo>
                  <a:pt x="22565" y="856441"/>
                </a:lnTo>
                <a:lnTo>
                  <a:pt x="35738" y="914386"/>
                </a:lnTo>
                <a:lnTo>
                  <a:pt x="52155" y="972007"/>
                </a:lnTo>
                <a:lnTo>
                  <a:pt x="66817" y="1014331"/>
                </a:lnTo>
                <a:lnTo>
                  <a:pt x="84831" y="1058528"/>
                </a:lnTo>
                <a:lnTo>
                  <a:pt x="106088" y="1103427"/>
                </a:lnTo>
                <a:lnTo>
                  <a:pt x="130479" y="1147859"/>
                </a:lnTo>
                <a:lnTo>
                  <a:pt x="157895" y="1190656"/>
                </a:lnTo>
                <a:lnTo>
                  <a:pt x="188229" y="1230649"/>
                </a:lnTo>
                <a:lnTo>
                  <a:pt x="221371" y="1266669"/>
                </a:lnTo>
                <a:lnTo>
                  <a:pt x="257212" y="1297547"/>
                </a:lnTo>
                <a:lnTo>
                  <a:pt x="295644" y="1322114"/>
                </a:lnTo>
                <a:lnTo>
                  <a:pt x="336559" y="1339202"/>
                </a:lnTo>
                <a:lnTo>
                  <a:pt x="389953" y="1352939"/>
                </a:lnTo>
                <a:lnTo>
                  <a:pt x="444252" y="1362126"/>
                </a:lnTo>
                <a:lnTo>
                  <a:pt x="498574" y="1367333"/>
                </a:lnTo>
                <a:lnTo>
                  <a:pt x="552041" y="1369129"/>
                </a:lnTo>
                <a:lnTo>
                  <a:pt x="603773" y="1368085"/>
                </a:lnTo>
                <a:lnTo>
                  <a:pt x="652889" y="1364769"/>
                </a:lnTo>
                <a:lnTo>
                  <a:pt x="698511" y="1359752"/>
                </a:lnTo>
                <a:lnTo>
                  <a:pt x="739758" y="1353604"/>
                </a:lnTo>
                <a:lnTo>
                  <a:pt x="784685" y="1342910"/>
                </a:lnTo>
                <a:lnTo>
                  <a:pt x="832660" y="1325706"/>
                </a:lnTo>
                <a:lnTo>
                  <a:pt x="881779" y="1302702"/>
                </a:lnTo>
                <a:lnTo>
                  <a:pt x="930139" y="1274610"/>
                </a:lnTo>
                <a:lnTo>
                  <a:pt x="975834" y="1242140"/>
                </a:lnTo>
                <a:lnTo>
                  <a:pt x="1016961" y="1206004"/>
                </a:lnTo>
                <a:lnTo>
                  <a:pt x="1049474" y="1171851"/>
                </a:lnTo>
                <a:lnTo>
                  <a:pt x="1082488" y="1133132"/>
                </a:lnTo>
                <a:lnTo>
                  <a:pt x="1115296" y="1090572"/>
                </a:lnTo>
                <a:lnTo>
                  <a:pt x="1147189" y="1044894"/>
                </a:lnTo>
                <a:lnTo>
                  <a:pt x="1177459" y="996824"/>
                </a:lnTo>
                <a:lnTo>
                  <a:pt x="1205397" y="947086"/>
                </a:lnTo>
                <a:lnTo>
                  <a:pt x="1230296" y="896404"/>
                </a:lnTo>
                <a:lnTo>
                  <a:pt x="1248690" y="853842"/>
                </a:lnTo>
                <a:lnTo>
                  <a:pt x="1267476" y="806301"/>
                </a:lnTo>
                <a:lnTo>
                  <a:pt x="1286048" y="755205"/>
                </a:lnTo>
                <a:lnTo>
                  <a:pt x="1303796" y="701975"/>
                </a:lnTo>
                <a:lnTo>
                  <a:pt x="1320116" y="648034"/>
                </a:lnTo>
                <a:lnTo>
                  <a:pt x="1334399" y="594804"/>
                </a:lnTo>
                <a:lnTo>
                  <a:pt x="1346039" y="543708"/>
                </a:lnTo>
                <a:lnTo>
                  <a:pt x="1354428" y="496167"/>
                </a:lnTo>
                <a:lnTo>
                  <a:pt x="1358960" y="453605"/>
                </a:lnTo>
                <a:lnTo>
                  <a:pt x="1361960" y="395373"/>
                </a:lnTo>
                <a:lnTo>
                  <a:pt x="1363760" y="339340"/>
                </a:lnTo>
                <a:lnTo>
                  <a:pt x="1364360" y="285307"/>
                </a:lnTo>
                <a:lnTo>
                  <a:pt x="1363760" y="233073"/>
                </a:lnTo>
                <a:lnTo>
                  <a:pt x="1361960" y="182441"/>
                </a:lnTo>
                <a:lnTo>
                  <a:pt x="1358960" y="133210"/>
                </a:lnTo>
                <a:lnTo>
                  <a:pt x="1353671" y="71387"/>
                </a:lnTo>
                <a:lnTo>
                  <a:pt x="1349058" y="30152"/>
                </a:lnTo>
                <a:lnTo>
                  <a:pt x="1345796" y="7144"/>
                </a:lnTo>
                <a:lnTo>
                  <a:pt x="1344558" y="0"/>
                </a:lnTo>
              </a:path>
            </a:pathLst>
          </a:custGeom>
          <a:ln w="38100">
            <a:solidFill>
              <a:srgbClr val="004689"/>
            </a:solidFill>
          </a:ln>
        </p:spPr>
        <p:txBody>
          <a:bodyPr wrap="square" lIns="0" tIns="0" rIns="0" bIns="0" rtlCol="0"/>
          <a:lstStyle/>
          <a:p>
            <a:endParaRPr/>
          </a:p>
        </p:txBody>
      </p:sp>
      <p:sp>
        <p:nvSpPr>
          <p:cNvPr id="122" name="object 122"/>
          <p:cNvSpPr/>
          <p:nvPr/>
        </p:nvSpPr>
        <p:spPr>
          <a:xfrm>
            <a:off x="6452374" y="2835300"/>
            <a:ext cx="125869" cy="185534"/>
          </a:xfrm>
          <a:prstGeom prst="rect">
            <a:avLst/>
          </a:prstGeom>
          <a:blipFill>
            <a:blip r:embed="rId7" cstate="print"/>
            <a:stretch>
              <a:fillRect/>
            </a:stretch>
          </a:blipFill>
        </p:spPr>
        <p:txBody>
          <a:bodyPr wrap="square" lIns="0" tIns="0" rIns="0" bIns="0" rtlCol="0"/>
          <a:lstStyle/>
          <a:p>
            <a:endParaRPr/>
          </a:p>
        </p:txBody>
      </p:sp>
      <p:sp>
        <p:nvSpPr>
          <p:cNvPr id="123" name="object 123"/>
          <p:cNvSpPr/>
          <p:nvPr/>
        </p:nvSpPr>
        <p:spPr>
          <a:xfrm>
            <a:off x="5450700" y="3182709"/>
            <a:ext cx="285115" cy="447675"/>
          </a:xfrm>
          <a:custGeom>
            <a:avLst/>
            <a:gdLst/>
            <a:ahLst/>
            <a:cxnLst/>
            <a:rect l="l" t="t" r="r" b="b"/>
            <a:pathLst>
              <a:path w="285114" h="447675">
                <a:moveTo>
                  <a:pt x="0" y="447408"/>
                </a:moveTo>
                <a:lnTo>
                  <a:pt x="284543" y="447408"/>
                </a:lnTo>
                <a:lnTo>
                  <a:pt x="284543" y="0"/>
                </a:lnTo>
                <a:lnTo>
                  <a:pt x="0" y="0"/>
                </a:lnTo>
                <a:lnTo>
                  <a:pt x="0" y="447408"/>
                </a:lnTo>
                <a:close/>
              </a:path>
            </a:pathLst>
          </a:custGeom>
          <a:solidFill>
            <a:srgbClr val="004689"/>
          </a:solidFill>
        </p:spPr>
        <p:txBody>
          <a:bodyPr wrap="square" lIns="0" tIns="0" rIns="0" bIns="0" rtlCol="0"/>
          <a:lstStyle/>
          <a:p>
            <a:endParaRPr/>
          </a:p>
        </p:txBody>
      </p:sp>
      <p:sp>
        <p:nvSpPr>
          <p:cNvPr id="124" name="object 124"/>
          <p:cNvSpPr/>
          <p:nvPr/>
        </p:nvSpPr>
        <p:spPr>
          <a:xfrm>
            <a:off x="5486272" y="3227628"/>
            <a:ext cx="34290" cy="56515"/>
          </a:xfrm>
          <a:custGeom>
            <a:avLst/>
            <a:gdLst/>
            <a:ahLst/>
            <a:cxnLst/>
            <a:rect l="l" t="t" r="r" b="b"/>
            <a:pathLst>
              <a:path w="34289" h="56514">
                <a:moveTo>
                  <a:pt x="0" y="56159"/>
                </a:moveTo>
                <a:lnTo>
                  <a:pt x="33693" y="56159"/>
                </a:lnTo>
                <a:lnTo>
                  <a:pt x="33693" y="0"/>
                </a:lnTo>
                <a:lnTo>
                  <a:pt x="0" y="0"/>
                </a:lnTo>
                <a:lnTo>
                  <a:pt x="0" y="56159"/>
                </a:lnTo>
                <a:close/>
              </a:path>
            </a:pathLst>
          </a:custGeom>
          <a:solidFill>
            <a:srgbClr val="DBE6F2"/>
          </a:solidFill>
        </p:spPr>
        <p:txBody>
          <a:bodyPr wrap="square" lIns="0" tIns="0" rIns="0" bIns="0" rtlCol="0"/>
          <a:lstStyle/>
          <a:p>
            <a:endParaRPr/>
          </a:p>
        </p:txBody>
      </p:sp>
      <p:sp>
        <p:nvSpPr>
          <p:cNvPr id="125" name="object 125"/>
          <p:cNvSpPr/>
          <p:nvPr/>
        </p:nvSpPr>
        <p:spPr>
          <a:xfrm>
            <a:off x="5573267" y="3227628"/>
            <a:ext cx="34290" cy="56515"/>
          </a:xfrm>
          <a:custGeom>
            <a:avLst/>
            <a:gdLst/>
            <a:ahLst/>
            <a:cxnLst/>
            <a:rect l="l" t="t" r="r" b="b"/>
            <a:pathLst>
              <a:path w="34289" h="56514">
                <a:moveTo>
                  <a:pt x="0" y="56159"/>
                </a:moveTo>
                <a:lnTo>
                  <a:pt x="33692" y="56159"/>
                </a:lnTo>
                <a:lnTo>
                  <a:pt x="33692" y="0"/>
                </a:lnTo>
                <a:lnTo>
                  <a:pt x="0" y="0"/>
                </a:lnTo>
                <a:lnTo>
                  <a:pt x="0" y="56159"/>
                </a:lnTo>
                <a:close/>
              </a:path>
            </a:pathLst>
          </a:custGeom>
          <a:solidFill>
            <a:srgbClr val="DBE6F2"/>
          </a:solidFill>
        </p:spPr>
        <p:txBody>
          <a:bodyPr wrap="square" lIns="0" tIns="0" rIns="0" bIns="0" rtlCol="0"/>
          <a:lstStyle/>
          <a:p>
            <a:endParaRPr/>
          </a:p>
        </p:txBody>
      </p:sp>
      <p:sp>
        <p:nvSpPr>
          <p:cNvPr id="126" name="object 126"/>
          <p:cNvSpPr/>
          <p:nvPr/>
        </p:nvSpPr>
        <p:spPr>
          <a:xfrm>
            <a:off x="5660263" y="3227628"/>
            <a:ext cx="34290" cy="56515"/>
          </a:xfrm>
          <a:custGeom>
            <a:avLst/>
            <a:gdLst/>
            <a:ahLst/>
            <a:cxnLst/>
            <a:rect l="l" t="t" r="r" b="b"/>
            <a:pathLst>
              <a:path w="34289" h="56514">
                <a:moveTo>
                  <a:pt x="0" y="56159"/>
                </a:moveTo>
                <a:lnTo>
                  <a:pt x="33693" y="56159"/>
                </a:lnTo>
                <a:lnTo>
                  <a:pt x="33693" y="0"/>
                </a:lnTo>
                <a:lnTo>
                  <a:pt x="0" y="0"/>
                </a:lnTo>
                <a:lnTo>
                  <a:pt x="0" y="56159"/>
                </a:lnTo>
                <a:close/>
              </a:path>
            </a:pathLst>
          </a:custGeom>
          <a:solidFill>
            <a:srgbClr val="DBE6F2"/>
          </a:solidFill>
        </p:spPr>
        <p:txBody>
          <a:bodyPr wrap="square" lIns="0" tIns="0" rIns="0" bIns="0" rtlCol="0"/>
          <a:lstStyle/>
          <a:p>
            <a:endParaRPr/>
          </a:p>
        </p:txBody>
      </p:sp>
      <p:sp>
        <p:nvSpPr>
          <p:cNvPr id="127" name="object 127"/>
          <p:cNvSpPr/>
          <p:nvPr/>
        </p:nvSpPr>
        <p:spPr>
          <a:xfrm>
            <a:off x="5486272" y="3321227"/>
            <a:ext cx="34290" cy="56515"/>
          </a:xfrm>
          <a:custGeom>
            <a:avLst/>
            <a:gdLst/>
            <a:ahLst/>
            <a:cxnLst/>
            <a:rect l="l" t="t" r="r" b="b"/>
            <a:pathLst>
              <a:path w="34289" h="56514">
                <a:moveTo>
                  <a:pt x="0" y="56159"/>
                </a:moveTo>
                <a:lnTo>
                  <a:pt x="33693" y="56159"/>
                </a:lnTo>
                <a:lnTo>
                  <a:pt x="33693" y="0"/>
                </a:lnTo>
                <a:lnTo>
                  <a:pt x="0" y="0"/>
                </a:lnTo>
                <a:lnTo>
                  <a:pt x="0" y="56159"/>
                </a:lnTo>
                <a:close/>
              </a:path>
            </a:pathLst>
          </a:custGeom>
          <a:solidFill>
            <a:srgbClr val="DBE6F2"/>
          </a:solidFill>
        </p:spPr>
        <p:txBody>
          <a:bodyPr wrap="square" lIns="0" tIns="0" rIns="0" bIns="0" rtlCol="0"/>
          <a:lstStyle/>
          <a:p>
            <a:endParaRPr/>
          </a:p>
        </p:txBody>
      </p:sp>
      <p:sp>
        <p:nvSpPr>
          <p:cNvPr id="128" name="object 128"/>
          <p:cNvSpPr/>
          <p:nvPr/>
        </p:nvSpPr>
        <p:spPr>
          <a:xfrm>
            <a:off x="5573267" y="3321227"/>
            <a:ext cx="34290" cy="56515"/>
          </a:xfrm>
          <a:custGeom>
            <a:avLst/>
            <a:gdLst/>
            <a:ahLst/>
            <a:cxnLst/>
            <a:rect l="l" t="t" r="r" b="b"/>
            <a:pathLst>
              <a:path w="34289" h="56514">
                <a:moveTo>
                  <a:pt x="0" y="56159"/>
                </a:moveTo>
                <a:lnTo>
                  <a:pt x="33692" y="56159"/>
                </a:lnTo>
                <a:lnTo>
                  <a:pt x="33692" y="0"/>
                </a:lnTo>
                <a:lnTo>
                  <a:pt x="0" y="0"/>
                </a:lnTo>
                <a:lnTo>
                  <a:pt x="0" y="56159"/>
                </a:lnTo>
                <a:close/>
              </a:path>
            </a:pathLst>
          </a:custGeom>
          <a:solidFill>
            <a:srgbClr val="DBE6F2"/>
          </a:solidFill>
        </p:spPr>
        <p:txBody>
          <a:bodyPr wrap="square" lIns="0" tIns="0" rIns="0" bIns="0" rtlCol="0"/>
          <a:lstStyle/>
          <a:p>
            <a:endParaRPr/>
          </a:p>
        </p:txBody>
      </p:sp>
      <p:sp>
        <p:nvSpPr>
          <p:cNvPr id="129" name="object 129"/>
          <p:cNvSpPr/>
          <p:nvPr/>
        </p:nvSpPr>
        <p:spPr>
          <a:xfrm>
            <a:off x="5660263" y="3321227"/>
            <a:ext cx="34290" cy="56515"/>
          </a:xfrm>
          <a:custGeom>
            <a:avLst/>
            <a:gdLst/>
            <a:ahLst/>
            <a:cxnLst/>
            <a:rect l="l" t="t" r="r" b="b"/>
            <a:pathLst>
              <a:path w="34289" h="56514">
                <a:moveTo>
                  <a:pt x="0" y="56159"/>
                </a:moveTo>
                <a:lnTo>
                  <a:pt x="33693" y="56159"/>
                </a:lnTo>
                <a:lnTo>
                  <a:pt x="33693" y="0"/>
                </a:lnTo>
                <a:lnTo>
                  <a:pt x="0" y="0"/>
                </a:lnTo>
                <a:lnTo>
                  <a:pt x="0" y="56159"/>
                </a:lnTo>
                <a:close/>
              </a:path>
            </a:pathLst>
          </a:custGeom>
          <a:solidFill>
            <a:srgbClr val="DBE6F2"/>
          </a:solidFill>
        </p:spPr>
        <p:txBody>
          <a:bodyPr wrap="square" lIns="0" tIns="0" rIns="0" bIns="0" rtlCol="0"/>
          <a:lstStyle/>
          <a:p>
            <a:endParaRPr/>
          </a:p>
        </p:txBody>
      </p:sp>
      <p:sp>
        <p:nvSpPr>
          <p:cNvPr id="130" name="object 130"/>
          <p:cNvSpPr/>
          <p:nvPr/>
        </p:nvSpPr>
        <p:spPr>
          <a:xfrm>
            <a:off x="5486272" y="3414826"/>
            <a:ext cx="34290" cy="56515"/>
          </a:xfrm>
          <a:custGeom>
            <a:avLst/>
            <a:gdLst/>
            <a:ahLst/>
            <a:cxnLst/>
            <a:rect l="l" t="t" r="r" b="b"/>
            <a:pathLst>
              <a:path w="34289" h="56514">
                <a:moveTo>
                  <a:pt x="0" y="56159"/>
                </a:moveTo>
                <a:lnTo>
                  <a:pt x="33693" y="56159"/>
                </a:lnTo>
                <a:lnTo>
                  <a:pt x="33693" y="0"/>
                </a:lnTo>
                <a:lnTo>
                  <a:pt x="0" y="0"/>
                </a:lnTo>
                <a:lnTo>
                  <a:pt x="0" y="56159"/>
                </a:lnTo>
                <a:close/>
              </a:path>
            </a:pathLst>
          </a:custGeom>
          <a:solidFill>
            <a:srgbClr val="DBE6F2"/>
          </a:solidFill>
        </p:spPr>
        <p:txBody>
          <a:bodyPr wrap="square" lIns="0" tIns="0" rIns="0" bIns="0" rtlCol="0"/>
          <a:lstStyle/>
          <a:p>
            <a:endParaRPr/>
          </a:p>
        </p:txBody>
      </p:sp>
      <p:sp>
        <p:nvSpPr>
          <p:cNvPr id="131" name="object 131"/>
          <p:cNvSpPr/>
          <p:nvPr/>
        </p:nvSpPr>
        <p:spPr>
          <a:xfrm>
            <a:off x="5660263" y="3414826"/>
            <a:ext cx="34290" cy="56515"/>
          </a:xfrm>
          <a:custGeom>
            <a:avLst/>
            <a:gdLst/>
            <a:ahLst/>
            <a:cxnLst/>
            <a:rect l="l" t="t" r="r" b="b"/>
            <a:pathLst>
              <a:path w="34289" h="56514">
                <a:moveTo>
                  <a:pt x="0" y="56159"/>
                </a:moveTo>
                <a:lnTo>
                  <a:pt x="33693" y="56159"/>
                </a:lnTo>
                <a:lnTo>
                  <a:pt x="33693" y="0"/>
                </a:lnTo>
                <a:lnTo>
                  <a:pt x="0" y="0"/>
                </a:lnTo>
                <a:lnTo>
                  <a:pt x="0" y="56159"/>
                </a:lnTo>
                <a:close/>
              </a:path>
            </a:pathLst>
          </a:custGeom>
          <a:solidFill>
            <a:srgbClr val="DBE6F2"/>
          </a:solidFill>
        </p:spPr>
        <p:txBody>
          <a:bodyPr wrap="square" lIns="0" tIns="0" rIns="0" bIns="0" rtlCol="0"/>
          <a:lstStyle/>
          <a:p>
            <a:endParaRPr/>
          </a:p>
        </p:txBody>
      </p:sp>
      <p:sp>
        <p:nvSpPr>
          <p:cNvPr id="132" name="object 132"/>
          <p:cNvSpPr/>
          <p:nvPr/>
        </p:nvSpPr>
        <p:spPr>
          <a:xfrm>
            <a:off x="5486272" y="3508426"/>
            <a:ext cx="34290" cy="56515"/>
          </a:xfrm>
          <a:custGeom>
            <a:avLst/>
            <a:gdLst/>
            <a:ahLst/>
            <a:cxnLst/>
            <a:rect l="l" t="t" r="r" b="b"/>
            <a:pathLst>
              <a:path w="34289" h="56514">
                <a:moveTo>
                  <a:pt x="0" y="56159"/>
                </a:moveTo>
                <a:lnTo>
                  <a:pt x="33693" y="56159"/>
                </a:lnTo>
                <a:lnTo>
                  <a:pt x="33693" y="0"/>
                </a:lnTo>
                <a:lnTo>
                  <a:pt x="0" y="0"/>
                </a:lnTo>
                <a:lnTo>
                  <a:pt x="0" y="56159"/>
                </a:lnTo>
                <a:close/>
              </a:path>
            </a:pathLst>
          </a:custGeom>
          <a:solidFill>
            <a:srgbClr val="DBE6F2"/>
          </a:solidFill>
        </p:spPr>
        <p:txBody>
          <a:bodyPr wrap="square" lIns="0" tIns="0" rIns="0" bIns="0" rtlCol="0"/>
          <a:lstStyle/>
          <a:p>
            <a:endParaRPr/>
          </a:p>
        </p:txBody>
      </p:sp>
      <p:sp>
        <p:nvSpPr>
          <p:cNvPr id="133" name="object 133"/>
          <p:cNvSpPr/>
          <p:nvPr/>
        </p:nvSpPr>
        <p:spPr>
          <a:xfrm>
            <a:off x="5589695" y="3508425"/>
            <a:ext cx="0" cy="123189"/>
          </a:xfrm>
          <a:custGeom>
            <a:avLst/>
            <a:gdLst/>
            <a:ahLst/>
            <a:cxnLst/>
            <a:rect l="l" t="t" r="r" b="b"/>
            <a:pathLst>
              <a:path h="123189">
                <a:moveTo>
                  <a:pt x="0" y="0"/>
                </a:moveTo>
                <a:lnTo>
                  <a:pt x="0" y="122618"/>
                </a:lnTo>
              </a:path>
            </a:pathLst>
          </a:custGeom>
          <a:ln w="77685">
            <a:solidFill>
              <a:srgbClr val="DBE6F2"/>
            </a:solidFill>
          </a:ln>
        </p:spPr>
        <p:txBody>
          <a:bodyPr wrap="square" lIns="0" tIns="0" rIns="0" bIns="0" rtlCol="0"/>
          <a:lstStyle/>
          <a:p>
            <a:endParaRPr/>
          </a:p>
        </p:txBody>
      </p:sp>
      <p:sp>
        <p:nvSpPr>
          <p:cNvPr id="134" name="object 134"/>
          <p:cNvSpPr/>
          <p:nvPr/>
        </p:nvSpPr>
        <p:spPr>
          <a:xfrm>
            <a:off x="5660263" y="3508426"/>
            <a:ext cx="34290" cy="56515"/>
          </a:xfrm>
          <a:custGeom>
            <a:avLst/>
            <a:gdLst/>
            <a:ahLst/>
            <a:cxnLst/>
            <a:rect l="l" t="t" r="r" b="b"/>
            <a:pathLst>
              <a:path w="34289" h="56514">
                <a:moveTo>
                  <a:pt x="0" y="56159"/>
                </a:moveTo>
                <a:lnTo>
                  <a:pt x="33693" y="56159"/>
                </a:lnTo>
                <a:lnTo>
                  <a:pt x="33693" y="0"/>
                </a:lnTo>
                <a:lnTo>
                  <a:pt x="0" y="0"/>
                </a:lnTo>
                <a:lnTo>
                  <a:pt x="0" y="56159"/>
                </a:lnTo>
                <a:close/>
              </a:path>
            </a:pathLst>
          </a:custGeom>
          <a:solidFill>
            <a:srgbClr val="DBE6F2"/>
          </a:solidFill>
        </p:spPr>
        <p:txBody>
          <a:bodyPr wrap="square" lIns="0" tIns="0" rIns="0" bIns="0" rtlCol="0"/>
          <a:lstStyle/>
          <a:p>
            <a:endParaRPr/>
          </a:p>
        </p:txBody>
      </p:sp>
      <p:sp>
        <p:nvSpPr>
          <p:cNvPr id="135" name="object 135"/>
          <p:cNvSpPr/>
          <p:nvPr/>
        </p:nvSpPr>
        <p:spPr>
          <a:xfrm>
            <a:off x="5552719" y="3433864"/>
            <a:ext cx="73025" cy="17780"/>
          </a:xfrm>
          <a:custGeom>
            <a:avLst/>
            <a:gdLst/>
            <a:ahLst/>
            <a:cxnLst/>
            <a:rect l="l" t="t" r="r" b="b"/>
            <a:pathLst>
              <a:path w="73025" h="17779">
                <a:moveTo>
                  <a:pt x="0" y="17653"/>
                </a:moveTo>
                <a:lnTo>
                  <a:pt x="72656" y="17653"/>
                </a:lnTo>
                <a:lnTo>
                  <a:pt x="72656" y="0"/>
                </a:lnTo>
                <a:lnTo>
                  <a:pt x="0" y="0"/>
                </a:lnTo>
                <a:lnTo>
                  <a:pt x="0" y="17653"/>
                </a:lnTo>
                <a:close/>
              </a:path>
            </a:pathLst>
          </a:custGeom>
          <a:solidFill>
            <a:srgbClr val="D2232A"/>
          </a:solidFill>
        </p:spPr>
        <p:txBody>
          <a:bodyPr wrap="square" lIns="0" tIns="0" rIns="0" bIns="0" rtlCol="0"/>
          <a:lstStyle/>
          <a:p>
            <a:endParaRPr/>
          </a:p>
        </p:txBody>
      </p:sp>
      <p:sp>
        <p:nvSpPr>
          <p:cNvPr id="136" name="object 136"/>
          <p:cNvSpPr/>
          <p:nvPr/>
        </p:nvSpPr>
        <p:spPr>
          <a:xfrm>
            <a:off x="5580634" y="3406406"/>
            <a:ext cx="17780" cy="73025"/>
          </a:xfrm>
          <a:custGeom>
            <a:avLst/>
            <a:gdLst/>
            <a:ahLst/>
            <a:cxnLst/>
            <a:rect l="l" t="t" r="r" b="b"/>
            <a:pathLst>
              <a:path w="17779" h="73025">
                <a:moveTo>
                  <a:pt x="0" y="72656"/>
                </a:moveTo>
                <a:lnTo>
                  <a:pt x="17653" y="72656"/>
                </a:lnTo>
                <a:lnTo>
                  <a:pt x="17653" y="0"/>
                </a:lnTo>
                <a:lnTo>
                  <a:pt x="0" y="0"/>
                </a:lnTo>
                <a:lnTo>
                  <a:pt x="0" y="72656"/>
                </a:lnTo>
                <a:close/>
              </a:path>
            </a:pathLst>
          </a:custGeom>
          <a:solidFill>
            <a:srgbClr val="D2232A"/>
          </a:solidFill>
        </p:spPr>
        <p:txBody>
          <a:bodyPr wrap="square" lIns="0" tIns="0" rIns="0" bIns="0" rtlCol="0"/>
          <a:lstStyle/>
          <a:p>
            <a:endParaRPr/>
          </a:p>
        </p:txBody>
      </p:sp>
      <p:sp>
        <p:nvSpPr>
          <p:cNvPr id="137" name="object 137"/>
          <p:cNvSpPr/>
          <p:nvPr/>
        </p:nvSpPr>
        <p:spPr>
          <a:xfrm>
            <a:off x="2286292" y="3038703"/>
            <a:ext cx="315595" cy="315595"/>
          </a:xfrm>
          <a:custGeom>
            <a:avLst/>
            <a:gdLst/>
            <a:ahLst/>
            <a:cxnLst/>
            <a:rect l="l" t="t" r="r" b="b"/>
            <a:pathLst>
              <a:path w="315594" h="315595">
                <a:moveTo>
                  <a:pt x="157505" y="0"/>
                </a:moveTo>
                <a:lnTo>
                  <a:pt x="107723" y="8028"/>
                </a:lnTo>
                <a:lnTo>
                  <a:pt x="64487" y="30386"/>
                </a:lnTo>
                <a:lnTo>
                  <a:pt x="30390" y="64478"/>
                </a:lnTo>
                <a:lnTo>
                  <a:pt x="8030" y="107712"/>
                </a:lnTo>
                <a:lnTo>
                  <a:pt x="0" y="157492"/>
                </a:lnTo>
                <a:lnTo>
                  <a:pt x="8030" y="207279"/>
                </a:lnTo>
                <a:lnTo>
                  <a:pt x="30390" y="250516"/>
                </a:lnTo>
                <a:lnTo>
                  <a:pt x="64487" y="284610"/>
                </a:lnTo>
                <a:lnTo>
                  <a:pt x="107723" y="306969"/>
                </a:lnTo>
                <a:lnTo>
                  <a:pt x="157505" y="314998"/>
                </a:lnTo>
                <a:lnTo>
                  <a:pt x="207287" y="306969"/>
                </a:lnTo>
                <a:lnTo>
                  <a:pt x="250523" y="284610"/>
                </a:lnTo>
                <a:lnTo>
                  <a:pt x="284619" y="250516"/>
                </a:lnTo>
                <a:lnTo>
                  <a:pt x="306980" y="207279"/>
                </a:lnTo>
                <a:lnTo>
                  <a:pt x="315010" y="157492"/>
                </a:lnTo>
                <a:lnTo>
                  <a:pt x="306980" y="107712"/>
                </a:lnTo>
                <a:lnTo>
                  <a:pt x="284619" y="64478"/>
                </a:lnTo>
                <a:lnTo>
                  <a:pt x="250523" y="30386"/>
                </a:lnTo>
                <a:lnTo>
                  <a:pt x="207287" y="8028"/>
                </a:lnTo>
                <a:lnTo>
                  <a:pt x="157505" y="0"/>
                </a:lnTo>
                <a:close/>
              </a:path>
            </a:pathLst>
          </a:custGeom>
          <a:solidFill>
            <a:srgbClr val="D2232A"/>
          </a:solidFill>
        </p:spPr>
        <p:txBody>
          <a:bodyPr wrap="square" lIns="0" tIns="0" rIns="0" bIns="0" rtlCol="0"/>
          <a:lstStyle/>
          <a:p>
            <a:endParaRPr/>
          </a:p>
        </p:txBody>
      </p:sp>
      <p:sp>
        <p:nvSpPr>
          <p:cNvPr id="138" name="object 138"/>
          <p:cNvSpPr txBox="1"/>
          <p:nvPr/>
        </p:nvSpPr>
        <p:spPr>
          <a:xfrm>
            <a:off x="2305742" y="3096201"/>
            <a:ext cx="306070" cy="200660"/>
          </a:xfrm>
          <a:prstGeom prst="rect">
            <a:avLst/>
          </a:prstGeom>
        </p:spPr>
        <p:txBody>
          <a:bodyPr vert="vert" wrap="square" lIns="0" tIns="8255" rIns="0" bIns="0" rtlCol="0">
            <a:spAutoFit/>
          </a:bodyPr>
          <a:lstStyle/>
          <a:p>
            <a:pPr marL="12700">
              <a:lnSpc>
                <a:spcPct val="100000"/>
              </a:lnSpc>
              <a:spcBef>
                <a:spcPts val="65"/>
              </a:spcBef>
            </a:pPr>
            <a:r>
              <a:rPr sz="1700" b="1" spc="5" dirty="0">
                <a:solidFill>
                  <a:srgbClr val="FFFFFF"/>
                </a:solidFill>
                <a:latin typeface="Calibri"/>
                <a:cs typeface="Calibri"/>
              </a:rPr>
              <a:t>:</a:t>
            </a:r>
            <a:r>
              <a:rPr sz="1700" b="1" spc="-85" dirty="0">
                <a:solidFill>
                  <a:srgbClr val="FFFFFF"/>
                </a:solidFill>
                <a:latin typeface="Calibri"/>
                <a:cs typeface="Calibri"/>
              </a:rPr>
              <a:t> </a:t>
            </a:r>
            <a:r>
              <a:rPr sz="1700" b="1" spc="-10" dirty="0">
                <a:solidFill>
                  <a:srgbClr val="FFFFFF"/>
                </a:solidFill>
                <a:latin typeface="Calibri"/>
                <a:cs typeface="Calibri"/>
              </a:rPr>
              <a:t>(</a:t>
            </a:r>
            <a:endParaRPr sz="1700">
              <a:latin typeface="Calibri"/>
              <a:cs typeface="Calibri"/>
            </a:endParaRPr>
          </a:p>
        </p:txBody>
      </p:sp>
      <p:sp>
        <p:nvSpPr>
          <p:cNvPr id="139" name="object 139"/>
          <p:cNvSpPr/>
          <p:nvPr/>
        </p:nvSpPr>
        <p:spPr>
          <a:xfrm>
            <a:off x="6296698" y="2489708"/>
            <a:ext cx="315595" cy="315595"/>
          </a:xfrm>
          <a:custGeom>
            <a:avLst/>
            <a:gdLst/>
            <a:ahLst/>
            <a:cxnLst/>
            <a:rect l="l" t="t" r="r" b="b"/>
            <a:pathLst>
              <a:path w="315595" h="315594">
                <a:moveTo>
                  <a:pt x="157505" y="0"/>
                </a:moveTo>
                <a:lnTo>
                  <a:pt x="107723" y="8028"/>
                </a:lnTo>
                <a:lnTo>
                  <a:pt x="64487" y="30386"/>
                </a:lnTo>
                <a:lnTo>
                  <a:pt x="30390" y="64478"/>
                </a:lnTo>
                <a:lnTo>
                  <a:pt x="8030" y="107712"/>
                </a:lnTo>
                <a:lnTo>
                  <a:pt x="0" y="157492"/>
                </a:lnTo>
                <a:lnTo>
                  <a:pt x="8030" y="207279"/>
                </a:lnTo>
                <a:lnTo>
                  <a:pt x="30390" y="250516"/>
                </a:lnTo>
                <a:lnTo>
                  <a:pt x="64487" y="284610"/>
                </a:lnTo>
                <a:lnTo>
                  <a:pt x="107723" y="306969"/>
                </a:lnTo>
                <a:lnTo>
                  <a:pt x="157505" y="314998"/>
                </a:lnTo>
                <a:lnTo>
                  <a:pt x="207287" y="306969"/>
                </a:lnTo>
                <a:lnTo>
                  <a:pt x="250523" y="284610"/>
                </a:lnTo>
                <a:lnTo>
                  <a:pt x="284619" y="250516"/>
                </a:lnTo>
                <a:lnTo>
                  <a:pt x="306980" y="207279"/>
                </a:lnTo>
                <a:lnTo>
                  <a:pt x="315010" y="157492"/>
                </a:lnTo>
                <a:lnTo>
                  <a:pt x="306980" y="107712"/>
                </a:lnTo>
                <a:lnTo>
                  <a:pt x="284619" y="64478"/>
                </a:lnTo>
                <a:lnTo>
                  <a:pt x="250523" y="30386"/>
                </a:lnTo>
                <a:lnTo>
                  <a:pt x="207287" y="8028"/>
                </a:lnTo>
                <a:lnTo>
                  <a:pt x="157505" y="0"/>
                </a:lnTo>
                <a:close/>
              </a:path>
            </a:pathLst>
          </a:custGeom>
          <a:solidFill>
            <a:srgbClr val="004689"/>
          </a:solidFill>
        </p:spPr>
        <p:txBody>
          <a:bodyPr wrap="square" lIns="0" tIns="0" rIns="0" bIns="0" rtlCol="0"/>
          <a:lstStyle/>
          <a:p>
            <a:endParaRPr/>
          </a:p>
        </p:txBody>
      </p:sp>
      <p:sp>
        <p:nvSpPr>
          <p:cNvPr id="140" name="object 140"/>
          <p:cNvSpPr txBox="1"/>
          <p:nvPr/>
        </p:nvSpPr>
        <p:spPr>
          <a:xfrm>
            <a:off x="6316149" y="2547211"/>
            <a:ext cx="306070" cy="200660"/>
          </a:xfrm>
          <a:prstGeom prst="rect">
            <a:avLst/>
          </a:prstGeom>
        </p:spPr>
        <p:txBody>
          <a:bodyPr vert="vert" wrap="square" lIns="0" tIns="8255" rIns="0" bIns="0" rtlCol="0">
            <a:spAutoFit/>
          </a:bodyPr>
          <a:lstStyle/>
          <a:p>
            <a:pPr marL="12700">
              <a:lnSpc>
                <a:spcPct val="100000"/>
              </a:lnSpc>
              <a:spcBef>
                <a:spcPts val="65"/>
              </a:spcBef>
            </a:pPr>
            <a:r>
              <a:rPr sz="1700" b="1" spc="5" dirty="0">
                <a:solidFill>
                  <a:srgbClr val="FFFFFF"/>
                </a:solidFill>
                <a:latin typeface="Calibri"/>
                <a:cs typeface="Calibri"/>
              </a:rPr>
              <a:t>:</a:t>
            </a:r>
            <a:r>
              <a:rPr sz="1700" b="1" spc="-85" dirty="0">
                <a:solidFill>
                  <a:srgbClr val="FFFFFF"/>
                </a:solidFill>
                <a:latin typeface="Calibri"/>
                <a:cs typeface="Calibri"/>
              </a:rPr>
              <a:t> </a:t>
            </a:r>
            <a:r>
              <a:rPr sz="1700" b="1" spc="-10" dirty="0">
                <a:solidFill>
                  <a:srgbClr val="FFFFFF"/>
                </a:solidFill>
                <a:latin typeface="Calibri"/>
                <a:cs typeface="Calibri"/>
              </a:rPr>
              <a:t>)</a:t>
            </a:r>
            <a:endParaRPr sz="1700">
              <a:latin typeface="Calibri"/>
              <a:cs typeface="Calibri"/>
            </a:endParaRPr>
          </a:p>
        </p:txBody>
      </p:sp>
      <p:sp>
        <p:nvSpPr>
          <p:cNvPr id="141" name="object 141"/>
          <p:cNvSpPr/>
          <p:nvPr/>
        </p:nvSpPr>
        <p:spPr>
          <a:xfrm>
            <a:off x="7902905" y="266700"/>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142" name="object 142"/>
          <p:cNvSpPr/>
          <p:nvPr/>
        </p:nvSpPr>
        <p:spPr>
          <a:xfrm>
            <a:off x="0" y="10958703"/>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143" name="object 143"/>
          <p:cNvSpPr/>
          <p:nvPr/>
        </p:nvSpPr>
        <p:spPr>
          <a:xfrm>
            <a:off x="7902905" y="10958703"/>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144" name="object 144"/>
          <p:cNvSpPr/>
          <p:nvPr/>
        </p:nvSpPr>
        <p:spPr>
          <a:xfrm>
            <a:off x="266700"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145" name="object 145"/>
          <p:cNvSpPr/>
          <p:nvPr/>
        </p:nvSpPr>
        <p:spPr>
          <a:xfrm>
            <a:off x="266700"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146" name="object 146"/>
          <p:cNvSpPr/>
          <p:nvPr/>
        </p:nvSpPr>
        <p:spPr>
          <a:xfrm>
            <a:off x="7826705"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147" name="object 147"/>
          <p:cNvSpPr/>
          <p:nvPr/>
        </p:nvSpPr>
        <p:spPr>
          <a:xfrm>
            <a:off x="7826705"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148" name="object 148"/>
          <p:cNvSpPr/>
          <p:nvPr/>
        </p:nvSpPr>
        <p:spPr>
          <a:xfrm>
            <a:off x="517945" y="266700"/>
            <a:ext cx="328930" cy="333375"/>
          </a:xfrm>
          <a:custGeom>
            <a:avLst/>
            <a:gdLst/>
            <a:ahLst/>
            <a:cxnLst/>
            <a:rect l="l" t="t" r="r" b="b"/>
            <a:pathLst>
              <a:path w="328930" h="333375">
                <a:moveTo>
                  <a:pt x="164223" y="0"/>
                </a:moveTo>
                <a:lnTo>
                  <a:pt x="120569" y="5949"/>
                </a:lnTo>
                <a:lnTo>
                  <a:pt x="81340" y="22740"/>
                </a:lnTo>
                <a:lnTo>
                  <a:pt x="48102" y="48785"/>
                </a:lnTo>
                <a:lnTo>
                  <a:pt x="22423" y="82495"/>
                </a:lnTo>
                <a:lnTo>
                  <a:pt x="5866" y="122283"/>
                </a:lnTo>
                <a:lnTo>
                  <a:pt x="0" y="166560"/>
                </a:lnTo>
                <a:lnTo>
                  <a:pt x="5866" y="210837"/>
                </a:lnTo>
                <a:lnTo>
                  <a:pt x="22423" y="250625"/>
                </a:lnTo>
                <a:lnTo>
                  <a:pt x="48102" y="284335"/>
                </a:lnTo>
                <a:lnTo>
                  <a:pt x="81340" y="310380"/>
                </a:lnTo>
                <a:lnTo>
                  <a:pt x="120569" y="327171"/>
                </a:lnTo>
                <a:lnTo>
                  <a:pt x="164223" y="333121"/>
                </a:lnTo>
                <a:lnTo>
                  <a:pt x="207877" y="327081"/>
                </a:lnTo>
                <a:lnTo>
                  <a:pt x="247103" y="310092"/>
                </a:lnTo>
                <a:lnTo>
                  <a:pt x="280338" y="283849"/>
                </a:lnTo>
                <a:lnTo>
                  <a:pt x="306014" y="250049"/>
                </a:lnTo>
                <a:lnTo>
                  <a:pt x="322568" y="210388"/>
                </a:lnTo>
                <a:lnTo>
                  <a:pt x="328434" y="166560"/>
                </a:lnTo>
                <a:lnTo>
                  <a:pt x="322568" y="122283"/>
                </a:lnTo>
                <a:lnTo>
                  <a:pt x="306014" y="82495"/>
                </a:lnTo>
                <a:lnTo>
                  <a:pt x="280338" y="48785"/>
                </a:lnTo>
                <a:lnTo>
                  <a:pt x="247103" y="22740"/>
                </a:lnTo>
                <a:lnTo>
                  <a:pt x="207877" y="5949"/>
                </a:lnTo>
                <a:lnTo>
                  <a:pt x="164223" y="0"/>
                </a:lnTo>
                <a:close/>
              </a:path>
            </a:pathLst>
          </a:custGeom>
          <a:solidFill>
            <a:srgbClr val="000000"/>
          </a:solidFill>
        </p:spPr>
        <p:txBody>
          <a:bodyPr wrap="square" lIns="0" tIns="0" rIns="0" bIns="0" rtlCol="0"/>
          <a:lstStyle/>
          <a:p>
            <a:endParaRPr/>
          </a:p>
        </p:txBody>
      </p:sp>
      <p:sp>
        <p:nvSpPr>
          <p:cNvPr id="149" name="object 149"/>
          <p:cNvSpPr/>
          <p:nvPr/>
        </p:nvSpPr>
        <p:spPr>
          <a:xfrm>
            <a:off x="827328" y="5634083"/>
            <a:ext cx="89141" cy="89153"/>
          </a:xfrm>
          <a:prstGeom prst="rect">
            <a:avLst/>
          </a:prstGeom>
          <a:blipFill>
            <a:blip r:embed="rId8" cstate="print"/>
            <a:stretch>
              <a:fillRect/>
            </a:stretch>
          </a:blipFill>
        </p:spPr>
        <p:txBody>
          <a:bodyPr wrap="square" lIns="0" tIns="0" rIns="0" bIns="0" rtlCol="0"/>
          <a:lstStyle/>
          <a:p>
            <a:endParaRPr/>
          </a:p>
        </p:txBody>
      </p:sp>
      <p:sp>
        <p:nvSpPr>
          <p:cNvPr id="150" name="object 150"/>
          <p:cNvSpPr/>
          <p:nvPr/>
        </p:nvSpPr>
        <p:spPr>
          <a:xfrm>
            <a:off x="825764" y="5840712"/>
            <a:ext cx="89141" cy="89153"/>
          </a:xfrm>
          <a:prstGeom prst="rect">
            <a:avLst/>
          </a:prstGeom>
          <a:blipFill>
            <a:blip r:embed="rId9" cstate="print"/>
            <a:stretch>
              <a:fillRect/>
            </a:stretch>
          </a:blipFill>
        </p:spPr>
        <p:txBody>
          <a:bodyPr wrap="square" lIns="0" tIns="0" rIns="0" bIns="0" rtlCol="0"/>
          <a:lstStyle/>
          <a:p>
            <a:endParaRPr/>
          </a:p>
        </p:txBody>
      </p:sp>
      <p:sp>
        <p:nvSpPr>
          <p:cNvPr id="151" name="object 151"/>
          <p:cNvSpPr/>
          <p:nvPr/>
        </p:nvSpPr>
        <p:spPr>
          <a:xfrm>
            <a:off x="817944" y="6341181"/>
            <a:ext cx="89141" cy="89153"/>
          </a:xfrm>
          <a:prstGeom prst="rect">
            <a:avLst/>
          </a:prstGeom>
          <a:blipFill>
            <a:blip r:embed="rId8" cstate="print"/>
            <a:stretch>
              <a:fillRect/>
            </a:stretch>
          </a:blipFill>
        </p:spPr>
        <p:txBody>
          <a:bodyPr wrap="square" lIns="0" tIns="0" rIns="0" bIns="0" rtlCol="0"/>
          <a:lstStyle/>
          <a:p>
            <a:endParaRPr/>
          </a:p>
        </p:txBody>
      </p:sp>
      <p:sp>
        <p:nvSpPr>
          <p:cNvPr id="152" name="object 152"/>
          <p:cNvSpPr/>
          <p:nvPr/>
        </p:nvSpPr>
        <p:spPr>
          <a:xfrm>
            <a:off x="802305" y="6732176"/>
            <a:ext cx="89141" cy="89153"/>
          </a:xfrm>
          <a:prstGeom prst="rect">
            <a:avLst/>
          </a:prstGeom>
          <a:blipFill>
            <a:blip r:embed="rId10" cstate="print"/>
            <a:stretch>
              <a:fillRect/>
            </a:stretch>
          </a:blipFill>
        </p:spPr>
        <p:txBody>
          <a:bodyPr wrap="square" lIns="0" tIns="0" rIns="0" bIns="0" rtlCol="0"/>
          <a:lstStyle/>
          <a:p>
            <a:endParaRPr/>
          </a:p>
        </p:txBody>
      </p:sp>
      <p:sp>
        <p:nvSpPr>
          <p:cNvPr id="153" name="object 153"/>
          <p:cNvSpPr/>
          <p:nvPr/>
        </p:nvSpPr>
        <p:spPr>
          <a:xfrm>
            <a:off x="786665" y="7607968"/>
            <a:ext cx="89141" cy="89153"/>
          </a:xfrm>
          <a:prstGeom prst="rect">
            <a:avLst/>
          </a:prstGeom>
          <a:blipFill>
            <a:blip r:embed="rId9" cstate="print"/>
            <a:stretch>
              <a:fillRect/>
            </a:stretch>
          </a:blipFill>
        </p:spPr>
        <p:txBody>
          <a:bodyPr wrap="square" lIns="0" tIns="0" rIns="0" bIns="0" rtlCol="0"/>
          <a:lstStyle/>
          <a:p>
            <a:endParaRPr/>
          </a:p>
        </p:txBody>
      </p:sp>
      <p:sp>
        <p:nvSpPr>
          <p:cNvPr id="154" name="object 154"/>
          <p:cNvSpPr/>
          <p:nvPr/>
        </p:nvSpPr>
        <p:spPr>
          <a:xfrm>
            <a:off x="786665" y="8640173"/>
            <a:ext cx="89141" cy="89153"/>
          </a:xfrm>
          <a:prstGeom prst="rect">
            <a:avLst/>
          </a:prstGeom>
          <a:blipFill>
            <a:blip r:embed="rId9" cstate="print"/>
            <a:stretch>
              <a:fillRect/>
            </a:stretch>
          </a:blipFill>
        </p:spPr>
        <p:txBody>
          <a:bodyPr wrap="square" lIns="0" tIns="0" rIns="0" bIns="0" rtlCol="0"/>
          <a:lstStyle/>
          <a:p>
            <a:endParaRPr/>
          </a:p>
        </p:txBody>
      </p:sp>
      <p:sp>
        <p:nvSpPr>
          <p:cNvPr id="155" name="object 155"/>
          <p:cNvSpPr/>
          <p:nvPr/>
        </p:nvSpPr>
        <p:spPr>
          <a:xfrm>
            <a:off x="1717217" y="10102461"/>
            <a:ext cx="89141" cy="89154"/>
          </a:xfrm>
          <a:prstGeom prst="rect">
            <a:avLst/>
          </a:prstGeom>
          <a:blipFill>
            <a:blip r:embed="rId8" cstate="print"/>
            <a:stretch>
              <a:fillRect/>
            </a:stretch>
          </a:blipFill>
        </p:spPr>
        <p:txBody>
          <a:bodyPr wrap="square" lIns="0" tIns="0" rIns="0" bIns="0" rtlCol="0"/>
          <a:lstStyle/>
          <a:p>
            <a:endParaRPr/>
          </a:p>
        </p:txBody>
      </p:sp>
      <p:sp>
        <p:nvSpPr>
          <p:cNvPr id="156" name="object 156"/>
          <p:cNvSpPr txBox="1"/>
          <p:nvPr/>
        </p:nvSpPr>
        <p:spPr>
          <a:xfrm>
            <a:off x="-12700" y="170318"/>
            <a:ext cx="215900" cy="127635"/>
          </a:xfrm>
          <a:prstGeom prst="rect">
            <a:avLst/>
          </a:prstGeom>
        </p:spPr>
        <p:txBody>
          <a:bodyPr vert="horz" wrap="square" lIns="0" tIns="15240" rIns="0" bIns="0" rtlCol="0">
            <a:spAutoFit/>
          </a:bodyPr>
          <a:lstStyle/>
          <a:p>
            <a:pPr marL="12700">
              <a:lnSpc>
                <a:spcPct val="100000"/>
              </a:lnSpc>
              <a:spcBef>
                <a:spcPts val="120"/>
              </a:spcBef>
              <a:tabLst>
                <a:tab pos="202565" algn="l"/>
              </a:tabLst>
            </a:pPr>
            <a:r>
              <a:rPr sz="650" b="1" u="sng" spc="5" dirty="0">
                <a:uFill>
                  <a:solidFill>
                    <a:srgbClr val="000000"/>
                  </a:solidFill>
                </a:uFill>
                <a:latin typeface="Arial"/>
                <a:cs typeface="Arial"/>
              </a:rPr>
              <a:t> 	</a:t>
            </a:r>
            <a:endParaRPr sz="650">
              <a:latin typeface="Arial"/>
              <a:cs typeface="Arial"/>
            </a:endParaRPr>
          </a:p>
        </p:txBody>
      </p:sp>
      <p:sp>
        <p:nvSpPr>
          <p:cNvPr id="157" name="object 157"/>
          <p:cNvSpPr txBox="1"/>
          <p:nvPr/>
        </p:nvSpPr>
        <p:spPr>
          <a:xfrm>
            <a:off x="952346" y="170318"/>
            <a:ext cx="5273912" cy="265842"/>
          </a:xfrm>
          <a:prstGeom prst="rect">
            <a:avLst/>
          </a:prstGeom>
        </p:spPr>
        <p:txBody>
          <a:bodyPr vert="horz" wrap="square" lIns="0" tIns="12065" rIns="0" bIns="0" rtlCol="0">
            <a:spAutoFit/>
          </a:bodyPr>
          <a:lstStyle/>
          <a:p>
            <a:pPr marL="12700" marR="5080">
              <a:lnSpc>
                <a:spcPct val="102600"/>
              </a:lnSpc>
              <a:spcBef>
                <a:spcPts val="95"/>
              </a:spcBef>
            </a:pPr>
            <a:r>
              <a:rPr sz="800" b="1" spc="5" dirty="0">
                <a:latin typeface="Arial"/>
                <a:cs typeface="Arial"/>
              </a:rPr>
              <a:t>Si tiene </a:t>
            </a:r>
            <a:r>
              <a:rPr sz="800" b="1" spc="10" dirty="0">
                <a:latin typeface="Arial"/>
                <a:cs typeface="Arial"/>
              </a:rPr>
              <a:t>seguro de </a:t>
            </a:r>
            <a:r>
              <a:rPr sz="800" b="1" spc="5" dirty="0">
                <a:latin typeface="Arial"/>
                <a:cs typeface="Arial"/>
              </a:rPr>
              <a:t>salud, le </a:t>
            </a:r>
            <a:r>
              <a:rPr sz="800" b="1" spc="10" dirty="0">
                <a:latin typeface="Arial"/>
                <a:cs typeface="Arial"/>
              </a:rPr>
              <a:t>preguntamos </a:t>
            </a:r>
            <a:r>
              <a:rPr sz="800" b="1" spc="5" dirty="0">
                <a:latin typeface="Arial"/>
                <a:cs typeface="Arial"/>
              </a:rPr>
              <a:t>el precio, si tiene </a:t>
            </a:r>
            <a:r>
              <a:rPr sz="800" b="1" spc="10" dirty="0">
                <a:latin typeface="Arial"/>
                <a:cs typeface="Arial"/>
              </a:rPr>
              <a:t>o no copagos,  </a:t>
            </a:r>
            <a:r>
              <a:rPr sz="800" b="1" spc="5" dirty="0">
                <a:latin typeface="Arial"/>
                <a:cs typeface="Arial"/>
              </a:rPr>
              <a:t>si está </a:t>
            </a:r>
            <a:r>
              <a:rPr sz="800" b="1" spc="10" dirty="0">
                <a:latin typeface="Arial"/>
                <a:cs typeface="Arial"/>
              </a:rPr>
              <a:t>contento con </a:t>
            </a:r>
            <a:r>
              <a:rPr sz="800" b="1" spc="5" dirty="0">
                <a:latin typeface="Arial"/>
                <a:cs typeface="Arial"/>
              </a:rPr>
              <a:t>la </a:t>
            </a:r>
            <a:r>
              <a:rPr sz="800" b="1" spc="10" dirty="0">
                <a:latin typeface="Arial"/>
                <a:cs typeface="Arial"/>
              </a:rPr>
              <a:t>compañía, y </a:t>
            </a:r>
            <a:r>
              <a:rPr sz="800" b="1" spc="5" dirty="0">
                <a:latin typeface="Arial"/>
                <a:cs typeface="Arial"/>
              </a:rPr>
              <a:t>si le gustaría </a:t>
            </a:r>
            <a:r>
              <a:rPr sz="800" b="1" spc="10" dirty="0">
                <a:latin typeface="Arial"/>
                <a:cs typeface="Arial"/>
              </a:rPr>
              <a:t>compararlo con </a:t>
            </a:r>
            <a:r>
              <a:rPr sz="800" b="1" spc="5" dirty="0">
                <a:latin typeface="Arial"/>
                <a:cs typeface="Arial"/>
              </a:rPr>
              <a:t>otras  opciones.</a:t>
            </a:r>
            <a:endParaRPr sz="800" dirty="0">
              <a:latin typeface="Arial"/>
              <a:cs typeface="Arial"/>
            </a:endParaRPr>
          </a:p>
        </p:txBody>
      </p:sp>
      <p:sp>
        <p:nvSpPr>
          <p:cNvPr id="158" name="object 158"/>
          <p:cNvSpPr txBox="1"/>
          <p:nvPr/>
        </p:nvSpPr>
        <p:spPr>
          <a:xfrm>
            <a:off x="952345" y="576718"/>
            <a:ext cx="4887787" cy="660822"/>
          </a:xfrm>
          <a:prstGeom prst="rect">
            <a:avLst/>
          </a:prstGeom>
        </p:spPr>
        <p:txBody>
          <a:bodyPr vert="horz" wrap="square" lIns="0" tIns="12065" rIns="0" bIns="0" rtlCol="0">
            <a:spAutoFit/>
          </a:bodyPr>
          <a:lstStyle/>
          <a:p>
            <a:pPr marL="12700" marR="170180" algn="just">
              <a:lnSpc>
                <a:spcPct val="102600"/>
              </a:lnSpc>
              <a:spcBef>
                <a:spcPts val="95"/>
              </a:spcBef>
            </a:pPr>
            <a:r>
              <a:rPr sz="800" b="1" spc="10" dirty="0">
                <a:latin typeface="Arial"/>
                <a:cs typeface="Arial"/>
              </a:rPr>
              <a:t>En caso de que no </a:t>
            </a:r>
            <a:r>
              <a:rPr sz="800" b="1" spc="5" dirty="0">
                <a:latin typeface="Arial"/>
                <a:cs typeface="Arial"/>
              </a:rPr>
              <a:t>tenga, le </a:t>
            </a:r>
            <a:r>
              <a:rPr sz="800" b="1" spc="10" dirty="0">
                <a:latin typeface="Arial"/>
                <a:cs typeface="Arial"/>
              </a:rPr>
              <a:t>explicamos </a:t>
            </a:r>
            <a:r>
              <a:rPr sz="800" b="1" spc="5" dirty="0">
                <a:latin typeface="Arial"/>
                <a:cs typeface="Arial"/>
              </a:rPr>
              <a:t>las diferencias entre el </a:t>
            </a:r>
            <a:r>
              <a:rPr sz="800" b="1" spc="10" dirty="0">
                <a:latin typeface="Arial"/>
                <a:cs typeface="Arial"/>
              </a:rPr>
              <a:t>seguro  médico </a:t>
            </a:r>
            <a:r>
              <a:rPr sz="800" b="1" spc="5" dirty="0">
                <a:latin typeface="Arial"/>
                <a:cs typeface="Arial"/>
              </a:rPr>
              <a:t>privado </a:t>
            </a:r>
            <a:r>
              <a:rPr sz="800" b="1" spc="10" dirty="0">
                <a:latin typeface="Arial"/>
                <a:cs typeface="Arial"/>
              </a:rPr>
              <a:t>y </a:t>
            </a:r>
            <a:r>
              <a:rPr sz="800" b="1" spc="5" dirty="0">
                <a:latin typeface="Arial"/>
                <a:cs typeface="Arial"/>
              </a:rPr>
              <a:t>la </a:t>
            </a:r>
            <a:r>
              <a:rPr sz="800" b="1" spc="10" dirty="0">
                <a:latin typeface="Arial"/>
                <a:cs typeface="Arial"/>
              </a:rPr>
              <a:t>sanidad </a:t>
            </a:r>
            <a:r>
              <a:rPr sz="800" b="1" spc="5" dirty="0">
                <a:latin typeface="Arial"/>
                <a:cs typeface="Arial"/>
              </a:rPr>
              <a:t>pública </a:t>
            </a:r>
            <a:r>
              <a:rPr sz="800" b="1" spc="10" dirty="0">
                <a:latin typeface="Arial"/>
                <a:cs typeface="Arial"/>
              </a:rPr>
              <a:t>y </a:t>
            </a:r>
            <a:r>
              <a:rPr sz="800" b="1" spc="5" dirty="0">
                <a:latin typeface="Arial"/>
                <a:cs typeface="Arial"/>
              </a:rPr>
              <a:t>le </a:t>
            </a:r>
            <a:r>
              <a:rPr sz="800" b="1" spc="10" dirty="0">
                <a:latin typeface="Arial"/>
                <a:cs typeface="Arial"/>
              </a:rPr>
              <a:t>ofrecemos </a:t>
            </a:r>
            <a:r>
              <a:rPr sz="800" b="1" spc="5" dirty="0">
                <a:latin typeface="Arial"/>
                <a:cs typeface="Arial"/>
              </a:rPr>
              <a:t>llevarle </a:t>
            </a:r>
            <a:r>
              <a:rPr sz="800" b="1" spc="10" dirty="0">
                <a:latin typeface="Arial"/>
                <a:cs typeface="Arial"/>
              </a:rPr>
              <a:t>propuestas  </a:t>
            </a:r>
            <a:r>
              <a:rPr sz="800" b="1" spc="5" dirty="0">
                <a:latin typeface="Arial"/>
                <a:cs typeface="Arial"/>
              </a:rPr>
              <a:t>al</a:t>
            </a:r>
            <a:r>
              <a:rPr sz="800" b="1" dirty="0">
                <a:latin typeface="Arial"/>
                <a:cs typeface="Arial"/>
              </a:rPr>
              <a:t> </a:t>
            </a:r>
            <a:r>
              <a:rPr sz="800" b="1" spc="5" dirty="0">
                <a:latin typeface="Arial"/>
                <a:cs typeface="Arial"/>
              </a:rPr>
              <a:t>respecto.</a:t>
            </a:r>
            <a:endParaRPr sz="800" dirty="0">
              <a:latin typeface="Arial"/>
              <a:cs typeface="Arial"/>
            </a:endParaRPr>
          </a:p>
          <a:p>
            <a:pPr marL="34290" algn="just">
              <a:lnSpc>
                <a:spcPct val="100000"/>
              </a:lnSpc>
              <a:spcBef>
                <a:spcPts val="175"/>
              </a:spcBef>
            </a:pPr>
            <a:r>
              <a:rPr sz="2400" spc="160" dirty="0">
                <a:solidFill>
                  <a:srgbClr val="004689"/>
                </a:solidFill>
                <a:latin typeface="Garamond"/>
                <a:cs typeface="Garamond"/>
              </a:rPr>
              <a:t>Su </a:t>
            </a:r>
            <a:r>
              <a:rPr sz="2400" spc="110" dirty="0">
                <a:solidFill>
                  <a:srgbClr val="004689"/>
                </a:solidFill>
                <a:latin typeface="Garamond"/>
                <a:cs typeface="Garamond"/>
              </a:rPr>
              <a:t>bien </a:t>
            </a:r>
            <a:r>
              <a:rPr sz="2400" spc="204" dirty="0">
                <a:solidFill>
                  <a:srgbClr val="004689"/>
                </a:solidFill>
                <a:latin typeface="Garamond"/>
                <a:cs typeface="Garamond"/>
              </a:rPr>
              <a:t>más</a:t>
            </a:r>
            <a:r>
              <a:rPr sz="2400" spc="-310" dirty="0">
                <a:solidFill>
                  <a:srgbClr val="004689"/>
                </a:solidFill>
                <a:latin typeface="Garamond"/>
                <a:cs typeface="Garamond"/>
              </a:rPr>
              <a:t> </a:t>
            </a:r>
            <a:r>
              <a:rPr sz="2400" spc="85" dirty="0">
                <a:solidFill>
                  <a:srgbClr val="004689"/>
                </a:solidFill>
                <a:latin typeface="Garamond"/>
                <a:cs typeface="Garamond"/>
              </a:rPr>
              <a:t>preciado...</a:t>
            </a:r>
            <a:endParaRPr sz="2400" dirty="0">
              <a:latin typeface="Garamond"/>
              <a:cs typeface="Garamond"/>
            </a:endParaRPr>
          </a:p>
        </p:txBody>
      </p:sp>
      <p:sp>
        <p:nvSpPr>
          <p:cNvPr id="159" name="object 159"/>
          <p:cNvSpPr txBox="1"/>
          <p:nvPr/>
        </p:nvSpPr>
        <p:spPr>
          <a:xfrm>
            <a:off x="7474449" y="10628416"/>
            <a:ext cx="77470" cy="170815"/>
          </a:xfrm>
          <a:prstGeom prst="rect">
            <a:avLst/>
          </a:prstGeom>
        </p:spPr>
        <p:txBody>
          <a:bodyPr vert="horz" wrap="square" lIns="0" tIns="12700" rIns="0" bIns="0" rtlCol="0">
            <a:spAutoFit/>
          </a:bodyPr>
          <a:lstStyle/>
          <a:p>
            <a:pPr marL="12700">
              <a:lnSpc>
                <a:spcPct val="100000"/>
              </a:lnSpc>
              <a:spcBef>
                <a:spcPts val="100"/>
              </a:spcBef>
            </a:pPr>
            <a:r>
              <a:rPr sz="1425" b="1" spc="-765" baseline="-8771" dirty="0">
                <a:latin typeface="Arial"/>
                <a:cs typeface="Arial"/>
              </a:rPr>
              <a:t>6</a:t>
            </a:r>
            <a:r>
              <a:rPr sz="700" spc="30" dirty="0">
                <a:solidFill>
                  <a:srgbClr val="6078AD"/>
                </a:solidFill>
                <a:latin typeface="Calibri"/>
                <a:cs typeface="Calibri"/>
              </a:rPr>
              <a:t>5</a:t>
            </a:r>
            <a:endParaRPr sz="70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116269" y="3524453"/>
            <a:ext cx="984859" cy="88165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116269" y="3524453"/>
            <a:ext cx="984885" cy="882015"/>
          </a:xfrm>
          <a:custGeom>
            <a:avLst/>
            <a:gdLst/>
            <a:ahLst/>
            <a:cxnLst/>
            <a:rect l="l" t="t" r="r" b="b"/>
            <a:pathLst>
              <a:path w="984884" h="882014">
                <a:moveTo>
                  <a:pt x="0" y="881659"/>
                </a:moveTo>
                <a:lnTo>
                  <a:pt x="984859" y="881659"/>
                </a:lnTo>
                <a:lnTo>
                  <a:pt x="984859" y="0"/>
                </a:lnTo>
                <a:lnTo>
                  <a:pt x="0" y="0"/>
                </a:lnTo>
                <a:lnTo>
                  <a:pt x="0" y="881659"/>
                </a:lnTo>
                <a:close/>
              </a:path>
            </a:pathLst>
          </a:custGeom>
          <a:ln w="11150">
            <a:solidFill>
              <a:srgbClr val="C7C8CA"/>
            </a:solidFill>
          </a:ln>
        </p:spPr>
        <p:txBody>
          <a:bodyPr wrap="square" lIns="0" tIns="0" rIns="0" bIns="0" rtlCol="0"/>
          <a:lstStyle/>
          <a:p>
            <a:endParaRPr/>
          </a:p>
        </p:txBody>
      </p:sp>
      <p:sp>
        <p:nvSpPr>
          <p:cNvPr id="4" name="object 4"/>
          <p:cNvSpPr txBox="1"/>
          <p:nvPr/>
        </p:nvSpPr>
        <p:spPr>
          <a:xfrm>
            <a:off x="973998" y="834780"/>
            <a:ext cx="5912485" cy="749935"/>
          </a:xfrm>
          <a:prstGeom prst="rect">
            <a:avLst/>
          </a:prstGeom>
        </p:spPr>
        <p:txBody>
          <a:bodyPr vert="horz" wrap="square" lIns="0" tIns="81280" rIns="0" bIns="0" rtlCol="0">
            <a:spAutoFit/>
          </a:bodyPr>
          <a:lstStyle/>
          <a:p>
            <a:pPr marL="12700">
              <a:lnSpc>
                <a:spcPct val="100000"/>
              </a:lnSpc>
              <a:spcBef>
                <a:spcPts val="640"/>
              </a:spcBef>
            </a:pPr>
            <a:r>
              <a:rPr sz="2400" spc="80" dirty="0">
                <a:solidFill>
                  <a:srgbClr val="004689"/>
                </a:solidFill>
                <a:latin typeface="Garamond"/>
                <a:cs typeface="Garamond"/>
              </a:rPr>
              <a:t>Protección</a:t>
            </a:r>
            <a:r>
              <a:rPr sz="2400" spc="-5" dirty="0">
                <a:solidFill>
                  <a:srgbClr val="004689"/>
                </a:solidFill>
                <a:latin typeface="Garamond"/>
                <a:cs typeface="Garamond"/>
              </a:rPr>
              <a:t> </a:t>
            </a:r>
            <a:r>
              <a:rPr sz="2400" spc="150" dirty="0">
                <a:solidFill>
                  <a:srgbClr val="004689"/>
                </a:solidFill>
                <a:latin typeface="Garamond"/>
                <a:cs typeface="Garamond"/>
              </a:rPr>
              <a:t>patrimonial</a:t>
            </a:r>
            <a:endParaRPr sz="2400">
              <a:latin typeface="Garamond"/>
              <a:cs typeface="Garamond"/>
            </a:endParaRPr>
          </a:p>
          <a:p>
            <a:pPr marL="12700">
              <a:lnSpc>
                <a:spcPct val="100000"/>
              </a:lnSpc>
              <a:spcBef>
                <a:spcPts val="360"/>
              </a:spcBef>
            </a:pPr>
            <a:r>
              <a:rPr sz="1600" spc="75" dirty="0">
                <a:solidFill>
                  <a:srgbClr val="004689"/>
                </a:solidFill>
                <a:latin typeface="Garamond"/>
                <a:cs typeface="Garamond"/>
              </a:rPr>
              <a:t>¿Cómo</a:t>
            </a:r>
            <a:r>
              <a:rPr sz="1600" dirty="0">
                <a:solidFill>
                  <a:srgbClr val="004689"/>
                </a:solidFill>
                <a:latin typeface="Garamond"/>
                <a:cs typeface="Garamond"/>
              </a:rPr>
              <a:t> </a:t>
            </a:r>
            <a:r>
              <a:rPr sz="1600" spc="80" dirty="0">
                <a:solidFill>
                  <a:srgbClr val="004689"/>
                </a:solidFill>
                <a:latin typeface="Garamond"/>
                <a:cs typeface="Garamond"/>
              </a:rPr>
              <a:t>proteger</a:t>
            </a:r>
            <a:r>
              <a:rPr sz="1600" spc="5" dirty="0">
                <a:solidFill>
                  <a:srgbClr val="004689"/>
                </a:solidFill>
                <a:latin typeface="Garamond"/>
                <a:cs typeface="Garamond"/>
              </a:rPr>
              <a:t> </a:t>
            </a:r>
            <a:r>
              <a:rPr sz="1600" spc="114" dirty="0">
                <a:solidFill>
                  <a:srgbClr val="004689"/>
                </a:solidFill>
                <a:latin typeface="Garamond"/>
                <a:cs typeface="Garamond"/>
              </a:rPr>
              <a:t>sus</a:t>
            </a:r>
            <a:r>
              <a:rPr sz="1600" spc="5" dirty="0">
                <a:solidFill>
                  <a:srgbClr val="004689"/>
                </a:solidFill>
                <a:latin typeface="Garamond"/>
                <a:cs typeface="Garamond"/>
              </a:rPr>
              <a:t> </a:t>
            </a:r>
            <a:r>
              <a:rPr sz="1600" spc="75" dirty="0">
                <a:solidFill>
                  <a:srgbClr val="004689"/>
                </a:solidFill>
                <a:latin typeface="Garamond"/>
                <a:cs typeface="Garamond"/>
              </a:rPr>
              <a:t>bienes</a:t>
            </a:r>
            <a:r>
              <a:rPr sz="1600" spc="5" dirty="0">
                <a:solidFill>
                  <a:srgbClr val="004689"/>
                </a:solidFill>
                <a:latin typeface="Garamond"/>
                <a:cs typeface="Garamond"/>
              </a:rPr>
              <a:t> </a:t>
            </a:r>
            <a:r>
              <a:rPr sz="1600" spc="220" dirty="0">
                <a:solidFill>
                  <a:srgbClr val="004689"/>
                </a:solidFill>
                <a:latin typeface="Garamond"/>
                <a:cs typeface="Garamond"/>
              </a:rPr>
              <a:t>y</a:t>
            </a:r>
            <a:r>
              <a:rPr sz="1600" spc="5" dirty="0">
                <a:solidFill>
                  <a:srgbClr val="004689"/>
                </a:solidFill>
                <a:latin typeface="Garamond"/>
                <a:cs typeface="Garamond"/>
              </a:rPr>
              <a:t> </a:t>
            </a:r>
            <a:r>
              <a:rPr sz="1600" spc="125" dirty="0">
                <a:solidFill>
                  <a:srgbClr val="004689"/>
                </a:solidFill>
                <a:latin typeface="Garamond"/>
                <a:cs typeface="Garamond"/>
              </a:rPr>
              <a:t>su</a:t>
            </a:r>
            <a:r>
              <a:rPr sz="1600" spc="5" dirty="0">
                <a:solidFill>
                  <a:srgbClr val="004689"/>
                </a:solidFill>
                <a:latin typeface="Garamond"/>
                <a:cs typeface="Garamond"/>
              </a:rPr>
              <a:t> </a:t>
            </a:r>
            <a:r>
              <a:rPr sz="1600" spc="90" dirty="0">
                <a:solidFill>
                  <a:srgbClr val="004689"/>
                </a:solidFill>
                <a:latin typeface="Garamond"/>
                <a:cs typeface="Garamond"/>
              </a:rPr>
              <a:t>patrimonio</a:t>
            </a:r>
            <a:r>
              <a:rPr sz="1600" spc="5" dirty="0">
                <a:solidFill>
                  <a:srgbClr val="004689"/>
                </a:solidFill>
                <a:latin typeface="Garamond"/>
                <a:cs typeface="Garamond"/>
              </a:rPr>
              <a:t> </a:t>
            </a:r>
            <a:r>
              <a:rPr sz="1600" spc="110" dirty="0">
                <a:solidFill>
                  <a:srgbClr val="004689"/>
                </a:solidFill>
                <a:latin typeface="Garamond"/>
                <a:cs typeface="Garamond"/>
              </a:rPr>
              <a:t>de</a:t>
            </a:r>
            <a:r>
              <a:rPr sz="1600" spc="5" dirty="0">
                <a:solidFill>
                  <a:srgbClr val="004689"/>
                </a:solidFill>
                <a:latin typeface="Garamond"/>
                <a:cs typeface="Garamond"/>
              </a:rPr>
              <a:t> </a:t>
            </a:r>
            <a:r>
              <a:rPr sz="1600" spc="114" dirty="0">
                <a:solidFill>
                  <a:srgbClr val="004689"/>
                </a:solidFill>
                <a:latin typeface="Garamond"/>
                <a:cs typeface="Garamond"/>
              </a:rPr>
              <a:t>la</a:t>
            </a:r>
            <a:r>
              <a:rPr sz="1600" spc="5" dirty="0">
                <a:solidFill>
                  <a:srgbClr val="004689"/>
                </a:solidFill>
                <a:latin typeface="Garamond"/>
                <a:cs typeface="Garamond"/>
              </a:rPr>
              <a:t> </a:t>
            </a:r>
            <a:r>
              <a:rPr sz="1600" spc="114" dirty="0">
                <a:solidFill>
                  <a:srgbClr val="004689"/>
                </a:solidFill>
                <a:latin typeface="Garamond"/>
                <a:cs typeface="Garamond"/>
              </a:rPr>
              <a:t>manera</a:t>
            </a:r>
            <a:r>
              <a:rPr sz="1600" spc="5" dirty="0">
                <a:solidFill>
                  <a:srgbClr val="004689"/>
                </a:solidFill>
                <a:latin typeface="Garamond"/>
                <a:cs typeface="Garamond"/>
              </a:rPr>
              <a:t> </a:t>
            </a:r>
            <a:r>
              <a:rPr sz="1600" spc="75" dirty="0">
                <a:solidFill>
                  <a:srgbClr val="004689"/>
                </a:solidFill>
                <a:latin typeface="Garamond"/>
                <a:cs typeface="Garamond"/>
              </a:rPr>
              <a:t>correcta?</a:t>
            </a:r>
            <a:endParaRPr sz="1600">
              <a:latin typeface="Garamond"/>
              <a:cs typeface="Garamond"/>
            </a:endParaRPr>
          </a:p>
        </p:txBody>
      </p:sp>
      <p:sp>
        <p:nvSpPr>
          <p:cNvPr id="5" name="object 5"/>
          <p:cNvSpPr txBox="1"/>
          <p:nvPr/>
        </p:nvSpPr>
        <p:spPr>
          <a:xfrm>
            <a:off x="973999" y="8937982"/>
            <a:ext cx="2456815" cy="193040"/>
          </a:xfrm>
          <a:prstGeom prst="rect">
            <a:avLst/>
          </a:prstGeom>
        </p:spPr>
        <p:txBody>
          <a:bodyPr vert="horz" wrap="square" lIns="0" tIns="12700" rIns="0" bIns="0" rtlCol="0">
            <a:spAutoFit/>
          </a:bodyPr>
          <a:lstStyle/>
          <a:p>
            <a:pPr marL="12700">
              <a:lnSpc>
                <a:spcPct val="100000"/>
              </a:lnSpc>
              <a:spcBef>
                <a:spcPts val="100"/>
              </a:spcBef>
            </a:pPr>
            <a:r>
              <a:rPr sz="1100" spc="20" dirty="0">
                <a:solidFill>
                  <a:srgbClr val="6078AD"/>
                </a:solidFill>
                <a:latin typeface="Calibri"/>
                <a:cs typeface="Calibri"/>
              </a:rPr>
              <a:t>Recomendación </a:t>
            </a:r>
            <a:r>
              <a:rPr sz="1100" spc="15" dirty="0">
                <a:solidFill>
                  <a:srgbClr val="6078AD"/>
                </a:solidFill>
                <a:latin typeface="Calibri"/>
                <a:cs typeface="Calibri"/>
              </a:rPr>
              <a:t>del </a:t>
            </a:r>
            <a:r>
              <a:rPr sz="1100" spc="35" dirty="0">
                <a:solidFill>
                  <a:srgbClr val="6078AD"/>
                </a:solidFill>
                <a:latin typeface="Calibri"/>
                <a:cs typeface="Calibri"/>
              </a:rPr>
              <a:t>m² </a:t>
            </a:r>
            <a:r>
              <a:rPr sz="1100" spc="25" dirty="0">
                <a:solidFill>
                  <a:srgbClr val="6078AD"/>
                </a:solidFill>
                <a:latin typeface="Calibri"/>
                <a:cs typeface="Calibri"/>
              </a:rPr>
              <a:t>para </a:t>
            </a:r>
            <a:r>
              <a:rPr sz="1100" spc="10" dirty="0">
                <a:solidFill>
                  <a:srgbClr val="6078AD"/>
                </a:solidFill>
                <a:latin typeface="Calibri"/>
                <a:cs typeface="Calibri"/>
              </a:rPr>
              <a:t>el </a:t>
            </a:r>
            <a:r>
              <a:rPr sz="1100" spc="20" dirty="0">
                <a:solidFill>
                  <a:srgbClr val="6078AD"/>
                </a:solidFill>
                <a:latin typeface="Calibri"/>
                <a:cs typeface="Calibri"/>
              </a:rPr>
              <a:t>cálculo</a:t>
            </a:r>
            <a:r>
              <a:rPr sz="1100" spc="-170" dirty="0">
                <a:solidFill>
                  <a:srgbClr val="6078AD"/>
                </a:solidFill>
                <a:latin typeface="Calibri"/>
                <a:cs typeface="Calibri"/>
              </a:rPr>
              <a:t> </a:t>
            </a:r>
            <a:r>
              <a:rPr sz="1100" spc="15" dirty="0">
                <a:solidFill>
                  <a:srgbClr val="6078AD"/>
                </a:solidFill>
                <a:latin typeface="Calibri"/>
                <a:cs typeface="Calibri"/>
              </a:rPr>
              <a:t>de</a:t>
            </a:r>
            <a:endParaRPr sz="1100">
              <a:latin typeface="Calibri"/>
              <a:cs typeface="Calibri"/>
            </a:endParaRPr>
          </a:p>
        </p:txBody>
      </p:sp>
      <p:graphicFrame>
        <p:nvGraphicFramePr>
          <p:cNvPr id="6" name="object 6"/>
          <p:cNvGraphicFramePr>
            <a:graphicFrameLocks noGrp="1"/>
          </p:cNvGraphicFramePr>
          <p:nvPr/>
        </p:nvGraphicFramePr>
        <p:xfrm>
          <a:off x="1421964" y="9194737"/>
          <a:ext cx="5043170" cy="346734"/>
        </p:xfrm>
        <a:graphic>
          <a:graphicData uri="http://schemas.openxmlformats.org/drawingml/2006/table">
            <a:tbl>
              <a:tblPr firstRow="1" bandRow="1">
                <a:tableStyleId>{2D5ABB26-0587-4C30-8999-92F81FD0307C}</a:tableStyleId>
              </a:tblPr>
              <a:tblGrid>
                <a:gridCol w="1031875"/>
                <a:gridCol w="1349375"/>
                <a:gridCol w="2661920"/>
              </a:tblGrid>
              <a:tr h="173367">
                <a:tc>
                  <a:txBody>
                    <a:bodyPr/>
                    <a:lstStyle/>
                    <a:p>
                      <a:pPr marL="21590">
                        <a:lnSpc>
                          <a:spcPts val="1265"/>
                        </a:lnSpc>
                      </a:pPr>
                      <a:r>
                        <a:rPr sz="1100" spc="20" dirty="0">
                          <a:solidFill>
                            <a:srgbClr val="6078AD"/>
                          </a:solidFill>
                          <a:latin typeface="Calibri"/>
                          <a:cs typeface="Calibri"/>
                        </a:rPr>
                        <a:t>continente</a:t>
                      </a:r>
                      <a:endParaRPr sz="1100">
                        <a:latin typeface="Calibri"/>
                        <a:cs typeface="Calibri"/>
                      </a:endParaRPr>
                    </a:p>
                  </a:txBody>
                  <a:tcPr marL="0" marR="0" marT="0" marB="0"/>
                </a:tc>
                <a:tc>
                  <a:txBody>
                    <a:bodyPr/>
                    <a:lstStyle/>
                    <a:p>
                      <a:pPr marL="361315">
                        <a:lnSpc>
                          <a:spcPts val="1265"/>
                        </a:lnSpc>
                      </a:pPr>
                      <a:r>
                        <a:rPr sz="1100" b="1" spc="50" dirty="0">
                          <a:solidFill>
                            <a:srgbClr val="6078AD"/>
                          </a:solidFill>
                          <a:latin typeface="Calibri"/>
                          <a:cs typeface="Calibri"/>
                        </a:rPr>
                        <a:t>800 </a:t>
                      </a:r>
                      <a:r>
                        <a:rPr sz="1100" b="1" spc="55" dirty="0">
                          <a:solidFill>
                            <a:srgbClr val="6078AD"/>
                          </a:solidFill>
                          <a:latin typeface="Calibri"/>
                          <a:cs typeface="Calibri"/>
                        </a:rPr>
                        <a:t>–</a:t>
                      </a:r>
                      <a:r>
                        <a:rPr sz="1100" b="1" spc="-75" dirty="0">
                          <a:solidFill>
                            <a:srgbClr val="6078AD"/>
                          </a:solidFill>
                          <a:latin typeface="Calibri"/>
                          <a:cs typeface="Calibri"/>
                        </a:rPr>
                        <a:t> </a:t>
                      </a:r>
                      <a:r>
                        <a:rPr sz="1100" b="1" spc="50" dirty="0">
                          <a:solidFill>
                            <a:srgbClr val="6078AD"/>
                          </a:solidFill>
                          <a:latin typeface="Calibri"/>
                          <a:cs typeface="Calibri"/>
                        </a:rPr>
                        <a:t>900</a:t>
                      </a:r>
                      <a:endParaRPr sz="1100">
                        <a:latin typeface="Calibri"/>
                        <a:cs typeface="Calibri"/>
                      </a:endParaRPr>
                    </a:p>
                  </a:txBody>
                  <a:tcPr marL="0" marR="0" marT="0" marB="0"/>
                </a:tc>
                <a:tc>
                  <a:txBody>
                    <a:bodyPr/>
                    <a:lstStyle/>
                    <a:p>
                      <a:pPr marL="382905">
                        <a:lnSpc>
                          <a:spcPts val="1265"/>
                        </a:lnSpc>
                      </a:pPr>
                      <a:r>
                        <a:rPr sz="1100" spc="35" dirty="0">
                          <a:solidFill>
                            <a:srgbClr val="6078AD"/>
                          </a:solidFill>
                          <a:latin typeface="Calibri"/>
                          <a:cs typeface="Calibri"/>
                        </a:rPr>
                        <a:t>según </a:t>
                      </a:r>
                      <a:r>
                        <a:rPr sz="1100" spc="20" dirty="0">
                          <a:solidFill>
                            <a:srgbClr val="6078AD"/>
                          </a:solidFill>
                          <a:latin typeface="Calibri"/>
                          <a:cs typeface="Calibri"/>
                        </a:rPr>
                        <a:t>las calidades </a:t>
                      </a:r>
                      <a:r>
                        <a:rPr sz="1100" spc="15" dirty="0">
                          <a:solidFill>
                            <a:srgbClr val="6078AD"/>
                          </a:solidFill>
                          <a:latin typeface="Calibri"/>
                          <a:cs typeface="Calibri"/>
                        </a:rPr>
                        <a:t>de </a:t>
                      </a:r>
                      <a:r>
                        <a:rPr sz="1100" spc="25" dirty="0">
                          <a:solidFill>
                            <a:srgbClr val="6078AD"/>
                          </a:solidFill>
                          <a:latin typeface="Calibri"/>
                          <a:cs typeface="Calibri"/>
                        </a:rPr>
                        <a:t>la</a:t>
                      </a:r>
                      <a:r>
                        <a:rPr sz="1100" spc="-135" dirty="0">
                          <a:solidFill>
                            <a:srgbClr val="6078AD"/>
                          </a:solidFill>
                          <a:latin typeface="Calibri"/>
                          <a:cs typeface="Calibri"/>
                        </a:rPr>
                        <a:t> </a:t>
                      </a:r>
                      <a:r>
                        <a:rPr sz="1100" spc="20" dirty="0">
                          <a:solidFill>
                            <a:srgbClr val="6078AD"/>
                          </a:solidFill>
                          <a:latin typeface="Calibri"/>
                          <a:cs typeface="Calibri"/>
                        </a:rPr>
                        <a:t>construcción</a:t>
                      </a:r>
                      <a:endParaRPr sz="1100">
                        <a:latin typeface="Calibri"/>
                        <a:cs typeface="Calibri"/>
                      </a:endParaRPr>
                    </a:p>
                  </a:txBody>
                  <a:tcPr marL="0" marR="0" marT="0" marB="0"/>
                </a:tc>
              </a:tr>
              <a:tr h="173367">
                <a:tc>
                  <a:txBody>
                    <a:bodyPr/>
                    <a:lstStyle/>
                    <a:p>
                      <a:pPr marL="21590">
                        <a:lnSpc>
                          <a:spcPts val="1235"/>
                        </a:lnSpc>
                      </a:pPr>
                      <a:r>
                        <a:rPr sz="1100" spc="20" dirty="0">
                          <a:solidFill>
                            <a:srgbClr val="6078AD"/>
                          </a:solidFill>
                          <a:latin typeface="Calibri"/>
                          <a:cs typeface="Calibri"/>
                        </a:rPr>
                        <a:t>contenido</a:t>
                      </a:r>
                      <a:endParaRPr sz="1100">
                        <a:latin typeface="Calibri"/>
                        <a:cs typeface="Calibri"/>
                      </a:endParaRPr>
                    </a:p>
                  </a:txBody>
                  <a:tcPr marL="0" marR="0" marT="0" marB="0"/>
                </a:tc>
                <a:tc>
                  <a:txBody>
                    <a:bodyPr/>
                    <a:lstStyle/>
                    <a:p>
                      <a:pPr marL="361315">
                        <a:lnSpc>
                          <a:spcPts val="1235"/>
                        </a:lnSpc>
                      </a:pPr>
                      <a:r>
                        <a:rPr sz="1100" b="1" spc="45" dirty="0">
                          <a:solidFill>
                            <a:srgbClr val="6078AD"/>
                          </a:solidFill>
                          <a:latin typeface="Calibri"/>
                          <a:cs typeface="Calibri"/>
                        </a:rPr>
                        <a:t>600 </a:t>
                      </a:r>
                      <a:r>
                        <a:rPr sz="1100" b="1" spc="55" dirty="0">
                          <a:solidFill>
                            <a:srgbClr val="6078AD"/>
                          </a:solidFill>
                          <a:latin typeface="Calibri"/>
                          <a:cs typeface="Calibri"/>
                        </a:rPr>
                        <a:t>–</a:t>
                      </a:r>
                      <a:r>
                        <a:rPr sz="1100" b="1" spc="-70" dirty="0">
                          <a:solidFill>
                            <a:srgbClr val="6078AD"/>
                          </a:solidFill>
                          <a:latin typeface="Calibri"/>
                          <a:cs typeface="Calibri"/>
                        </a:rPr>
                        <a:t> </a:t>
                      </a:r>
                      <a:r>
                        <a:rPr sz="1100" b="1" spc="50" dirty="0">
                          <a:solidFill>
                            <a:srgbClr val="6078AD"/>
                          </a:solidFill>
                          <a:latin typeface="Calibri"/>
                          <a:cs typeface="Calibri"/>
                        </a:rPr>
                        <a:t>800</a:t>
                      </a:r>
                      <a:endParaRPr sz="1100">
                        <a:latin typeface="Calibri"/>
                        <a:cs typeface="Calibri"/>
                      </a:endParaRPr>
                    </a:p>
                  </a:txBody>
                  <a:tcPr marL="0" marR="0" marT="0" marB="0"/>
                </a:tc>
                <a:tc>
                  <a:txBody>
                    <a:bodyPr/>
                    <a:lstStyle/>
                    <a:p>
                      <a:pPr marL="382905">
                        <a:lnSpc>
                          <a:spcPts val="1235"/>
                        </a:lnSpc>
                      </a:pPr>
                      <a:r>
                        <a:rPr sz="1100" spc="35" dirty="0">
                          <a:solidFill>
                            <a:srgbClr val="6078AD"/>
                          </a:solidFill>
                          <a:latin typeface="Calibri"/>
                          <a:cs typeface="Calibri"/>
                        </a:rPr>
                        <a:t>según </a:t>
                      </a:r>
                      <a:r>
                        <a:rPr sz="1100" spc="25" dirty="0">
                          <a:solidFill>
                            <a:srgbClr val="6078AD"/>
                          </a:solidFill>
                          <a:latin typeface="Calibri"/>
                          <a:cs typeface="Calibri"/>
                        </a:rPr>
                        <a:t>la </a:t>
                      </a:r>
                      <a:r>
                        <a:rPr sz="1100" spc="20" dirty="0">
                          <a:solidFill>
                            <a:srgbClr val="6078AD"/>
                          </a:solidFill>
                          <a:latin typeface="Calibri"/>
                          <a:cs typeface="Calibri"/>
                        </a:rPr>
                        <a:t>calidad </a:t>
                      </a:r>
                      <a:r>
                        <a:rPr sz="1100" spc="15" dirty="0">
                          <a:solidFill>
                            <a:srgbClr val="6078AD"/>
                          </a:solidFill>
                          <a:latin typeface="Calibri"/>
                          <a:cs typeface="Calibri"/>
                        </a:rPr>
                        <a:t>del</a:t>
                      </a:r>
                      <a:r>
                        <a:rPr sz="1100" spc="-105" dirty="0">
                          <a:solidFill>
                            <a:srgbClr val="6078AD"/>
                          </a:solidFill>
                          <a:latin typeface="Calibri"/>
                          <a:cs typeface="Calibri"/>
                        </a:rPr>
                        <a:t> </a:t>
                      </a:r>
                      <a:r>
                        <a:rPr sz="1100" spc="15" dirty="0">
                          <a:solidFill>
                            <a:srgbClr val="6078AD"/>
                          </a:solidFill>
                          <a:latin typeface="Calibri"/>
                          <a:cs typeface="Calibri"/>
                        </a:rPr>
                        <a:t>interior</a:t>
                      </a:r>
                      <a:endParaRPr sz="1100">
                        <a:latin typeface="Calibri"/>
                        <a:cs typeface="Calibri"/>
                      </a:endParaRPr>
                    </a:p>
                  </a:txBody>
                  <a:tcPr marL="0" marR="0" marT="0" marB="0"/>
                </a:tc>
              </a:tr>
            </a:tbl>
          </a:graphicData>
        </a:graphic>
      </p:graphicFrame>
      <p:sp>
        <p:nvSpPr>
          <p:cNvPr id="7" name="object 7"/>
          <p:cNvSpPr txBox="1"/>
          <p:nvPr/>
        </p:nvSpPr>
        <p:spPr>
          <a:xfrm>
            <a:off x="974000" y="4740600"/>
            <a:ext cx="1838960" cy="269240"/>
          </a:xfrm>
          <a:prstGeom prst="rect">
            <a:avLst/>
          </a:prstGeom>
        </p:spPr>
        <p:txBody>
          <a:bodyPr vert="horz" wrap="square" lIns="0" tIns="12700" rIns="0" bIns="0" rtlCol="0">
            <a:spAutoFit/>
          </a:bodyPr>
          <a:lstStyle/>
          <a:p>
            <a:pPr marL="12700">
              <a:lnSpc>
                <a:spcPct val="100000"/>
              </a:lnSpc>
              <a:spcBef>
                <a:spcPts val="100"/>
              </a:spcBef>
            </a:pPr>
            <a:r>
              <a:rPr sz="1600" spc="50" dirty="0">
                <a:solidFill>
                  <a:srgbClr val="004689"/>
                </a:solidFill>
                <a:latin typeface="Garamond"/>
                <a:cs typeface="Garamond"/>
              </a:rPr>
              <a:t>Datos </a:t>
            </a:r>
            <a:r>
              <a:rPr sz="1600" spc="110" dirty="0">
                <a:solidFill>
                  <a:srgbClr val="004689"/>
                </a:solidFill>
                <a:latin typeface="Garamond"/>
                <a:cs typeface="Garamond"/>
              </a:rPr>
              <a:t>de </a:t>
            </a:r>
            <a:r>
              <a:rPr sz="1600" spc="114" dirty="0">
                <a:solidFill>
                  <a:srgbClr val="004689"/>
                </a:solidFill>
                <a:latin typeface="Garamond"/>
                <a:cs typeface="Garamond"/>
              </a:rPr>
              <a:t>la</a:t>
            </a:r>
            <a:r>
              <a:rPr sz="1600" spc="-200" dirty="0">
                <a:solidFill>
                  <a:srgbClr val="004689"/>
                </a:solidFill>
                <a:latin typeface="Garamond"/>
                <a:cs typeface="Garamond"/>
              </a:rPr>
              <a:t> </a:t>
            </a:r>
            <a:r>
              <a:rPr sz="1600" spc="110" dirty="0">
                <a:solidFill>
                  <a:srgbClr val="004689"/>
                </a:solidFill>
                <a:latin typeface="Garamond"/>
                <a:cs typeface="Garamond"/>
              </a:rPr>
              <a:t>vivienda</a:t>
            </a:r>
            <a:endParaRPr sz="1600">
              <a:latin typeface="Garamond"/>
              <a:cs typeface="Garamond"/>
            </a:endParaRPr>
          </a:p>
        </p:txBody>
      </p:sp>
      <p:sp>
        <p:nvSpPr>
          <p:cNvPr id="8" name="object 8"/>
          <p:cNvSpPr txBox="1"/>
          <p:nvPr/>
        </p:nvSpPr>
        <p:spPr>
          <a:xfrm>
            <a:off x="974000" y="7219436"/>
            <a:ext cx="2023745" cy="269240"/>
          </a:xfrm>
          <a:prstGeom prst="rect">
            <a:avLst/>
          </a:prstGeom>
        </p:spPr>
        <p:txBody>
          <a:bodyPr vert="horz" wrap="square" lIns="0" tIns="12700" rIns="0" bIns="0" rtlCol="0">
            <a:spAutoFit/>
          </a:bodyPr>
          <a:lstStyle/>
          <a:p>
            <a:pPr marL="12700">
              <a:lnSpc>
                <a:spcPct val="100000"/>
              </a:lnSpc>
              <a:spcBef>
                <a:spcPts val="100"/>
              </a:spcBef>
            </a:pPr>
            <a:r>
              <a:rPr sz="1600" spc="95" dirty="0">
                <a:solidFill>
                  <a:srgbClr val="004689"/>
                </a:solidFill>
                <a:latin typeface="Garamond"/>
                <a:cs typeface="Garamond"/>
              </a:rPr>
              <a:t>Coberturas </a:t>
            </a:r>
            <a:r>
              <a:rPr sz="1600" spc="150" dirty="0">
                <a:solidFill>
                  <a:srgbClr val="004689"/>
                </a:solidFill>
                <a:latin typeface="Garamond"/>
                <a:cs typeface="Garamond"/>
              </a:rPr>
              <a:t>a</a:t>
            </a:r>
            <a:r>
              <a:rPr sz="1600" spc="-140" dirty="0">
                <a:solidFill>
                  <a:srgbClr val="004689"/>
                </a:solidFill>
                <a:latin typeface="Garamond"/>
                <a:cs typeface="Garamond"/>
              </a:rPr>
              <a:t> </a:t>
            </a:r>
            <a:r>
              <a:rPr sz="1600" spc="70" dirty="0">
                <a:solidFill>
                  <a:srgbClr val="004689"/>
                </a:solidFill>
                <a:latin typeface="Garamond"/>
                <a:cs typeface="Garamond"/>
              </a:rPr>
              <a:t>contratar</a:t>
            </a:r>
            <a:endParaRPr sz="1600">
              <a:latin typeface="Garamond"/>
              <a:cs typeface="Garamond"/>
            </a:endParaRPr>
          </a:p>
        </p:txBody>
      </p:sp>
      <p:graphicFrame>
        <p:nvGraphicFramePr>
          <p:cNvPr id="9" name="object 9"/>
          <p:cNvGraphicFramePr>
            <a:graphicFrameLocks noGrp="1"/>
          </p:cNvGraphicFramePr>
          <p:nvPr/>
        </p:nvGraphicFramePr>
        <p:xfrm>
          <a:off x="983524" y="5101475"/>
          <a:ext cx="6116954" cy="1782007"/>
        </p:xfrm>
        <a:graphic>
          <a:graphicData uri="http://schemas.openxmlformats.org/drawingml/2006/table">
            <a:tbl>
              <a:tblPr firstRow="1" bandRow="1">
                <a:tableStyleId>{2D5ABB26-0587-4C30-8999-92F81FD0307C}</a:tableStyleId>
              </a:tblPr>
              <a:tblGrid>
                <a:gridCol w="2569845"/>
                <a:gridCol w="1818005"/>
                <a:gridCol w="1729104"/>
              </a:tblGrid>
              <a:tr h="198005">
                <a:tc>
                  <a:txBody>
                    <a:bodyPr/>
                    <a:lstStyle/>
                    <a:p>
                      <a:pPr marL="92710">
                        <a:lnSpc>
                          <a:spcPct val="100000"/>
                        </a:lnSpc>
                        <a:spcBef>
                          <a:spcPts val="190"/>
                        </a:spcBef>
                      </a:pPr>
                      <a:r>
                        <a:rPr sz="800" spc="20" dirty="0">
                          <a:solidFill>
                            <a:srgbClr val="004689"/>
                          </a:solidFill>
                          <a:latin typeface="Calibri"/>
                          <a:cs typeface="Calibri"/>
                        </a:rPr>
                        <a:t>Fecha </a:t>
                      </a:r>
                      <a:r>
                        <a:rPr sz="800" spc="15" dirty="0">
                          <a:solidFill>
                            <a:srgbClr val="004689"/>
                          </a:solidFill>
                          <a:latin typeface="Calibri"/>
                          <a:cs typeface="Calibri"/>
                        </a:rPr>
                        <a:t>de</a:t>
                      </a:r>
                      <a:r>
                        <a:rPr sz="800" spc="-35" dirty="0">
                          <a:solidFill>
                            <a:srgbClr val="004689"/>
                          </a:solidFill>
                          <a:latin typeface="Calibri"/>
                          <a:cs typeface="Calibri"/>
                        </a:rPr>
                        <a:t> </a:t>
                      </a:r>
                      <a:r>
                        <a:rPr sz="800" spc="25" dirty="0">
                          <a:solidFill>
                            <a:srgbClr val="004689"/>
                          </a:solidFill>
                          <a:latin typeface="Calibri"/>
                          <a:cs typeface="Calibri"/>
                        </a:rPr>
                        <a:t>construcción</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98005">
                <a:tc>
                  <a:txBody>
                    <a:bodyPr/>
                    <a:lstStyle/>
                    <a:p>
                      <a:pPr marL="92710">
                        <a:lnSpc>
                          <a:spcPct val="100000"/>
                        </a:lnSpc>
                        <a:spcBef>
                          <a:spcPts val="190"/>
                        </a:spcBef>
                      </a:pPr>
                      <a:r>
                        <a:rPr sz="800" spc="20" dirty="0">
                          <a:solidFill>
                            <a:srgbClr val="004689"/>
                          </a:solidFill>
                          <a:latin typeface="Calibri"/>
                          <a:cs typeface="Calibri"/>
                        </a:rPr>
                        <a:t>Fecha </a:t>
                      </a:r>
                      <a:r>
                        <a:rPr sz="800" spc="15" dirty="0">
                          <a:solidFill>
                            <a:srgbClr val="004689"/>
                          </a:solidFill>
                          <a:latin typeface="Calibri"/>
                          <a:cs typeface="Calibri"/>
                        </a:rPr>
                        <a:t>de </a:t>
                      </a:r>
                      <a:r>
                        <a:rPr sz="800" spc="25" dirty="0">
                          <a:solidFill>
                            <a:srgbClr val="004689"/>
                          </a:solidFill>
                          <a:latin typeface="Calibri"/>
                          <a:cs typeface="Calibri"/>
                        </a:rPr>
                        <a:t>reforma </a:t>
                      </a:r>
                      <a:r>
                        <a:rPr sz="800" spc="15" dirty="0">
                          <a:solidFill>
                            <a:srgbClr val="004689"/>
                          </a:solidFill>
                          <a:latin typeface="Calibri"/>
                          <a:cs typeface="Calibri"/>
                        </a:rPr>
                        <a:t>(Tuberías </a:t>
                      </a:r>
                      <a:r>
                        <a:rPr sz="800" spc="5" dirty="0">
                          <a:solidFill>
                            <a:srgbClr val="004689"/>
                          </a:solidFill>
                          <a:latin typeface="Calibri"/>
                          <a:cs typeface="Calibri"/>
                        </a:rPr>
                        <a:t>e </a:t>
                      </a:r>
                      <a:r>
                        <a:rPr sz="800" spc="25" dirty="0">
                          <a:solidFill>
                            <a:srgbClr val="004689"/>
                          </a:solidFill>
                          <a:latin typeface="Calibri"/>
                          <a:cs typeface="Calibri"/>
                        </a:rPr>
                        <a:t>Instalaciones</a:t>
                      </a:r>
                      <a:r>
                        <a:rPr sz="800" spc="-105" dirty="0">
                          <a:solidFill>
                            <a:srgbClr val="004689"/>
                          </a:solidFill>
                          <a:latin typeface="Calibri"/>
                          <a:cs typeface="Calibri"/>
                        </a:rPr>
                        <a:t> </a:t>
                      </a:r>
                      <a:r>
                        <a:rPr sz="800" spc="15" dirty="0">
                          <a:solidFill>
                            <a:srgbClr val="004689"/>
                          </a:solidFill>
                          <a:latin typeface="Calibri"/>
                          <a:cs typeface="Calibri"/>
                        </a:rPr>
                        <a:t>Eléctricas)</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97992">
                <a:tc>
                  <a:txBody>
                    <a:bodyPr/>
                    <a:lstStyle/>
                    <a:p>
                      <a:pPr marL="92710">
                        <a:lnSpc>
                          <a:spcPct val="100000"/>
                        </a:lnSpc>
                        <a:spcBef>
                          <a:spcPts val="190"/>
                        </a:spcBef>
                      </a:pPr>
                      <a:r>
                        <a:rPr sz="800" spc="30" dirty="0">
                          <a:solidFill>
                            <a:srgbClr val="004689"/>
                          </a:solidFill>
                          <a:latin typeface="Calibri"/>
                          <a:cs typeface="Calibri"/>
                        </a:rPr>
                        <a:t>m² </a:t>
                      </a:r>
                      <a:r>
                        <a:rPr sz="800" spc="15" dirty="0">
                          <a:solidFill>
                            <a:srgbClr val="004689"/>
                          </a:solidFill>
                          <a:latin typeface="Calibri"/>
                          <a:cs typeface="Calibri"/>
                        </a:rPr>
                        <a:t>de </a:t>
                      </a:r>
                      <a:r>
                        <a:rPr sz="800" spc="25" dirty="0">
                          <a:solidFill>
                            <a:srgbClr val="004689"/>
                          </a:solidFill>
                          <a:latin typeface="Calibri"/>
                          <a:cs typeface="Calibri"/>
                        </a:rPr>
                        <a:t>la</a:t>
                      </a:r>
                      <a:r>
                        <a:rPr sz="800" spc="-65" dirty="0">
                          <a:solidFill>
                            <a:srgbClr val="004689"/>
                          </a:solidFill>
                          <a:latin typeface="Calibri"/>
                          <a:cs typeface="Calibri"/>
                        </a:rPr>
                        <a:t> </a:t>
                      </a:r>
                      <a:r>
                        <a:rPr sz="800" spc="25" dirty="0">
                          <a:solidFill>
                            <a:srgbClr val="004689"/>
                          </a:solidFill>
                          <a:latin typeface="Calibri"/>
                          <a:cs typeface="Calibri"/>
                        </a:rPr>
                        <a:t>vivienda</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98005">
                <a:tc>
                  <a:txBody>
                    <a:bodyPr/>
                    <a:lstStyle/>
                    <a:p>
                      <a:pPr marL="92710">
                        <a:lnSpc>
                          <a:spcPct val="100000"/>
                        </a:lnSpc>
                        <a:spcBef>
                          <a:spcPts val="190"/>
                        </a:spcBef>
                      </a:pPr>
                      <a:r>
                        <a:rPr sz="800" spc="25" dirty="0">
                          <a:solidFill>
                            <a:srgbClr val="004689"/>
                          </a:solidFill>
                          <a:latin typeface="Calibri"/>
                          <a:cs typeface="Calibri"/>
                        </a:rPr>
                        <a:t>Tipo </a:t>
                      </a:r>
                      <a:r>
                        <a:rPr sz="800" spc="15" dirty="0">
                          <a:solidFill>
                            <a:srgbClr val="004689"/>
                          </a:solidFill>
                          <a:latin typeface="Calibri"/>
                          <a:cs typeface="Calibri"/>
                        </a:rPr>
                        <a:t>de</a:t>
                      </a:r>
                      <a:r>
                        <a:rPr sz="800" spc="-40" dirty="0">
                          <a:solidFill>
                            <a:srgbClr val="004689"/>
                          </a:solidFill>
                          <a:latin typeface="Calibri"/>
                          <a:cs typeface="Calibri"/>
                        </a:rPr>
                        <a:t> </a:t>
                      </a:r>
                      <a:r>
                        <a:rPr sz="800" spc="25" dirty="0">
                          <a:solidFill>
                            <a:srgbClr val="004689"/>
                          </a:solidFill>
                          <a:latin typeface="Calibri"/>
                          <a:cs typeface="Calibri"/>
                        </a:rPr>
                        <a:t>construcción</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97993">
                <a:tc>
                  <a:txBody>
                    <a:bodyPr/>
                    <a:lstStyle/>
                    <a:p>
                      <a:pPr marL="92710">
                        <a:lnSpc>
                          <a:spcPct val="100000"/>
                        </a:lnSpc>
                        <a:spcBef>
                          <a:spcPts val="190"/>
                        </a:spcBef>
                      </a:pPr>
                      <a:r>
                        <a:rPr sz="800" spc="15" dirty="0">
                          <a:solidFill>
                            <a:srgbClr val="004689"/>
                          </a:solidFill>
                          <a:latin typeface="Calibri"/>
                          <a:cs typeface="Calibri"/>
                        </a:rPr>
                        <a:t>Descrip. </a:t>
                      </a:r>
                      <a:r>
                        <a:rPr sz="800" spc="20" dirty="0">
                          <a:solidFill>
                            <a:srgbClr val="004689"/>
                          </a:solidFill>
                          <a:latin typeface="Calibri"/>
                          <a:cs typeface="Calibri"/>
                        </a:rPr>
                        <a:t>del riesgo </a:t>
                      </a:r>
                      <a:r>
                        <a:rPr sz="800" spc="10" dirty="0">
                          <a:solidFill>
                            <a:srgbClr val="004689"/>
                          </a:solidFill>
                          <a:latin typeface="Calibri"/>
                          <a:cs typeface="Calibri"/>
                        </a:rPr>
                        <a:t>(piso, </a:t>
                      </a:r>
                      <a:r>
                        <a:rPr sz="800" spc="20" dirty="0">
                          <a:solidFill>
                            <a:srgbClr val="004689"/>
                          </a:solidFill>
                          <a:latin typeface="Calibri"/>
                          <a:cs typeface="Calibri"/>
                        </a:rPr>
                        <a:t>adosado, </a:t>
                      </a:r>
                      <a:r>
                        <a:rPr sz="800" spc="25" dirty="0">
                          <a:solidFill>
                            <a:srgbClr val="004689"/>
                          </a:solidFill>
                          <a:latin typeface="Calibri"/>
                          <a:cs typeface="Calibri"/>
                        </a:rPr>
                        <a:t>chalet</a:t>
                      </a:r>
                      <a:r>
                        <a:rPr sz="800" spc="-120" dirty="0">
                          <a:solidFill>
                            <a:srgbClr val="004689"/>
                          </a:solidFill>
                          <a:latin typeface="Calibri"/>
                          <a:cs typeface="Calibri"/>
                        </a:rPr>
                        <a:t> </a:t>
                      </a:r>
                      <a:r>
                        <a:rPr sz="800" spc="10" dirty="0">
                          <a:solidFill>
                            <a:srgbClr val="004689"/>
                          </a:solidFill>
                          <a:latin typeface="Calibri"/>
                          <a:cs typeface="Calibri"/>
                        </a:rPr>
                        <a:t>ind.)</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98005">
                <a:tc>
                  <a:txBody>
                    <a:bodyPr/>
                    <a:lstStyle/>
                    <a:p>
                      <a:pPr marL="92710">
                        <a:lnSpc>
                          <a:spcPct val="100000"/>
                        </a:lnSpc>
                        <a:spcBef>
                          <a:spcPts val="190"/>
                        </a:spcBef>
                      </a:pPr>
                      <a:r>
                        <a:rPr sz="800" spc="20" dirty="0">
                          <a:solidFill>
                            <a:srgbClr val="004689"/>
                          </a:solidFill>
                          <a:latin typeface="Calibri"/>
                          <a:cs typeface="Calibri"/>
                        </a:rPr>
                        <a:t>Dirección del</a:t>
                      </a:r>
                      <a:r>
                        <a:rPr sz="800" spc="-35" dirty="0">
                          <a:solidFill>
                            <a:srgbClr val="004689"/>
                          </a:solidFill>
                          <a:latin typeface="Calibri"/>
                          <a:cs typeface="Calibri"/>
                        </a:rPr>
                        <a:t> </a:t>
                      </a:r>
                      <a:r>
                        <a:rPr sz="800" spc="20" dirty="0">
                          <a:solidFill>
                            <a:srgbClr val="004689"/>
                          </a:solidFill>
                          <a:latin typeface="Calibri"/>
                          <a:cs typeface="Calibri"/>
                        </a:rPr>
                        <a:t>riesgo</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97992">
                <a:tc>
                  <a:txBody>
                    <a:bodyPr/>
                    <a:lstStyle/>
                    <a:p>
                      <a:pPr marL="92710">
                        <a:lnSpc>
                          <a:spcPct val="100000"/>
                        </a:lnSpc>
                        <a:spcBef>
                          <a:spcPts val="190"/>
                        </a:spcBef>
                      </a:pPr>
                      <a:r>
                        <a:rPr sz="800" spc="25" dirty="0">
                          <a:solidFill>
                            <a:srgbClr val="004689"/>
                          </a:solidFill>
                          <a:latin typeface="Calibri"/>
                          <a:cs typeface="Calibri"/>
                        </a:rPr>
                        <a:t>Sistemas </a:t>
                      </a:r>
                      <a:r>
                        <a:rPr sz="800" spc="15" dirty="0">
                          <a:solidFill>
                            <a:srgbClr val="004689"/>
                          </a:solidFill>
                          <a:latin typeface="Calibri"/>
                          <a:cs typeface="Calibri"/>
                        </a:rPr>
                        <a:t>de </a:t>
                      </a:r>
                      <a:r>
                        <a:rPr sz="800" spc="25" dirty="0">
                          <a:solidFill>
                            <a:srgbClr val="004689"/>
                          </a:solidFill>
                          <a:latin typeface="Calibri"/>
                          <a:cs typeface="Calibri"/>
                        </a:rPr>
                        <a:t>seguridad (puerta </a:t>
                      </a:r>
                      <a:r>
                        <a:rPr sz="800" spc="20" dirty="0">
                          <a:solidFill>
                            <a:srgbClr val="004689"/>
                          </a:solidFill>
                          <a:latin typeface="Calibri"/>
                          <a:cs typeface="Calibri"/>
                        </a:rPr>
                        <a:t>blindada,</a:t>
                      </a:r>
                      <a:r>
                        <a:rPr sz="800" spc="-110" dirty="0">
                          <a:solidFill>
                            <a:srgbClr val="004689"/>
                          </a:solidFill>
                          <a:latin typeface="Calibri"/>
                          <a:cs typeface="Calibri"/>
                        </a:rPr>
                        <a:t> </a:t>
                      </a:r>
                      <a:r>
                        <a:rPr sz="800" spc="20" dirty="0">
                          <a:solidFill>
                            <a:srgbClr val="004689"/>
                          </a:solidFill>
                          <a:latin typeface="Calibri"/>
                          <a:cs typeface="Calibri"/>
                        </a:rPr>
                        <a:t>alarma,etc)</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98005">
                <a:tc>
                  <a:txBody>
                    <a:bodyPr/>
                    <a:lstStyle/>
                    <a:p>
                      <a:pPr marL="92710">
                        <a:lnSpc>
                          <a:spcPct val="100000"/>
                        </a:lnSpc>
                        <a:spcBef>
                          <a:spcPts val="190"/>
                        </a:spcBef>
                      </a:pPr>
                      <a:r>
                        <a:rPr sz="800" dirty="0">
                          <a:solidFill>
                            <a:srgbClr val="004689"/>
                          </a:solidFill>
                          <a:latin typeface="Calibri"/>
                          <a:cs typeface="Calibri"/>
                        </a:rPr>
                        <a:t>¿Tiene </a:t>
                      </a:r>
                      <a:r>
                        <a:rPr sz="800" spc="25" dirty="0">
                          <a:solidFill>
                            <a:srgbClr val="004689"/>
                          </a:solidFill>
                          <a:latin typeface="Calibri"/>
                          <a:cs typeface="Calibri"/>
                        </a:rPr>
                        <a:t>caja</a:t>
                      </a:r>
                      <a:r>
                        <a:rPr sz="800" spc="-15" dirty="0">
                          <a:solidFill>
                            <a:srgbClr val="004689"/>
                          </a:solidFill>
                          <a:latin typeface="Calibri"/>
                          <a:cs typeface="Calibri"/>
                        </a:rPr>
                        <a:t> </a:t>
                      </a:r>
                      <a:r>
                        <a:rPr sz="800" spc="15" dirty="0">
                          <a:solidFill>
                            <a:srgbClr val="004689"/>
                          </a:solidFill>
                          <a:latin typeface="Calibri"/>
                          <a:cs typeface="Calibri"/>
                        </a:rPr>
                        <a:t>fuerte?</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98005">
                <a:tc>
                  <a:txBody>
                    <a:bodyPr/>
                    <a:lstStyle/>
                    <a:p>
                      <a:pPr marL="92710">
                        <a:lnSpc>
                          <a:spcPct val="100000"/>
                        </a:lnSpc>
                        <a:spcBef>
                          <a:spcPts val="190"/>
                        </a:spcBef>
                      </a:pPr>
                      <a:r>
                        <a:rPr sz="800" spc="20" dirty="0">
                          <a:solidFill>
                            <a:srgbClr val="004689"/>
                          </a:solidFill>
                          <a:latin typeface="Calibri"/>
                          <a:cs typeface="Calibri"/>
                        </a:rPr>
                        <a:t>¿Ciudad con </a:t>
                      </a:r>
                      <a:r>
                        <a:rPr sz="800" spc="30" dirty="0">
                          <a:solidFill>
                            <a:srgbClr val="004689"/>
                          </a:solidFill>
                          <a:latin typeface="Calibri"/>
                          <a:cs typeface="Calibri"/>
                        </a:rPr>
                        <a:t>menos </a:t>
                      </a:r>
                      <a:r>
                        <a:rPr sz="800" spc="15" dirty="0">
                          <a:solidFill>
                            <a:srgbClr val="004689"/>
                          </a:solidFill>
                          <a:latin typeface="Calibri"/>
                          <a:cs typeface="Calibri"/>
                        </a:rPr>
                        <a:t>de </a:t>
                      </a:r>
                      <a:r>
                        <a:rPr sz="800" spc="30" dirty="0">
                          <a:solidFill>
                            <a:srgbClr val="004689"/>
                          </a:solidFill>
                          <a:latin typeface="Calibri"/>
                          <a:cs typeface="Calibri"/>
                        </a:rPr>
                        <a:t>25.000</a:t>
                      </a:r>
                      <a:r>
                        <a:rPr sz="800" spc="-114" dirty="0">
                          <a:solidFill>
                            <a:srgbClr val="004689"/>
                          </a:solidFill>
                          <a:latin typeface="Calibri"/>
                          <a:cs typeface="Calibri"/>
                        </a:rPr>
                        <a:t> </a:t>
                      </a:r>
                      <a:r>
                        <a:rPr sz="800" spc="20" dirty="0">
                          <a:solidFill>
                            <a:srgbClr val="004689"/>
                          </a:solidFill>
                          <a:latin typeface="Calibri"/>
                          <a:cs typeface="Calibri"/>
                        </a:rPr>
                        <a:t>habitantes?</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bl>
          </a:graphicData>
        </a:graphic>
      </p:graphicFrame>
      <p:graphicFrame>
        <p:nvGraphicFramePr>
          <p:cNvPr id="10" name="object 10"/>
          <p:cNvGraphicFramePr>
            <a:graphicFrameLocks noGrp="1"/>
          </p:cNvGraphicFramePr>
          <p:nvPr/>
        </p:nvGraphicFramePr>
        <p:xfrm>
          <a:off x="983524" y="7590625"/>
          <a:ext cx="6117589" cy="990001"/>
        </p:xfrm>
        <a:graphic>
          <a:graphicData uri="http://schemas.openxmlformats.org/drawingml/2006/table">
            <a:tbl>
              <a:tblPr firstRow="1" bandRow="1">
                <a:tableStyleId>{2D5ABB26-0587-4C30-8999-92F81FD0307C}</a:tableStyleId>
              </a:tblPr>
              <a:tblGrid>
                <a:gridCol w="2569845"/>
                <a:gridCol w="1824355"/>
                <a:gridCol w="1723389"/>
              </a:tblGrid>
              <a:tr h="198005">
                <a:tc>
                  <a:txBody>
                    <a:bodyPr/>
                    <a:lstStyle/>
                    <a:p>
                      <a:pPr marL="92710">
                        <a:lnSpc>
                          <a:spcPct val="100000"/>
                        </a:lnSpc>
                        <a:spcBef>
                          <a:spcPts val="190"/>
                        </a:spcBef>
                      </a:pPr>
                      <a:r>
                        <a:rPr sz="800" spc="25" dirty="0">
                          <a:solidFill>
                            <a:srgbClr val="004689"/>
                          </a:solidFill>
                          <a:latin typeface="Calibri"/>
                          <a:cs typeface="Calibri"/>
                        </a:rPr>
                        <a:t>Continente</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97993">
                <a:tc>
                  <a:txBody>
                    <a:bodyPr/>
                    <a:lstStyle/>
                    <a:p>
                      <a:pPr marL="92710">
                        <a:lnSpc>
                          <a:spcPct val="100000"/>
                        </a:lnSpc>
                        <a:spcBef>
                          <a:spcPts val="190"/>
                        </a:spcBef>
                      </a:pPr>
                      <a:r>
                        <a:rPr sz="800" spc="25" dirty="0">
                          <a:solidFill>
                            <a:srgbClr val="004689"/>
                          </a:solidFill>
                          <a:latin typeface="Calibri"/>
                          <a:cs typeface="Calibri"/>
                        </a:rPr>
                        <a:t>Contenido</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98005">
                <a:tc>
                  <a:txBody>
                    <a:bodyPr/>
                    <a:lstStyle/>
                    <a:p>
                      <a:pPr marL="92710">
                        <a:lnSpc>
                          <a:spcPct val="100000"/>
                        </a:lnSpc>
                        <a:spcBef>
                          <a:spcPts val="190"/>
                        </a:spcBef>
                      </a:pPr>
                      <a:r>
                        <a:rPr sz="800" spc="20" dirty="0">
                          <a:solidFill>
                            <a:srgbClr val="004689"/>
                          </a:solidFill>
                          <a:latin typeface="Calibri"/>
                          <a:cs typeface="Calibri"/>
                        </a:rPr>
                        <a:t>Responsabilidad</a:t>
                      </a:r>
                      <a:r>
                        <a:rPr sz="800" spc="-10" dirty="0">
                          <a:solidFill>
                            <a:srgbClr val="004689"/>
                          </a:solidFill>
                          <a:latin typeface="Calibri"/>
                          <a:cs typeface="Calibri"/>
                        </a:rPr>
                        <a:t> </a:t>
                      </a:r>
                      <a:r>
                        <a:rPr sz="800" spc="25" dirty="0">
                          <a:solidFill>
                            <a:srgbClr val="004689"/>
                          </a:solidFill>
                          <a:latin typeface="Calibri"/>
                          <a:cs typeface="Calibri"/>
                        </a:rPr>
                        <a:t>Civil</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97993">
                <a:tc>
                  <a:txBody>
                    <a:bodyPr/>
                    <a:lstStyle/>
                    <a:p>
                      <a:pPr marL="92710">
                        <a:lnSpc>
                          <a:spcPct val="100000"/>
                        </a:lnSpc>
                        <a:spcBef>
                          <a:spcPts val="190"/>
                        </a:spcBef>
                      </a:pPr>
                      <a:r>
                        <a:rPr sz="800" spc="20" dirty="0">
                          <a:solidFill>
                            <a:srgbClr val="004689"/>
                          </a:solidFill>
                          <a:latin typeface="Calibri"/>
                          <a:cs typeface="Calibri"/>
                        </a:rPr>
                        <a:t>Objetos </a:t>
                      </a:r>
                      <a:r>
                        <a:rPr sz="800" spc="15" dirty="0">
                          <a:solidFill>
                            <a:srgbClr val="004689"/>
                          </a:solidFill>
                          <a:latin typeface="Calibri"/>
                          <a:cs typeface="Calibri"/>
                        </a:rPr>
                        <a:t>de </a:t>
                      </a:r>
                      <a:r>
                        <a:rPr sz="800" spc="20" dirty="0">
                          <a:solidFill>
                            <a:srgbClr val="004689"/>
                          </a:solidFill>
                          <a:latin typeface="Calibri"/>
                          <a:cs typeface="Calibri"/>
                        </a:rPr>
                        <a:t>valor </a:t>
                      </a:r>
                      <a:r>
                        <a:rPr sz="800" spc="15" dirty="0">
                          <a:solidFill>
                            <a:srgbClr val="004689"/>
                          </a:solidFill>
                          <a:latin typeface="Calibri"/>
                          <a:cs typeface="Calibri"/>
                        </a:rPr>
                        <a:t>y </a:t>
                      </a:r>
                      <a:r>
                        <a:rPr sz="800" spc="25" dirty="0">
                          <a:solidFill>
                            <a:srgbClr val="004689"/>
                          </a:solidFill>
                          <a:latin typeface="Calibri"/>
                          <a:cs typeface="Calibri"/>
                        </a:rPr>
                        <a:t>su</a:t>
                      </a:r>
                      <a:r>
                        <a:rPr sz="800" spc="-100" dirty="0">
                          <a:solidFill>
                            <a:srgbClr val="004689"/>
                          </a:solidFill>
                          <a:latin typeface="Calibri"/>
                          <a:cs typeface="Calibri"/>
                        </a:rPr>
                        <a:t> </a:t>
                      </a:r>
                      <a:r>
                        <a:rPr sz="800" spc="30" dirty="0">
                          <a:solidFill>
                            <a:srgbClr val="004689"/>
                          </a:solidFill>
                          <a:latin typeface="Calibri"/>
                          <a:cs typeface="Calibri"/>
                        </a:rPr>
                        <a:t>importe</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98005">
                <a:tc>
                  <a:txBody>
                    <a:bodyPr/>
                    <a:lstStyle/>
                    <a:p>
                      <a:pPr marL="92710">
                        <a:lnSpc>
                          <a:spcPct val="100000"/>
                        </a:lnSpc>
                        <a:spcBef>
                          <a:spcPts val="190"/>
                        </a:spcBef>
                      </a:pPr>
                      <a:r>
                        <a:rPr sz="800" spc="25" dirty="0">
                          <a:solidFill>
                            <a:srgbClr val="004689"/>
                          </a:solidFill>
                          <a:latin typeface="Calibri"/>
                          <a:cs typeface="Calibri"/>
                        </a:rPr>
                        <a:t>Forma </a:t>
                      </a:r>
                      <a:r>
                        <a:rPr sz="800" spc="15" dirty="0">
                          <a:solidFill>
                            <a:srgbClr val="004689"/>
                          </a:solidFill>
                          <a:latin typeface="Calibri"/>
                          <a:cs typeface="Calibri"/>
                        </a:rPr>
                        <a:t>de </a:t>
                      </a:r>
                      <a:r>
                        <a:rPr sz="800" spc="20" dirty="0">
                          <a:solidFill>
                            <a:srgbClr val="004689"/>
                          </a:solidFill>
                          <a:latin typeface="Calibri"/>
                          <a:cs typeface="Calibri"/>
                        </a:rPr>
                        <a:t>pago: </a:t>
                      </a:r>
                      <a:r>
                        <a:rPr sz="800" spc="30" dirty="0">
                          <a:solidFill>
                            <a:srgbClr val="004689"/>
                          </a:solidFill>
                          <a:latin typeface="Calibri"/>
                          <a:cs typeface="Calibri"/>
                        </a:rPr>
                        <a:t>Anual </a:t>
                      </a:r>
                      <a:r>
                        <a:rPr sz="800" spc="10" dirty="0">
                          <a:solidFill>
                            <a:srgbClr val="004689"/>
                          </a:solidFill>
                          <a:latin typeface="Calibri"/>
                          <a:cs typeface="Calibri"/>
                        </a:rPr>
                        <a:t>o</a:t>
                      </a:r>
                      <a:r>
                        <a:rPr sz="800" spc="-120" dirty="0">
                          <a:solidFill>
                            <a:srgbClr val="004689"/>
                          </a:solidFill>
                          <a:latin typeface="Calibri"/>
                          <a:cs typeface="Calibri"/>
                        </a:rPr>
                        <a:t> </a:t>
                      </a:r>
                      <a:r>
                        <a:rPr sz="800" spc="25" dirty="0">
                          <a:solidFill>
                            <a:srgbClr val="004689"/>
                          </a:solidFill>
                          <a:latin typeface="Calibri"/>
                          <a:cs typeface="Calibri"/>
                        </a:rPr>
                        <a:t>Semestral</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9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bl>
          </a:graphicData>
        </a:graphic>
      </p:graphicFrame>
      <p:sp>
        <p:nvSpPr>
          <p:cNvPr id="11" name="object 11"/>
          <p:cNvSpPr/>
          <p:nvPr/>
        </p:nvSpPr>
        <p:spPr>
          <a:xfrm>
            <a:off x="1650847" y="3522624"/>
            <a:ext cx="924560" cy="218440"/>
          </a:xfrm>
          <a:custGeom>
            <a:avLst/>
            <a:gdLst/>
            <a:ahLst/>
            <a:cxnLst/>
            <a:rect l="l" t="t" r="r" b="b"/>
            <a:pathLst>
              <a:path w="924560" h="218439">
                <a:moveTo>
                  <a:pt x="924394" y="0"/>
                </a:moveTo>
                <a:lnTo>
                  <a:pt x="0" y="0"/>
                </a:lnTo>
                <a:lnTo>
                  <a:pt x="0" y="217995"/>
                </a:lnTo>
                <a:lnTo>
                  <a:pt x="924394" y="217995"/>
                </a:lnTo>
                <a:lnTo>
                  <a:pt x="924394" y="0"/>
                </a:lnTo>
                <a:close/>
              </a:path>
            </a:pathLst>
          </a:custGeom>
          <a:solidFill>
            <a:srgbClr val="E7EEF6"/>
          </a:solidFill>
        </p:spPr>
        <p:txBody>
          <a:bodyPr wrap="square" lIns="0" tIns="0" rIns="0" bIns="0" rtlCol="0"/>
          <a:lstStyle/>
          <a:p>
            <a:endParaRPr/>
          </a:p>
        </p:txBody>
      </p:sp>
      <p:sp>
        <p:nvSpPr>
          <p:cNvPr id="12" name="object 12"/>
          <p:cNvSpPr/>
          <p:nvPr/>
        </p:nvSpPr>
        <p:spPr>
          <a:xfrm>
            <a:off x="2575242" y="3522624"/>
            <a:ext cx="1314450" cy="218440"/>
          </a:xfrm>
          <a:custGeom>
            <a:avLst/>
            <a:gdLst/>
            <a:ahLst/>
            <a:cxnLst/>
            <a:rect l="l" t="t" r="r" b="b"/>
            <a:pathLst>
              <a:path w="1314450" h="218439">
                <a:moveTo>
                  <a:pt x="1314450" y="0"/>
                </a:moveTo>
                <a:lnTo>
                  <a:pt x="0" y="0"/>
                </a:lnTo>
                <a:lnTo>
                  <a:pt x="0" y="217995"/>
                </a:lnTo>
                <a:lnTo>
                  <a:pt x="1314450" y="217995"/>
                </a:lnTo>
                <a:lnTo>
                  <a:pt x="1314450" y="0"/>
                </a:lnTo>
                <a:close/>
              </a:path>
            </a:pathLst>
          </a:custGeom>
          <a:solidFill>
            <a:srgbClr val="E7EEF6"/>
          </a:solidFill>
        </p:spPr>
        <p:txBody>
          <a:bodyPr wrap="square" lIns="0" tIns="0" rIns="0" bIns="0" rtlCol="0"/>
          <a:lstStyle/>
          <a:p>
            <a:endParaRPr/>
          </a:p>
        </p:txBody>
      </p:sp>
      <p:sp>
        <p:nvSpPr>
          <p:cNvPr id="13" name="object 13"/>
          <p:cNvSpPr/>
          <p:nvPr/>
        </p:nvSpPr>
        <p:spPr>
          <a:xfrm>
            <a:off x="1650847" y="4012234"/>
            <a:ext cx="2200910" cy="390525"/>
          </a:xfrm>
          <a:custGeom>
            <a:avLst/>
            <a:gdLst/>
            <a:ahLst/>
            <a:cxnLst/>
            <a:rect l="l" t="t" r="r" b="b"/>
            <a:pathLst>
              <a:path w="2200910" h="390525">
                <a:moveTo>
                  <a:pt x="2200744" y="0"/>
                </a:moveTo>
                <a:lnTo>
                  <a:pt x="0" y="0"/>
                </a:lnTo>
                <a:lnTo>
                  <a:pt x="0" y="390143"/>
                </a:lnTo>
                <a:lnTo>
                  <a:pt x="2200744" y="390143"/>
                </a:lnTo>
                <a:lnTo>
                  <a:pt x="2200744" y="0"/>
                </a:lnTo>
                <a:close/>
              </a:path>
            </a:pathLst>
          </a:custGeom>
          <a:solidFill>
            <a:srgbClr val="E7EEF6"/>
          </a:solidFill>
        </p:spPr>
        <p:txBody>
          <a:bodyPr wrap="square" lIns="0" tIns="0" rIns="0" bIns="0" rtlCol="0"/>
          <a:lstStyle/>
          <a:p>
            <a:endParaRPr/>
          </a:p>
        </p:txBody>
      </p:sp>
      <p:sp>
        <p:nvSpPr>
          <p:cNvPr id="14" name="object 14"/>
          <p:cNvSpPr/>
          <p:nvPr/>
        </p:nvSpPr>
        <p:spPr>
          <a:xfrm>
            <a:off x="1650847" y="3740632"/>
            <a:ext cx="4389120" cy="271780"/>
          </a:xfrm>
          <a:custGeom>
            <a:avLst/>
            <a:gdLst/>
            <a:ahLst/>
            <a:cxnLst/>
            <a:rect l="l" t="t" r="r" b="b"/>
            <a:pathLst>
              <a:path w="4389120" h="271779">
                <a:moveTo>
                  <a:pt x="0" y="271602"/>
                </a:moveTo>
                <a:lnTo>
                  <a:pt x="4388739" y="271602"/>
                </a:lnTo>
                <a:lnTo>
                  <a:pt x="4388739" y="0"/>
                </a:lnTo>
                <a:lnTo>
                  <a:pt x="0" y="0"/>
                </a:lnTo>
                <a:lnTo>
                  <a:pt x="0" y="271602"/>
                </a:lnTo>
                <a:close/>
              </a:path>
            </a:pathLst>
          </a:custGeom>
          <a:solidFill>
            <a:srgbClr val="D4E1EE"/>
          </a:solidFill>
        </p:spPr>
        <p:txBody>
          <a:bodyPr wrap="square" lIns="0" tIns="0" rIns="0" bIns="0" rtlCol="0"/>
          <a:lstStyle/>
          <a:p>
            <a:endParaRPr/>
          </a:p>
        </p:txBody>
      </p:sp>
      <p:sp>
        <p:nvSpPr>
          <p:cNvPr id="15" name="object 15"/>
          <p:cNvSpPr/>
          <p:nvPr/>
        </p:nvSpPr>
        <p:spPr>
          <a:xfrm>
            <a:off x="3851592" y="4012234"/>
            <a:ext cx="2188210" cy="390525"/>
          </a:xfrm>
          <a:custGeom>
            <a:avLst/>
            <a:gdLst/>
            <a:ahLst/>
            <a:cxnLst/>
            <a:rect l="l" t="t" r="r" b="b"/>
            <a:pathLst>
              <a:path w="2188210" h="390525">
                <a:moveTo>
                  <a:pt x="0" y="390144"/>
                </a:moveTo>
                <a:lnTo>
                  <a:pt x="2187994" y="390144"/>
                </a:lnTo>
                <a:lnTo>
                  <a:pt x="2187994" y="0"/>
                </a:lnTo>
                <a:lnTo>
                  <a:pt x="0" y="0"/>
                </a:lnTo>
                <a:lnTo>
                  <a:pt x="0" y="390144"/>
                </a:lnTo>
                <a:close/>
              </a:path>
            </a:pathLst>
          </a:custGeom>
          <a:solidFill>
            <a:srgbClr val="FEE7DC"/>
          </a:solidFill>
        </p:spPr>
        <p:txBody>
          <a:bodyPr wrap="square" lIns="0" tIns="0" rIns="0" bIns="0" rtlCol="0"/>
          <a:lstStyle/>
          <a:p>
            <a:endParaRPr/>
          </a:p>
        </p:txBody>
      </p:sp>
      <p:sp>
        <p:nvSpPr>
          <p:cNvPr id="16" name="object 16"/>
          <p:cNvSpPr/>
          <p:nvPr/>
        </p:nvSpPr>
        <p:spPr>
          <a:xfrm>
            <a:off x="986699" y="3522624"/>
            <a:ext cx="664210" cy="0"/>
          </a:xfrm>
          <a:custGeom>
            <a:avLst/>
            <a:gdLst/>
            <a:ahLst/>
            <a:cxnLst/>
            <a:rect l="l" t="t" r="r" b="b"/>
            <a:pathLst>
              <a:path w="664210">
                <a:moveTo>
                  <a:pt x="0" y="0"/>
                </a:moveTo>
                <a:lnTo>
                  <a:pt x="664146" y="0"/>
                </a:lnTo>
              </a:path>
            </a:pathLst>
          </a:custGeom>
          <a:ln w="6350">
            <a:solidFill>
              <a:srgbClr val="004689"/>
            </a:solidFill>
          </a:ln>
        </p:spPr>
        <p:txBody>
          <a:bodyPr wrap="square" lIns="0" tIns="0" rIns="0" bIns="0" rtlCol="0"/>
          <a:lstStyle/>
          <a:p>
            <a:endParaRPr/>
          </a:p>
        </p:txBody>
      </p:sp>
      <p:sp>
        <p:nvSpPr>
          <p:cNvPr id="17" name="object 17"/>
          <p:cNvSpPr/>
          <p:nvPr/>
        </p:nvSpPr>
        <p:spPr>
          <a:xfrm>
            <a:off x="1650847" y="3522624"/>
            <a:ext cx="924560" cy="0"/>
          </a:xfrm>
          <a:custGeom>
            <a:avLst/>
            <a:gdLst/>
            <a:ahLst/>
            <a:cxnLst/>
            <a:rect l="l" t="t" r="r" b="b"/>
            <a:pathLst>
              <a:path w="924560">
                <a:moveTo>
                  <a:pt x="0" y="0"/>
                </a:moveTo>
                <a:lnTo>
                  <a:pt x="924394" y="0"/>
                </a:lnTo>
              </a:path>
            </a:pathLst>
          </a:custGeom>
          <a:ln w="6350">
            <a:solidFill>
              <a:srgbClr val="004689"/>
            </a:solidFill>
          </a:ln>
        </p:spPr>
        <p:txBody>
          <a:bodyPr wrap="square" lIns="0" tIns="0" rIns="0" bIns="0" rtlCol="0"/>
          <a:lstStyle/>
          <a:p>
            <a:endParaRPr/>
          </a:p>
        </p:txBody>
      </p:sp>
      <p:sp>
        <p:nvSpPr>
          <p:cNvPr id="18" name="object 18"/>
          <p:cNvSpPr/>
          <p:nvPr/>
        </p:nvSpPr>
        <p:spPr>
          <a:xfrm>
            <a:off x="1650847" y="3525812"/>
            <a:ext cx="0" cy="212090"/>
          </a:xfrm>
          <a:custGeom>
            <a:avLst/>
            <a:gdLst/>
            <a:ahLst/>
            <a:cxnLst/>
            <a:rect l="l" t="t" r="r" b="b"/>
            <a:pathLst>
              <a:path h="212089">
                <a:moveTo>
                  <a:pt x="0" y="211645"/>
                </a:moveTo>
                <a:lnTo>
                  <a:pt x="0" y="0"/>
                </a:lnTo>
              </a:path>
            </a:pathLst>
          </a:custGeom>
          <a:ln w="6350">
            <a:solidFill>
              <a:srgbClr val="004689"/>
            </a:solidFill>
          </a:ln>
        </p:spPr>
        <p:txBody>
          <a:bodyPr wrap="square" lIns="0" tIns="0" rIns="0" bIns="0" rtlCol="0"/>
          <a:lstStyle/>
          <a:p>
            <a:endParaRPr/>
          </a:p>
        </p:txBody>
      </p:sp>
      <p:sp>
        <p:nvSpPr>
          <p:cNvPr id="19" name="object 19"/>
          <p:cNvSpPr/>
          <p:nvPr/>
        </p:nvSpPr>
        <p:spPr>
          <a:xfrm>
            <a:off x="2575242" y="3522624"/>
            <a:ext cx="1276350" cy="0"/>
          </a:xfrm>
          <a:custGeom>
            <a:avLst/>
            <a:gdLst/>
            <a:ahLst/>
            <a:cxnLst/>
            <a:rect l="l" t="t" r="r" b="b"/>
            <a:pathLst>
              <a:path w="1276350">
                <a:moveTo>
                  <a:pt x="0" y="0"/>
                </a:moveTo>
                <a:lnTo>
                  <a:pt x="1276350" y="0"/>
                </a:lnTo>
              </a:path>
            </a:pathLst>
          </a:custGeom>
          <a:ln w="6350">
            <a:solidFill>
              <a:srgbClr val="004689"/>
            </a:solidFill>
          </a:ln>
        </p:spPr>
        <p:txBody>
          <a:bodyPr wrap="square" lIns="0" tIns="0" rIns="0" bIns="0" rtlCol="0"/>
          <a:lstStyle/>
          <a:p>
            <a:endParaRPr/>
          </a:p>
        </p:txBody>
      </p:sp>
      <p:sp>
        <p:nvSpPr>
          <p:cNvPr id="20" name="object 20"/>
          <p:cNvSpPr/>
          <p:nvPr/>
        </p:nvSpPr>
        <p:spPr>
          <a:xfrm>
            <a:off x="2575242" y="3525812"/>
            <a:ext cx="0" cy="212090"/>
          </a:xfrm>
          <a:custGeom>
            <a:avLst/>
            <a:gdLst/>
            <a:ahLst/>
            <a:cxnLst/>
            <a:rect l="l" t="t" r="r" b="b"/>
            <a:pathLst>
              <a:path h="212089">
                <a:moveTo>
                  <a:pt x="0" y="211645"/>
                </a:moveTo>
                <a:lnTo>
                  <a:pt x="0" y="0"/>
                </a:lnTo>
              </a:path>
            </a:pathLst>
          </a:custGeom>
          <a:ln w="6350">
            <a:solidFill>
              <a:srgbClr val="004689"/>
            </a:solidFill>
          </a:ln>
        </p:spPr>
        <p:txBody>
          <a:bodyPr wrap="square" lIns="0" tIns="0" rIns="0" bIns="0" rtlCol="0"/>
          <a:lstStyle/>
          <a:p>
            <a:endParaRPr/>
          </a:p>
        </p:txBody>
      </p:sp>
      <p:sp>
        <p:nvSpPr>
          <p:cNvPr id="21" name="object 21"/>
          <p:cNvSpPr/>
          <p:nvPr/>
        </p:nvSpPr>
        <p:spPr>
          <a:xfrm>
            <a:off x="986699" y="3740632"/>
            <a:ext cx="664210" cy="0"/>
          </a:xfrm>
          <a:custGeom>
            <a:avLst/>
            <a:gdLst/>
            <a:ahLst/>
            <a:cxnLst/>
            <a:rect l="l" t="t" r="r" b="b"/>
            <a:pathLst>
              <a:path w="664210">
                <a:moveTo>
                  <a:pt x="0" y="0"/>
                </a:moveTo>
                <a:lnTo>
                  <a:pt x="664146" y="0"/>
                </a:lnTo>
              </a:path>
            </a:pathLst>
          </a:custGeom>
          <a:ln w="6350">
            <a:solidFill>
              <a:srgbClr val="004689"/>
            </a:solidFill>
          </a:ln>
        </p:spPr>
        <p:txBody>
          <a:bodyPr wrap="square" lIns="0" tIns="0" rIns="0" bIns="0" rtlCol="0"/>
          <a:lstStyle/>
          <a:p>
            <a:endParaRPr/>
          </a:p>
        </p:txBody>
      </p:sp>
      <p:sp>
        <p:nvSpPr>
          <p:cNvPr id="22" name="object 22"/>
          <p:cNvSpPr/>
          <p:nvPr/>
        </p:nvSpPr>
        <p:spPr>
          <a:xfrm>
            <a:off x="1650847" y="3740632"/>
            <a:ext cx="924560" cy="0"/>
          </a:xfrm>
          <a:custGeom>
            <a:avLst/>
            <a:gdLst/>
            <a:ahLst/>
            <a:cxnLst/>
            <a:rect l="l" t="t" r="r" b="b"/>
            <a:pathLst>
              <a:path w="924560">
                <a:moveTo>
                  <a:pt x="0" y="0"/>
                </a:moveTo>
                <a:lnTo>
                  <a:pt x="924394" y="0"/>
                </a:lnTo>
              </a:path>
            </a:pathLst>
          </a:custGeom>
          <a:ln w="6350">
            <a:solidFill>
              <a:srgbClr val="004689"/>
            </a:solidFill>
          </a:ln>
        </p:spPr>
        <p:txBody>
          <a:bodyPr wrap="square" lIns="0" tIns="0" rIns="0" bIns="0" rtlCol="0"/>
          <a:lstStyle/>
          <a:p>
            <a:endParaRPr/>
          </a:p>
        </p:txBody>
      </p:sp>
      <p:sp>
        <p:nvSpPr>
          <p:cNvPr id="23" name="object 23"/>
          <p:cNvSpPr/>
          <p:nvPr/>
        </p:nvSpPr>
        <p:spPr>
          <a:xfrm>
            <a:off x="1650847" y="3743807"/>
            <a:ext cx="0" cy="265430"/>
          </a:xfrm>
          <a:custGeom>
            <a:avLst/>
            <a:gdLst/>
            <a:ahLst/>
            <a:cxnLst/>
            <a:rect l="l" t="t" r="r" b="b"/>
            <a:pathLst>
              <a:path h="265429">
                <a:moveTo>
                  <a:pt x="0" y="265252"/>
                </a:moveTo>
                <a:lnTo>
                  <a:pt x="0" y="0"/>
                </a:lnTo>
              </a:path>
            </a:pathLst>
          </a:custGeom>
          <a:ln w="6350">
            <a:solidFill>
              <a:srgbClr val="004689"/>
            </a:solidFill>
          </a:ln>
        </p:spPr>
        <p:txBody>
          <a:bodyPr wrap="square" lIns="0" tIns="0" rIns="0" bIns="0" rtlCol="0"/>
          <a:lstStyle/>
          <a:p>
            <a:endParaRPr/>
          </a:p>
        </p:txBody>
      </p:sp>
      <p:sp>
        <p:nvSpPr>
          <p:cNvPr id="24" name="object 24"/>
          <p:cNvSpPr/>
          <p:nvPr/>
        </p:nvSpPr>
        <p:spPr>
          <a:xfrm>
            <a:off x="2575242" y="3740632"/>
            <a:ext cx="1276350" cy="0"/>
          </a:xfrm>
          <a:custGeom>
            <a:avLst/>
            <a:gdLst/>
            <a:ahLst/>
            <a:cxnLst/>
            <a:rect l="l" t="t" r="r" b="b"/>
            <a:pathLst>
              <a:path w="1276350">
                <a:moveTo>
                  <a:pt x="0" y="0"/>
                </a:moveTo>
                <a:lnTo>
                  <a:pt x="1276350" y="0"/>
                </a:lnTo>
              </a:path>
            </a:pathLst>
          </a:custGeom>
          <a:ln w="6350">
            <a:solidFill>
              <a:srgbClr val="004689"/>
            </a:solidFill>
          </a:ln>
        </p:spPr>
        <p:txBody>
          <a:bodyPr wrap="square" lIns="0" tIns="0" rIns="0" bIns="0" rtlCol="0"/>
          <a:lstStyle/>
          <a:p>
            <a:endParaRPr/>
          </a:p>
        </p:txBody>
      </p:sp>
      <p:sp>
        <p:nvSpPr>
          <p:cNvPr id="25" name="object 25"/>
          <p:cNvSpPr/>
          <p:nvPr/>
        </p:nvSpPr>
        <p:spPr>
          <a:xfrm>
            <a:off x="3851592" y="3740632"/>
            <a:ext cx="38100" cy="0"/>
          </a:xfrm>
          <a:custGeom>
            <a:avLst/>
            <a:gdLst/>
            <a:ahLst/>
            <a:cxnLst/>
            <a:rect l="l" t="t" r="r" b="b"/>
            <a:pathLst>
              <a:path w="38100">
                <a:moveTo>
                  <a:pt x="0" y="0"/>
                </a:moveTo>
                <a:lnTo>
                  <a:pt x="38100" y="0"/>
                </a:lnTo>
              </a:path>
            </a:pathLst>
          </a:custGeom>
          <a:ln w="6350">
            <a:solidFill>
              <a:srgbClr val="004689"/>
            </a:solidFill>
          </a:ln>
        </p:spPr>
        <p:txBody>
          <a:bodyPr wrap="square" lIns="0" tIns="0" rIns="0" bIns="0" rtlCol="0"/>
          <a:lstStyle/>
          <a:p>
            <a:endParaRPr/>
          </a:p>
        </p:txBody>
      </p:sp>
      <p:sp>
        <p:nvSpPr>
          <p:cNvPr id="26" name="object 26"/>
          <p:cNvSpPr/>
          <p:nvPr/>
        </p:nvSpPr>
        <p:spPr>
          <a:xfrm>
            <a:off x="3889692" y="3740632"/>
            <a:ext cx="2153285" cy="0"/>
          </a:xfrm>
          <a:custGeom>
            <a:avLst/>
            <a:gdLst/>
            <a:ahLst/>
            <a:cxnLst/>
            <a:rect l="l" t="t" r="r" b="b"/>
            <a:pathLst>
              <a:path w="2153285">
                <a:moveTo>
                  <a:pt x="0" y="0"/>
                </a:moveTo>
                <a:lnTo>
                  <a:pt x="2153069" y="0"/>
                </a:lnTo>
              </a:path>
            </a:pathLst>
          </a:custGeom>
          <a:ln w="6350">
            <a:solidFill>
              <a:srgbClr val="004689"/>
            </a:solidFill>
          </a:ln>
        </p:spPr>
        <p:txBody>
          <a:bodyPr wrap="square" lIns="0" tIns="0" rIns="0" bIns="0" rtlCol="0"/>
          <a:lstStyle/>
          <a:p>
            <a:endParaRPr/>
          </a:p>
        </p:txBody>
      </p:sp>
      <p:sp>
        <p:nvSpPr>
          <p:cNvPr id="27" name="object 27"/>
          <p:cNvSpPr/>
          <p:nvPr/>
        </p:nvSpPr>
        <p:spPr>
          <a:xfrm>
            <a:off x="6039586" y="3743807"/>
            <a:ext cx="0" cy="265430"/>
          </a:xfrm>
          <a:custGeom>
            <a:avLst/>
            <a:gdLst/>
            <a:ahLst/>
            <a:cxnLst/>
            <a:rect l="l" t="t" r="r" b="b"/>
            <a:pathLst>
              <a:path h="265429">
                <a:moveTo>
                  <a:pt x="0" y="265252"/>
                </a:moveTo>
                <a:lnTo>
                  <a:pt x="0" y="0"/>
                </a:lnTo>
              </a:path>
            </a:pathLst>
          </a:custGeom>
          <a:ln w="6350">
            <a:solidFill>
              <a:srgbClr val="004689"/>
            </a:solidFill>
          </a:ln>
        </p:spPr>
        <p:txBody>
          <a:bodyPr wrap="square" lIns="0" tIns="0" rIns="0" bIns="0" rtlCol="0"/>
          <a:lstStyle/>
          <a:p>
            <a:endParaRPr/>
          </a:p>
        </p:txBody>
      </p:sp>
      <p:sp>
        <p:nvSpPr>
          <p:cNvPr id="28" name="object 28"/>
          <p:cNvSpPr/>
          <p:nvPr/>
        </p:nvSpPr>
        <p:spPr>
          <a:xfrm>
            <a:off x="986699" y="4012234"/>
            <a:ext cx="664210" cy="0"/>
          </a:xfrm>
          <a:custGeom>
            <a:avLst/>
            <a:gdLst/>
            <a:ahLst/>
            <a:cxnLst/>
            <a:rect l="l" t="t" r="r" b="b"/>
            <a:pathLst>
              <a:path w="664210">
                <a:moveTo>
                  <a:pt x="0" y="0"/>
                </a:moveTo>
                <a:lnTo>
                  <a:pt x="664146" y="0"/>
                </a:lnTo>
              </a:path>
            </a:pathLst>
          </a:custGeom>
          <a:ln w="6350">
            <a:solidFill>
              <a:srgbClr val="004689"/>
            </a:solidFill>
          </a:ln>
        </p:spPr>
        <p:txBody>
          <a:bodyPr wrap="square" lIns="0" tIns="0" rIns="0" bIns="0" rtlCol="0"/>
          <a:lstStyle/>
          <a:p>
            <a:endParaRPr/>
          </a:p>
        </p:txBody>
      </p:sp>
      <p:sp>
        <p:nvSpPr>
          <p:cNvPr id="29" name="object 29"/>
          <p:cNvSpPr/>
          <p:nvPr/>
        </p:nvSpPr>
        <p:spPr>
          <a:xfrm>
            <a:off x="1650847" y="4012234"/>
            <a:ext cx="924560" cy="0"/>
          </a:xfrm>
          <a:custGeom>
            <a:avLst/>
            <a:gdLst/>
            <a:ahLst/>
            <a:cxnLst/>
            <a:rect l="l" t="t" r="r" b="b"/>
            <a:pathLst>
              <a:path w="924560">
                <a:moveTo>
                  <a:pt x="0" y="0"/>
                </a:moveTo>
                <a:lnTo>
                  <a:pt x="924394" y="0"/>
                </a:lnTo>
              </a:path>
            </a:pathLst>
          </a:custGeom>
          <a:ln w="6350">
            <a:solidFill>
              <a:srgbClr val="004689"/>
            </a:solidFill>
          </a:ln>
        </p:spPr>
        <p:txBody>
          <a:bodyPr wrap="square" lIns="0" tIns="0" rIns="0" bIns="0" rtlCol="0"/>
          <a:lstStyle/>
          <a:p>
            <a:endParaRPr/>
          </a:p>
        </p:txBody>
      </p:sp>
      <p:sp>
        <p:nvSpPr>
          <p:cNvPr id="30" name="object 30"/>
          <p:cNvSpPr/>
          <p:nvPr/>
        </p:nvSpPr>
        <p:spPr>
          <a:xfrm>
            <a:off x="1650847" y="4015409"/>
            <a:ext cx="0" cy="384175"/>
          </a:xfrm>
          <a:custGeom>
            <a:avLst/>
            <a:gdLst/>
            <a:ahLst/>
            <a:cxnLst/>
            <a:rect l="l" t="t" r="r" b="b"/>
            <a:pathLst>
              <a:path h="384175">
                <a:moveTo>
                  <a:pt x="0" y="383794"/>
                </a:moveTo>
                <a:lnTo>
                  <a:pt x="0" y="0"/>
                </a:lnTo>
              </a:path>
            </a:pathLst>
          </a:custGeom>
          <a:ln w="6350">
            <a:solidFill>
              <a:srgbClr val="004689"/>
            </a:solidFill>
          </a:ln>
        </p:spPr>
        <p:txBody>
          <a:bodyPr wrap="square" lIns="0" tIns="0" rIns="0" bIns="0" rtlCol="0"/>
          <a:lstStyle/>
          <a:p>
            <a:endParaRPr/>
          </a:p>
        </p:txBody>
      </p:sp>
      <p:sp>
        <p:nvSpPr>
          <p:cNvPr id="31" name="object 31"/>
          <p:cNvSpPr/>
          <p:nvPr/>
        </p:nvSpPr>
        <p:spPr>
          <a:xfrm>
            <a:off x="2575242" y="4012234"/>
            <a:ext cx="1276350" cy="0"/>
          </a:xfrm>
          <a:custGeom>
            <a:avLst/>
            <a:gdLst/>
            <a:ahLst/>
            <a:cxnLst/>
            <a:rect l="l" t="t" r="r" b="b"/>
            <a:pathLst>
              <a:path w="1276350">
                <a:moveTo>
                  <a:pt x="0" y="0"/>
                </a:moveTo>
                <a:lnTo>
                  <a:pt x="1276350" y="0"/>
                </a:lnTo>
              </a:path>
            </a:pathLst>
          </a:custGeom>
          <a:ln w="6350">
            <a:solidFill>
              <a:srgbClr val="004689"/>
            </a:solidFill>
          </a:ln>
        </p:spPr>
        <p:txBody>
          <a:bodyPr wrap="square" lIns="0" tIns="0" rIns="0" bIns="0" rtlCol="0"/>
          <a:lstStyle/>
          <a:p>
            <a:endParaRPr/>
          </a:p>
        </p:txBody>
      </p:sp>
      <p:sp>
        <p:nvSpPr>
          <p:cNvPr id="32" name="object 32"/>
          <p:cNvSpPr/>
          <p:nvPr/>
        </p:nvSpPr>
        <p:spPr>
          <a:xfrm>
            <a:off x="3851592" y="4012234"/>
            <a:ext cx="38100" cy="0"/>
          </a:xfrm>
          <a:custGeom>
            <a:avLst/>
            <a:gdLst/>
            <a:ahLst/>
            <a:cxnLst/>
            <a:rect l="l" t="t" r="r" b="b"/>
            <a:pathLst>
              <a:path w="38100">
                <a:moveTo>
                  <a:pt x="0" y="0"/>
                </a:moveTo>
                <a:lnTo>
                  <a:pt x="38100" y="0"/>
                </a:lnTo>
              </a:path>
            </a:pathLst>
          </a:custGeom>
          <a:ln w="6350">
            <a:solidFill>
              <a:srgbClr val="004689"/>
            </a:solidFill>
          </a:ln>
        </p:spPr>
        <p:txBody>
          <a:bodyPr wrap="square" lIns="0" tIns="0" rIns="0" bIns="0" rtlCol="0"/>
          <a:lstStyle/>
          <a:p>
            <a:endParaRPr/>
          </a:p>
        </p:txBody>
      </p:sp>
      <p:sp>
        <p:nvSpPr>
          <p:cNvPr id="33" name="object 33"/>
          <p:cNvSpPr/>
          <p:nvPr/>
        </p:nvSpPr>
        <p:spPr>
          <a:xfrm>
            <a:off x="3851592" y="4015409"/>
            <a:ext cx="0" cy="384175"/>
          </a:xfrm>
          <a:custGeom>
            <a:avLst/>
            <a:gdLst/>
            <a:ahLst/>
            <a:cxnLst/>
            <a:rect l="l" t="t" r="r" b="b"/>
            <a:pathLst>
              <a:path h="384175">
                <a:moveTo>
                  <a:pt x="0" y="383794"/>
                </a:moveTo>
                <a:lnTo>
                  <a:pt x="0" y="0"/>
                </a:lnTo>
              </a:path>
            </a:pathLst>
          </a:custGeom>
          <a:ln w="6350">
            <a:solidFill>
              <a:srgbClr val="004689"/>
            </a:solidFill>
          </a:ln>
        </p:spPr>
        <p:txBody>
          <a:bodyPr wrap="square" lIns="0" tIns="0" rIns="0" bIns="0" rtlCol="0"/>
          <a:lstStyle/>
          <a:p>
            <a:endParaRPr/>
          </a:p>
        </p:txBody>
      </p:sp>
      <p:sp>
        <p:nvSpPr>
          <p:cNvPr id="34" name="object 34"/>
          <p:cNvSpPr/>
          <p:nvPr/>
        </p:nvSpPr>
        <p:spPr>
          <a:xfrm>
            <a:off x="3889692" y="4012234"/>
            <a:ext cx="2153285" cy="0"/>
          </a:xfrm>
          <a:custGeom>
            <a:avLst/>
            <a:gdLst/>
            <a:ahLst/>
            <a:cxnLst/>
            <a:rect l="l" t="t" r="r" b="b"/>
            <a:pathLst>
              <a:path w="2153285">
                <a:moveTo>
                  <a:pt x="0" y="0"/>
                </a:moveTo>
                <a:lnTo>
                  <a:pt x="2153069" y="0"/>
                </a:lnTo>
              </a:path>
            </a:pathLst>
          </a:custGeom>
          <a:ln w="6350">
            <a:solidFill>
              <a:srgbClr val="004689"/>
            </a:solidFill>
          </a:ln>
        </p:spPr>
        <p:txBody>
          <a:bodyPr wrap="square" lIns="0" tIns="0" rIns="0" bIns="0" rtlCol="0"/>
          <a:lstStyle/>
          <a:p>
            <a:endParaRPr/>
          </a:p>
        </p:txBody>
      </p:sp>
      <p:sp>
        <p:nvSpPr>
          <p:cNvPr id="35" name="object 35"/>
          <p:cNvSpPr/>
          <p:nvPr/>
        </p:nvSpPr>
        <p:spPr>
          <a:xfrm>
            <a:off x="6039586" y="4015409"/>
            <a:ext cx="0" cy="384175"/>
          </a:xfrm>
          <a:custGeom>
            <a:avLst/>
            <a:gdLst/>
            <a:ahLst/>
            <a:cxnLst/>
            <a:rect l="l" t="t" r="r" b="b"/>
            <a:pathLst>
              <a:path h="384175">
                <a:moveTo>
                  <a:pt x="0" y="383794"/>
                </a:moveTo>
                <a:lnTo>
                  <a:pt x="0" y="0"/>
                </a:lnTo>
              </a:path>
            </a:pathLst>
          </a:custGeom>
          <a:ln w="6350">
            <a:solidFill>
              <a:srgbClr val="004689"/>
            </a:solidFill>
          </a:ln>
        </p:spPr>
        <p:txBody>
          <a:bodyPr wrap="square" lIns="0" tIns="0" rIns="0" bIns="0" rtlCol="0"/>
          <a:lstStyle/>
          <a:p>
            <a:endParaRPr/>
          </a:p>
        </p:txBody>
      </p:sp>
      <p:sp>
        <p:nvSpPr>
          <p:cNvPr id="36" name="object 36"/>
          <p:cNvSpPr/>
          <p:nvPr/>
        </p:nvSpPr>
        <p:spPr>
          <a:xfrm>
            <a:off x="986699" y="4402378"/>
            <a:ext cx="664210" cy="0"/>
          </a:xfrm>
          <a:custGeom>
            <a:avLst/>
            <a:gdLst/>
            <a:ahLst/>
            <a:cxnLst/>
            <a:rect l="l" t="t" r="r" b="b"/>
            <a:pathLst>
              <a:path w="664210">
                <a:moveTo>
                  <a:pt x="0" y="0"/>
                </a:moveTo>
                <a:lnTo>
                  <a:pt x="664146" y="0"/>
                </a:lnTo>
              </a:path>
            </a:pathLst>
          </a:custGeom>
          <a:ln w="6350">
            <a:solidFill>
              <a:srgbClr val="004689"/>
            </a:solidFill>
          </a:ln>
        </p:spPr>
        <p:txBody>
          <a:bodyPr wrap="square" lIns="0" tIns="0" rIns="0" bIns="0" rtlCol="0"/>
          <a:lstStyle/>
          <a:p>
            <a:endParaRPr/>
          </a:p>
        </p:txBody>
      </p:sp>
      <p:sp>
        <p:nvSpPr>
          <p:cNvPr id="37" name="object 37"/>
          <p:cNvSpPr/>
          <p:nvPr/>
        </p:nvSpPr>
        <p:spPr>
          <a:xfrm>
            <a:off x="1650847" y="4402378"/>
            <a:ext cx="924560" cy="0"/>
          </a:xfrm>
          <a:custGeom>
            <a:avLst/>
            <a:gdLst/>
            <a:ahLst/>
            <a:cxnLst/>
            <a:rect l="l" t="t" r="r" b="b"/>
            <a:pathLst>
              <a:path w="924560">
                <a:moveTo>
                  <a:pt x="0" y="0"/>
                </a:moveTo>
                <a:lnTo>
                  <a:pt x="924394" y="0"/>
                </a:lnTo>
              </a:path>
            </a:pathLst>
          </a:custGeom>
          <a:ln w="6350">
            <a:solidFill>
              <a:srgbClr val="004689"/>
            </a:solidFill>
          </a:ln>
        </p:spPr>
        <p:txBody>
          <a:bodyPr wrap="square" lIns="0" tIns="0" rIns="0" bIns="0" rtlCol="0"/>
          <a:lstStyle/>
          <a:p>
            <a:endParaRPr/>
          </a:p>
        </p:txBody>
      </p:sp>
      <p:sp>
        <p:nvSpPr>
          <p:cNvPr id="38" name="object 38"/>
          <p:cNvSpPr/>
          <p:nvPr/>
        </p:nvSpPr>
        <p:spPr>
          <a:xfrm>
            <a:off x="2575242" y="4402378"/>
            <a:ext cx="1276350" cy="0"/>
          </a:xfrm>
          <a:custGeom>
            <a:avLst/>
            <a:gdLst/>
            <a:ahLst/>
            <a:cxnLst/>
            <a:rect l="l" t="t" r="r" b="b"/>
            <a:pathLst>
              <a:path w="1276350">
                <a:moveTo>
                  <a:pt x="0" y="0"/>
                </a:moveTo>
                <a:lnTo>
                  <a:pt x="1276350" y="0"/>
                </a:lnTo>
              </a:path>
            </a:pathLst>
          </a:custGeom>
          <a:ln w="6350">
            <a:solidFill>
              <a:srgbClr val="004689"/>
            </a:solidFill>
          </a:ln>
        </p:spPr>
        <p:txBody>
          <a:bodyPr wrap="square" lIns="0" tIns="0" rIns="0" bIns="0" rtlCol="0"/>
          <a:lstStyle/>
          <a:p>
            <a:endParaRPr/>
          </a:p>
        </p:txBody>
      </p:sp>
      <p:sp>
        <p:nvSpPr>
          <p:cNvPr id="39" name="object 39"/>
          <p:cNvSpPr/>
          <p:nvPr/>
        </p:nvSpPr>
        <p:spPr>
          <a:xfrm>
            <a:off x="3851592" y="4402378"/>
            <a:ext cx="38100" cy="0"/>
          </a:xfrm>
          <a:custGeom>
            <a:avLst/>
            <a:gdLst/>
            <a:ahLst/>
            <a:cxnLst/>
            <a:rect l="l" t="t" r="r" b="b"/>
            <a:pathLst>
              <a:path w="38100">
                <a:moveTo>
                  <a:pt x="0" y="0"/>
                </a:moveTo>
                <a:lnTo>
                  <a:pt x="38100" y="0"/>
                </a:lnTo>
              </a:path>
            </a:pathLst>
          </a:custGeom>
          <a:ln w="6350">
            <a:solidFill>
              <a:srgbClr val="004689"/>
            </a:solidFill>
          </a:ln>
        </p:spPr>
        <p:txBody>
          <a:bodyPr wrap="square" lIns="0" tIns="0" rIns="0" bIns="0" rtlCol="0"/>
          <a:lstStyle/>
          <a:p>
            <a:endParaRPr/>
          </a:p>
        </p:txBody>
      </p:sp>
      <p:sp>
        <p:nvSpPr>
          <p:cNvPr id="40" name="object 40"/>
          <p:cNvSpPr/>
          <p:nvPr/>
        </p:nvSpPr>
        <p:spPr>
          <a:xfrm>
            <a:off x="3889692" y="4402378"/>
            <a:ext cx="2153285" cy="0"/>
          </a:xfrm>
          <a:custGeom>
            <a:avLst/>
            <a:gdLst/>
            <a:ahLst/>
            <a:cxnLst/>
            <a:rect l="l" t="t" r="r" b="b"/>
            <a:pathLst>
              <a:path w="2153285">
                <a:moveTo>
                  <a:pt x="0" y="0"/>
                </a:moveTo>
                <a:lnTo>
                  <a:pt x="2153069" y="0"/>
                </a:lnTo>
              </a:path>
            </a:pathLst>
          </a:custGeom>
          <a:ln w="6350">
            <a:solidFill>
              <a:srgbClr val="004689"/>
            </a:solidFill>
          </a:ln>
        </p:spPr>
        <p:txBody>
          <a:bodyPr wrap="square" lIns="0" tIns="0" rIns="0" bIns="0" rtlCol="0"/>
          <a:lstStyle/>
          <a:p>
            <a:endParaRPr/>
          </a:p>
        </p:txBody>
      </p:sp>
      <p:sp>
        <p:nvSpPr>
          <p:cNvPr id="41" name="object 41"/>
          <p:cNvSpPr txBox="1"/>
          <p:nvPr/>
        </p:nvSpPr>
        <p:spPr>
          <a:xfrm>
            <a:off x="1737553" y="4073383"/>
            <a:ext cx="1968500" cy="261620"/>
          </a:xfrm>
          <a:prstGeom prst="rect">
            <a:avLst/>
          </a:prstGeom>
        </p:spPr>
        <p:txBody>
          <a:bodyPr vert="horz" wrap="square" lIns="0" tIns="12700" rIns="0" bIns="0" rtlCol="0">
            <a:spAutoFit/>
          </a:bodyPr>
          <a:lstStyle/>
          <a:p>
            <a:pPr>
              <a:lnSpc>
                <a:spcPts val="930"/>
              </a:lnSpc>
              <a:spcBef>
                <a:spcPts val="100"/>
              </a:spcBef>
            </a:pPr>
            <a:r>
              <a:rPr sz="800" spc="25" dirty="0">
                <a:solidFill>
                  <a:srgbClr val="004689"/>
                </a:solidFill>
                <a:latin typeface="Calibri"/>
                <a:cs typeface="Calibri"/>
              </a:rPr>
              <a:t>Vencimiento</a:t>
            </a:r>
            <a:endParaRPr sz="800">
              <a:latin typeface="Calibri"/>
              <a:cs typeface="Calibri"/>
            </a:endParaRPr>
          </a:p>
          <a:p>
            <a:pPr>
              <a:lnSpc>
                <a:spcPts val="930"/>
              </a:lnSpc>
              <a:tabLst>
                <a:tab pos="767080" algn="l"/>
                <a:tab pos="1955164" algn="l"/>
              </a:tabLst>
            </a:pPr>
            <a:r>
              <a:rPr sz="800" spc="20" dirty="0">
                <a:solidFill>
                  <a:srgbClr val="004689"/>
                </a:solidFill>
                <a:latin typeface="Calibri"/>
                <a:cs typeface="Calibri"/>
              </a:rPr>
              <a:t>del</a:t>
            </a:r>
            <a:r>
              <a:rPr sz="800" spc="-100" dirty="0">
                <a:solidFill>
                  <a:srgbClr val="004689"/>
                </a:solidFill>
                <a:latin typeface="Calibri"/>
                <a:cs typeface="Calibri"/>
              </a:rPr>
              <a:t> </a:t>
            </a:r>
            <a:r>
              <a:rPr sz="800" spc="20" dirty="0">
                <a:solidFill>
                  <a:srgbClr val="004689"/>
                </a:solidFill>
                <a:latin typeface="Calibri"/>
                <a:cs typeface="Calibri"/>
              </a:rPr>
              <a:t>contrato:	</a:t>
            </a:r>
            <a:r>
              <a:rPr sz="800" u="dash" spc="20" dirty="0">
                <a:solidFill>
                  <a:srgbClr val="004689"/>
                </a:solidFill>
                <a:uFill>
                  <a:solidFill>
                    <a:srgbClr val="91A7D1"/>
                  </a:solidFill>
                </a:uFill>
                <a:latin typeface="Times New Roman"/>
                <a:cs typeface="Times New Roman"/>
              </a:rPr>
              <a:t> 	</a:t>
            </a:r>
            <a:endParaRPr sz="800">
              <a:latin typeface="Times New Roman"/>
              <a:cs typeface="Times New Roman"/>
            </a:endParaRPr>
          </a:p>
        </p:txBody>
      </p:sp>
      <p:sp>
        <p:nvSpPr>
          <p:cNvPr id="42" name="object 42"/>
          <p:cNvSpPr txBox="1"/>
          <p:nvPr/>
        </p:nvSpPr>
        <p:spPr>
          <a:xfrm>
            <a:off x="3984030" y="4130583"/>
            <a:ext cx="567690" cy="147320"/>
          </a:xfrm>
          <a:prstGeom prst="rect">
            <a:avLst/>
          </a:prstGeom>
        </p:spPr>
        <p:txBody>
          <a:bodyPr vert="horz" wrap="square" lIns="0" tIns="12700" rIns="0" bIns="0" rtlCol="0">
            <a:spAutoFit/>
          </a:bodyPr>
          <a:lstStyle/>
          <a:p>
            <a:pPr>
              <a:lnSpc>
                <a:spcPct val="100000"/>
              </a:lnSpc>
              <a:spcBef>
                <a:spcPts val="100"/>
              </a:spcBef>
            </a:pPr>
            <a:r>
              <a:rPr sz="800" spc="25" dirty="0">
                <a:solidFill>
                  <a:srgbClr val="004689"/>
                </a:solidFill>
                <a:latin typeface="Calibri"/>
                <a:cs typeface="Calibri"/>
              </a:rPr>
              <a:t>Prima</a:t>
            </a:r>
            <a:r>
              <a:rPr sz="800" spc="-55" dirty="0">
                <a:solidFill>
                  <a:srgbClr val="004689"/>
                </a:solidFill>
                <a:latin typeface="Calibri"/>
                <a:cs typeface="Calibri"/>
              </a:rPr>
              <a:t> </a:t>
            </a:r>
            <a:r>
              <a:rPr sz="800" spc="20" dirty="0">
                <a:solidFill>
                  <a:srgbClr val="004689"/>
                </a:solidFill>
                <a:latin typeface="Calibri"/>
                <a:cs typeface="Calibri"/>
              </a:rPr>
              <a:t>anual:</a:t>
            </a:r>
            <a:endParaRPr sz="800">
              <a:latin typeface="Calibri"/>
              <a:cs typeface="Calibri"/>
            </a:endParaRPr>
          </a:p>
        </p:txBody>
      </p:sp>
      <p:sp>
        <p:nvSpPr>
          <p:cNvPr id="43" name="object 43"/>
          <p:cNvSpPr txBox="1"/>
          <p:nvPr/>
        </p:nvSpPr>
        <p:spPr>
          <a:xfrm>
            <a:off x="5544586" y="4130583"/>
            <a:ext cx="68580" cy="147320"/>
          </a:xfrm>
          <a:prstGeom prst="rect">
            <a:avLst/>
          </a:prstGeom>
        </p:spPr>
        <p:txBody>
          <a:bodyPr vert="horz" wrap="square" lIns="0" tIns="12700" rIns="0" bIns="0" rtlCol="0">
            <a:spAutoFit/>
          </a:bodyPr>
          <a:lstStyle/>
          <a:p>
            <a:pPr>
              <a:lnSpc>
                <a:spcPct val="100000"/>
              </a:lnSpc>
              <a:spcBef>
                <a:spcPts val="100"/>
              </a:spcBef>
            </a:pPr>
            <a:r>
              <a:rPr sz="800" spc="30" dirty="0">
                <a:solidFill>
                  <a:srgbClr val="004689"/>
                </a:solidFill>
                <a:latin typeface="Calibri"/>
                <a:cs typeface="Calibri"/>
              </a:rPr>
              <a:t>€</a:t>
            </a:r>
            <a:endParaRPr sz="800">
              <a:latin typeface="Calibri"/>
              <a:cs typeface="Calibri"/>
            </a:endParaRPr>
          </a:p>
        </p:txBody>
      </p:sp>
      <p:sp>
        <p:nvSpPr>
          <p:cNvPr id="44" name="object 44"/>
          <p:cNvSpPr txBox="1"/>
          <p:nvPr/>
        </p:nvSpPr>
        <p:spPr>
          <a:xfrm>
            <a:off x="973999" y="9720385"/>
            <a:ext cx="1797050" cy="533400"/>
          </a:xfrm>
          <a:prstGeom prst="rect">
            <a:avLst/>
          </a:prstGeom>
        </p:spPr>
        <p:txBody>
          <a:bodyPr vert="horz" wrap="square" lIns="0" tIns="99060" rIns="0" bIns="0" rtlCol="0">
            <a:spAutoFit/>
          </a:bodyPr>
          <a:lstStyle/>
          <a:p>
            <a:pPr algn="ctr">
              <a:lnSpc>
                <a:spcPct val="100000"/>
              </a:lnSpc>
              <a:spcBef>
                <a:spcPts val="780"/>
              </a:spcBef>
            </a:pPr>
            <a:r>
              <a:rPr sz="1100" dirty="0">
                <a:solidFill>
                  <a:srgbClr val="6078AD"/>
                </a:solidFill>
                <a:latin typeface="Calibri"/>
                <a:cs typeface="Calibri"/>
              </a:rPr>
              <a:t>¿Qué </a:t>
            </a:r>
            <a:r>
              <a:rPr sz="1100" spc="15" dirty="0">
                <a:solidFill>
                  <a:srgbClr val="6078AD"/>
                </a:solidFill>
                <a:latin typeface="Calibri"/>
                <a:cs typeface="Calibri"/>
              </a:rPr>
              <a:t>le </a:t>
            </a:r>
            <a:r>
              <a:rPr sz="1100" spc="35" dirty="0">
                <a:solidFill>
                  <a:srgbClr val="6078AD"/>
                </a:solidFill>
                <a:latin typeface="Calibri"/>
                <a:cs typeface="Calibri"/>
              </a:rPr>
              <a:t>importa </a:t>
            </a:r>
            <a:r>
              <a:rPr sz="1100" spc="45" dirty="0">
                <a:solidFill>
                  <a:srgbClr val="6078AD"/>
                </a:solidFill>
                <a:latin typeface="Calibri"/>
                <a:cs typeface="Calibri"/>
              </a:rPr>
              <a:t>a </a:t>
            </a:r>
            <a:r>
              <a:rPr sz="1100" spc="25" dirty="0">
                <a:solidFill>
                  <a:srgbClr val="6078AD"/>
                </a:solidFill>
                <a:latin typeface="Calibri"/>
                <a:cs typeface="Calibri"/>
              </a:rPr>
              <a:t>usted</a:t>
            </a:r>
            <a:r>
              <a:rPr sz="1100" spc="-155" dirty="0">
                <a:solidFill>
                  <a:srgbClr val="6078AD"/>
                </a:solidFill>
                <a:latin typeface="Calibri"/>
                <a:cs typeface="Calibri"/>
              </a:rPr>
              <a:t> </a:t>
            </a:r>
            <a:r>
              <a:rPr sz="1100" spc="10" dirty="0">
                <a:solidFill>
                  <a:srgbClr val="6078AD"/>
                </a:solidFill>
                <a:latin typeface="Calibri"/>
                <a:cs typeface="Calibri"/>
              </a:rPr>
              <a:t>más?</a:t>
            </a:r>
            <a:endParaRPr sz="1100">
              <a:latin typeface="Calibri"/>
              <a:cs typeface="Calibri"/>
            </a:endParaRPr>
          </a:p>
          <a:p>
            <a:pPr marR="99060" algn="ctr">
              <a:lnSpc>
                <a:spcPct val="100000"/>
              </a:lnSpc>
              <a:spcBef>
                <a:spcPts val="680"/>
              </a:spcBef>
            </a:pPr>
            <a:r>
              <a:rPr sz="1100" spc="10" dirty="0">
                <a:solidFill>
                  <a:srgbClr val="6078AD"/>
                </a:solidFill>
                <a:latin typeface="Calibri"/>
                <a:cs typeface="Calibri"/>
              </a:rPr>
              <a:t>Mejor</a:t>
            </a:r>
            <a:r>
              <a:rPr sz="1100" spc="-10" dirty="0">
                <a:solidFill>
                  <a:srgbClr val="6078AD"/>
                </a:solidFill>
                <a:latin typeface="Calibri"/>
                <a:cs typeface="Calibri"/>
              </a:rPr>
              <a:t> </a:t>
            </a:r>
            <a:r>
              <a:rPr sz="1100" spc="5" dirty="0">
                <a:solidFill>
                  <a:srgbClr val="6078AD"/>
                </a:solidFill>
                <a:latin typeface="Calibri"/>
                <a:cs typeface="Calibri"/>
              </a:rPr>
              <a:t>Precio</a:t>
            </a:r>
            <a:endParaRPr sz="1100">
              <a:latin typeface="Calibri"/>
              <a:cs typeface="Calibri"/>
            </a:endParaRPr>
          </a:p>
        </p:txBody>
      </p:sp>
      <p:sp>
        <p:nvSpPr>
          <p:cNvPr id="45" name="object 45"/>
          <p:cNvSpPr txBox="1"/>
          <p:nvPr/>
        </p:nvSpPr>
        <p:spPr>
          <a:xfrm>
            <a:off x="4726063" y="10060745"/>
            <a:ext cx="1021080" cy="193040"/>
          </a:xfrm>
          <a:prstGeom prst="rect">
            <a:avLst/>
          </a:prstGeom>
        </p:spPr>
        <p:txBody>
          <a:bodyPr vert="horz" wrap="square" lIns="0" tIns="12700" rIns="0" bIns="0" rtlCol="0">
            <a:spAutoFit/>
          </a:bodyPr>
          <a:lstStyle/>
          <a:p>
            <a:pPr marL="12700">
              <a:lnSpc>
                <a:spcPct val="100000"/>
              </a:lnSpc>
              <a:spcBef>
                <a:spcPts val="100"/>
              </a:spcBef>
            </a:pPr>
            <a:r>
              <a:rPr sz="1100" spc="10" dirty="0">
                <a:solidFill>
                  <a:srgbClr val="6078AD"/>
                </a:solidFill>
                <a:latin typeface="Calibri"/>
                <a:cs typeface="Calibri"/>
              </a:rPr>
              <a:t>Mejor</a:t>
            </a:r>
            <a:r>
              <a:rPr sz="1100" spc="-40" dirty="0">
                <a:solidFill>
                  <a:srgbClr val="6078AD"/>
                </a:solidFill>
                <a:latin typeface="Calibri"/>
                <a:cs typeface="Calibri"/>
              </a:rPr>
              <a:t> </a:t>
            </a:r>
            <a:r>
              <a:rPr sz="1100" spc="25" dirty="0">
                <a:solidFill>
                  <a:srgbClr val="6078AD"/>
                </a:solidFill>
                <a:latin typeface="Calibri"/>
                <a:cs typeface="Calibri"/>
              </a:rPr>
              <a:t>Cobertura</a:t>
            </a:r>
            <a:endParaRPr sz="1100">
              <a:latin typeface="Calibri"/>
              <a:cs typeface="Calibri"/>
            </a:endParaRPr>
          </a:p>
        </p:txBody>
      </p:sp>
      <p:sp>
        <p:nvSpPr>
          <p:cNvPr id="46" name="object 46"/>
          <p:cNvSpPr/>
          <p:nvPr/>
        </p:nvSpPr>
        <p:spPr>
          <a:xfrm>
            <a:off x="1226350" y="10092550"/>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47" name="object 47"/>
          <p:cNvSpPr/>
          <p:nvPr/>
        </p:nvSpPr>
        <p:spPr>
          <a:xfrm>
            <a:off x="1226350" y="10092550"/>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48" name="object 48"/>
          <p:cNvSpPr/>
          <p:nvPr/>
        </p:nvSpPr>
        <p:spPr>
          <a:xfrm>
            <a:off x="4524552" y="10092550"/>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49" name="object 49"/>
          <p:cNvSpPr/>
          <p:nvPr/>
        </p:nvSpPr>
        <p:spPr>
          <a:xfrm>
            <a:off x="4524552" y="10092550"/>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50" name="object 50"/>
          <p:cNvSpPr/>
          <p:nvPr/>
        </p:nvSpPr>
        <p:spPr>
          <a:xfrm>
            <a:off x="2479205" y="4317301"/>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1" name="object 51"/>
          <p:cNvSpPr/>
          <p:nvPr/>
        </p:nvSpPr>
        <p:spPr>
          <a:xfrm>
            <a:off x="3705580" y="4317301"/>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2" name="object 52"/>
          <p:cNvSpPr/>
          <p:nvPr/>
        </p:nvSpPr>
        <p:spPr>
          <a:xfrm>
            <a:off x="1731670" y="3582479"/>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53" name="object 53"/>
          <p:cNvSpPr/>
          <p:nvPr/>
        </p:nvSpPr>
        <p:spPr>
          <a:xfrm>
            <a:off x="1731670" y="3582479"/>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54" name="object 54"/>
          <p:cNvSpPr/>
          <p:nvPr/>
        </p:nvSpPr>
        <p:spPr>
          <a:xfrm>
            <a:off x="2669222" y="3582479"/>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55" name="object 55"/>
          <p:cNvSpPr/>
          <p:nvPr/>
        </p:nvSpPr>
        <p:spPr>
          <a:xfrm>
            <a:off x="2669222" y="3582479"/>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56" name="object 56"/>
          <p:cNvSpPr/>
          <p:nvPr/>
        </p:nvSpPr>
        <p:spPr>
          <a:xfrm>
            <a:off x="2086775" y="3582479"/>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57" name="object 57"/>
          <p:cNvSpPr/>
          <p:nvPr/>
        </p:nvSpPr>
        <p:spPr>
          <a:xfrm>
            <a:off x="2086775" y="3582479"/>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58" name="object 58"/>
          <p:cNvSpPr/>
          <p:nvPr/>
        </p:nvSpPr>
        <p:spPr>
          <a:xfrm>
            <a:off x="3214827" y="3582479"/>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59" name="object 59"/>
          <p:cNvSpPr/>
          <p:nvPr/>
        </p:nvSpPr>
        <p:spPr>
          <a:xfrm>
            <a:off x="3214827" y="3582479"/>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60" name="object 60"/>
          <p:cNvSpPr/>
          <p:nvPr/>
        </p:nvSpPr>
        <p:spPr>
          <a:xfrm>
            <a:off x="0" y="266700"/>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61" name="object 61"/>
          <p:cNvSpPr/>
          <p:nvPr/>
        </p:nvSpPr>
        <p:spPr>
          <a:xfrm>
            <a:off x="7902905" y="266700"/>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62" name="object 62"/>
          <p:cNvSpPr/>
          <p:nvPr/>
        </p:nvSpPr>
        <p:spPr>
          <a:xfrm>
            <a:off x="0" y="10958703"/>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63" name="object 63"/>
          <p:cNvSpPr/>
          <p:nvPr/>
        </p:nvSpPr>
        <p:spPr>
          <a:xfrm>
            <a:off x="7902905" y="10958703"/>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64" name="object 64"/>
          <p:cNvSpPr/>
          <p:nvPr/>
        </p:nvSpPr>
        <p:spPr>
          <a:xfrm>
            <a:off x="266700"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65" name="object 65"/>
          <p:cNvSpPr/>
          <p:nvPr/>
        </p:nvSpPr>
        <p:spPr>
          <a:xfrm>
            <a:off x="266700"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66" name="object 66"/>
          <p:cNvSpPr/>
          <p:nvPr/>
        </p:nvSpPr>
        <p:spPr>
          <a:xfrm>
            <a:off x="7826705"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67" name="object 67"/>
          <p:cNvSpPr/>
          <p:nvPr/>
        </p:nvSpPr>
        <p:spPr>
          <a:xfrm>
            <a:off x="7826705"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68" name="object 68"/>
          <p:cNvSpPr/>
          <p:nvPr/>
        </p:nvSpPr>
        <p:spPr>
          <a:xfrm>
            <a:off x="560953" y="336879"/>
            <a:ext cx="328930" cy="333375"/>
          </a:xfrm>
          <a:custGeom>
            <a:avLst/>
            <a:gdLst/>
            <a:ahLst/>
            <a:cxnLst/>
            <a:rect l="l" t="t" r="r" b="b"/>
            <a:pathLst>
              <a:path w="328930" h="333375">
                <a:moveTo>
                  <a:pt x="164223" y="0"/>
                </a:moveTo>
                <a:lnTo>
                  <a:pt x="120569" y="5949"/>
                </a:lnTo>
                <a:lnTo>
                  <a:pt x="81340" y="22740"/>
                </a:lnTo>
                <a:lnTo>
                  <a:pt x="48102" y="48785"/>
                </a:lnTo>
                <a:lnTo>
                  <a:pt x="22423" y="82495"/>
                </a:lnTo>
                <a:lnTo>
                  <a:pt x="5866" y="122283"/>
                </a:lnTo>
                <a:lnTo>
                  <a:pt x="0" y="166560"/>
                </a:lnTo>
                <a:lnTo>
                  <a:pt x="5866" y="210837"/>
                </a:lnTo>
                <a:lnTo>
                  <a:pt x="22423" y="250625"/>
                </a:lnTo>
                <a:lnTo>
                  <a:pt x="48102" y="284335"/>
                </a:lnTo>
                <a:lnTo>
                  <a:pt x="81340" y="310380"/>
                </a:lnTo>
                <a:lnTo>
                  <a:pt x="120569" y="327171"/>
                </a:lnTo>
                <a:lnTo>
                  <a:pt x="164223" y="333121"/>
                </a:lnTo>
                <a:lnTo>
                  <a:pt x="207877" y="327081"/>
                </a:lnTo>
                <a:lnTo>
                  <a:pt x="247103" y="310092"/>
                </a:lnTo>
                <a:lnTo>
                  <a:pt x="280338" y="283849"/>
                </a:lnTo>
                <a:lnTo>
                  <a:pt x="306014" y="250049"/>
                </a:lnTo>
                <a:lnTo>
                  <a:pt x="322568" y="210388"/>
                </a:lnTo>
                <a:lnTo>
                  <a:pt x="328434" y="166560"/>
                </a:lnTo>
                <a:lnTo>
                  <a:pt x="322568" y="122283"/>
                </a:lnTo>
                <a:lnTo>
                  <a:pt x="306014" y="82495"/>
                </a:lnTo>
                <a:lnTo>
                  <a:pt x="280338" y="48785"/>
                </a:lnTo>
                <a:lnTo>
                  <a:pt x="247103" y="22740"/>
                </a:lnTo>
                <a:lnTo>
                  <a:pt x="207877" y="5949"/>
                </a:lnTo>
                <a:lnTo>
                  <a:pt x="164223" y="0"/>
                </a:lnTo>
                <a:close/>
              </a:path>
            </a:pathLst>
          </a:custGeom>
          <a:solidFill>
            <a:srgbClr val="000000"/>
          </a:solidFill>
        </p:spPr>
        <p:txBody>
          <a:bodyPr wrap="square" lIns="0" tIns="0" rIns="0" bIns="0" rtlCol="0"/>
          <a:lstStyle/>
          <a:p>
            <a:endParaRPr/>
          </a:p>
        </p:txBody>
      </p:sp>
      <p:sp>
        <p:nvSpPr>
          <p:cNvPr id="69" name="object 69"/>
          <p:cNvSpPr/>
          <p:nvPr/>
        </p:nvSpPr>
        <p:spPr>
          <a:xfrm>
            <a:off x="1079121" y="2432282"/>
            <a:ext cx="147229" cy="152400"/>
          </a:xfrm>
          <a:prstGeom prst="rect">
            <a:avLst/>
          </a:prstGeom>
          <a:blipFill>
            <a:blip r:embed="rId3" cstate="print"/>
            <a:stretch>
              <a:fillRect/>
            </a:stretch>
          </a:blipFill>
        </p:spPr>
        <p:txBody>
          <a:bodyPr wrap="square" lIns="0" tIns="0" rIns="0" bIns="0" rtlCol="0"/>
          <a:lstStyle/>
          <a:p>
            <a:endParaRPr/>
          </a:p>
        </p:txBody>
      </p:sp>
      <p:sp>
        <p:nvSpPr>
          <p:cNvPr id="71" name="object 71"/>
          <p:cNvSpPr/>
          <p:nvPr/>
        </p:nvSpPr>
        <p:spPr>
          <a:xfrm>
            <a:off x="789792" y="4835094"/>
            <a:ext cx="107911" cy="107924"/>
          </a:xfrm>
          <a:prstGeom prst="rect">
            <a:avLst/>
          </a:prstGeom>
          <a:blipFill>
            <a:blip r:embed="rId4" cstate="print"/>
            <a:stretch>
              <a:fillRect/>
            </a:stretch>
          </a:blipFill>
        </p:spPr>
        <p:txBody>
          <a:bodyPr wrap="square" lIns="0" tIns="0" rIns="0" bIns="0" rtlCol="0"/>
          <a:lstStyle/>
          <a:p>
            <a:endParaRPr/>
          </a:p>
        </p:txBody>
      </p:sp>
      <p:sp>
        <p:nvSpPr>
          <p:cNvPr id="72" name="object 72"/>
          <p:cNvSpPr/>
          <p:nvPr/>
        </p:nvSpPr>
        <p:spPr>
          <a:xfrm>
            <a:off x="781972" y="7306133"/>
            <a:ext cx="107911" cy="107924"/>
          </a:xfrm>
          <a:prstGeom prst="rect">
            <a:avLst/>
          </a:prstGeom>
          <a:blipFill>
            <a:blip r:embed="rId3" cstate="print"/>
            <a:stretch>
              <a:fillRect/>
            </a:stretch>
          </a:blipFill>
        </p:spPr>
        <p:txBody>
          <a:bodyPr wrap="square" lIns="0" tIns="0" rIns="0" bIns="0" rtlCol="0"/>
          <a:lstStyle/>
          <a:p>
            <a:endParaRPr/>
          </a:p>
        </p:txBody>
      </p:sp>
      <p:sp>
        <p:nvSpPr>
          <p:cNvPr id="73" name="object 73"/>
          <p:cNvSpPr txBox="1"/>
          <p:nvPr/>
        </p:nvSpPr>
        <p:spPr>
          <a:xfrm>
            <a:off x="1064770" y="209268"/>
            <a:ext cx="6545870" cy="612988"/>
          </a:xfrm>
          <a:prstGeom prst="rect">
            <a:avLst/>
          </a:prstGeom>
        </p:spPr>
        <p:txBody>
          <a:bodyPr vert="horz" wrap="square" lIns="0" tIns="15240" rIns="0" bIns="0" rtlCol="0">
            <a:spAutoFit/>
          </a:bodyPr>
          <a:lstStyle/>
          <a:p>
            <a:pPr marL="12700">
              <a:lnSpc>
                <a:spcPct val="100000"/>
              </a:lnSpc>
              <a:spcBef>
                <a:spcPts val="120"/>
              </a:spcBef>
            </a:pPr>
            <a:r>
              <a:rPr sz="800" b="1" spc="10" dirty="0">
                <a:latin typeface="Arial"/>
                <a:cs typeface="Arial"/>
              </a:rPr>
              <a:t>En caso de que tenga </a:t>
            </a:r>
            <a:r>
              <a:rPr sz="800" b="1" spc="5" dirty="0">
                <a:latin typeface="Arial"/>
                <a:cs typeface="Arial"/>
              </a:rPr>
              <a:t>vivienda propia </a:t>
            </a:r>
            <a:r>
              <a:rPr sz="800" b="1" spc="10" dirty="0">
                <a:latin typeface="Arial"/>
                <a:cs typeface="Arial"/>
              </a:rPr>
              <a:t>y tenga seguro de</a:t>
            </a:r>
            <a:r>
              <a:rPr sz="800" b="1" spc="-35" dirty="0">
                <a:latin typeface="Arial"/>
                <a:cs typeface="Arial"/>
              </a:rPr>
              <a:t> </a:t>
            </a:r>
            <a:r>
              <a:rPr sz="800" b="1" spc="5" dirty="0" err="1">
                <a:latin typeface="Arial"/>
                <a:cs typeface="Arial"/>
              </a:rPr>
              <a:t>hogar</a:t>
            </a:r>
            <a:r>
              <a:rPr sz="800" b="1" spc="5" dirty="0" smtClean="0">
                <a:latin typeface="Arial"/>
                <a:cs typeface="Arial"/>
              </a:rPr>
              <a:t>:</a:t>
            </a:r>
            <a:endParaRPr lang="es-ES" sz="800" b="1" spc="5" dirty="0" smtClean="0">
              <a:latin typeface="Arial"/>
              <a:cs typeface="Arial"/>
            </a:endParaRPr>
          </a:p>
          <a:p>
            <a:pPr marL="12700">
              <a:lnSpc>
                <a:spcPct val="100000"/>
              </a:lnSpc>
              <a:spcBef>
                <a:spcPts val="120"/>
              </a:spcBef>
            </a:pPr>
            <a:endParaRPr sz="800" dirty="0">
              <a:latin typeface="Arial"/>
              <a:cs typeface="Arial"/>
            </a:endParaRPr>
          </a:p>
          <a:p>
            <a:pPr marL="12700">
              <a:lnSpc>
                <a:spcPct val="100000"/>
              </a:lnSpc>
              <a:spcBef>
                <a:spcPts val="20"/>
              </a:spcBef>
            </a:pPr>
            <a:r>
              <a:rPr sz="800" b="1" spc="10" dirty="0">
                <a:latin typeface="Arial"/>
                <a:cs typeface="Arial"/>
              </a:rPr>
              <a:t>Aquí </a:t>
            </a:r>
            <a:r>
              <a:rPr sz="800" b="1" spc="5" dirty="0">
                <a:latin typeface="Arial"/>
                <a:cs typeface="Arial"/>
              </a:rPr>
              <a:t>lo </a:t>
            </a:r>
            <a:r>
              <a:rPr sz="800" b="1" spc="10" dirty="0">
                <a:latin typeface="Arial"/>
                <a:cs typeface="Arial"/>
              </a:rPr>
              <a:t>mejor es que me </a:t>
            </a:r>
            <a:r>
              <a:rPr sz="800" b="1" spc="5" dirty="0">
                <a:latin typeface="Arial"/>
                <a:cs typeface="Arial"/>
              </a:rPr>
              <a:t>envíes </a:t>
            </a:r>
            <a:r>
              <a:rPr sz="800" b="1" spc="10" dirty="0">
                <a:latin typeface="Arial"/>
                <a:cs typeface="Arial"/>
              </a:rPr>
              <a:t>por </a:t>
            </a:r>
            <a:r>
              <a:rPr sz="800" b="1" spc="5" dirty="0">
                <a:latin typeface="Arial"/>
                <a:cs typeface="Arial"/>
              </a:rPr>
              <a:t>correo la </a:t>
            </a:r>
            <a:r>
              <a:rPr sz="800" b="1" spc="5" dirty="0" err="1" smtClean="0">
                <a:latin typeface="Arial"/>
                <a:cs typeface="Arial"/>
              </a:rPr>
              <a:t>póliza</a:t>
            </a:r>
            <a:r>
              <a:rPr lang="es-ES" sz="800" b="1" spc="5" dirty="0" smtClean="0">
                <a:latin typeface="Arial"/>
                <a:cs typeface="Arial"/>
              </a:rPr>
              <a:t> para analizar si podemos mejorarla, </a:t>
            </a:r>
            <a:r>
              <a:rPr sz="800" b="1" spc="10" dirty="0" err="1" smtClean="0">
                <a:latin typeface="Arial"/>
                <a:cs typeface="Arial"/>
              </a:rPr>
              <a:t>ya</a:t>
            </a:r>
            <a:r>
              <a:rPr sz="800" b="1" spc="10" dirty="0" smtClean="0">
                <a:latin typeface="Arial"/>
                <a:cs typeface="Arial"/>
              </a:rPr>
              <a:t> </a:t>
            </a:r>
            <a:r>
              <a:rPr sz="800" b="1" spc="10" dirty="0">
                <a:latin typeface="Arial"/>
                <a:cs typeface="Arial"/>
              </a:rPr>
              <a:t>que habrá </a:t>
            </a:r>
            <a:r>
              <a:rPr sz="800" b="1" spc="5" dirty="0">
                <a:latin typeface="Arial"/>
                <a:cs typeface="Arial"/>
              </a:rPr>
              <a:t>datos </a:t>
            </a:r>
            <a:r>
              <a:rPr sz="800" b="1" spc="10" dirty="0">
                <a:latin typeface="Arial"/>
                <a:cs typeface="Arial"/>
              </a:rPr>
              <a:t>que </a:t>
            </a:r>
            <a:r>
              <a:rPr sz="800" b="1" spc="10" dirty="0" err="1" smtClean="0">
                <a:latin typeface="Arial"/>
                <a:cs typeface="Arial"/>
              </a:rPr>
              <a:t>prob</a:t>
            </a:r>
            <a:r>
              <a:rPr lang="es-ES" sz="800" b="1" spc="10" dirty="0" smtClean="0">
                <a:latin typeface="Arial"/>
                <a:cs typeface="Arial"/>
              </a:rPr>
              <a:t>a</a:t>
            </a:r>
            <a:r>
              <a:rPr sz="800" b="1" spc="10" dirty="0" err="1" smtClean="0">
                <a:latin typeface="Arial"/>
                <a:cs typeface="Arial"/>
              </a:rPr>
              <a:t>blemente</a:t>
            </a:r>
            <a:r>
              <a:rPr sz="800" b="1" spc="-5" dirty="0" smtClean="0">
                <a:latin typeface="Arial"/>
                <a:cs typeface="Arial"/>
              </a:rPr>
              <a:t> </a:t>
            </a:r>
            <a:r>
              <a:rPr sz="800" b="1" spc="10" dirty="0" err="1" smtClean="0">
                <a:latin typeface="Arial"/>
                <a:cs typeface="Arial"/>
              </a:rPr>
              <a:t>desconozcas</a:t>
            </a:r>
            <a:r>
              <a:rPr lang="es-ES" sz="800" dirty="0" smtClean="0">
                <a:latin typeface="Arial"/>
                <a:cs typeface="Arial"/>
              </a:rPr>
              <a:t>. </a:t>
            </a:r>
            <a:r>
              <a:rPr sz="800" b="1" spc="5" dirty="0" smtClean="0">
                <a:latin typeface="Arial"/>
                <a:cs typeface="Arial"/>
              </a:rPr>
              <a:t>(</a:t>
            </a:r>
            <a:r>
              <a:rPr sz="800" b="1" spc="5" dirty="0">
                <a:latin typeface="Arial"/>
                <a:cs typeface="Arial"/>
              </a:rPr>
              <a:t>si queréis, </a:t>
            </a:r>
            <a:r>
              <a:rPr sz="800" b="1" spc="10" dirty="0">
                <a:latin typeface="Arial"/>
                <a:cs typeface="Arial"/>
              </a:rPr>
              <a:t>podéis </a:t>
            </a:r>
            <a:r>
              <a:rPr sz="800" b="1" spc="5" dirty="0">
                <a:latin typeface="Arial"/>
                <a:cs typeface="Arial"/>
              </a:rPr>
              <a:t>explicar  las diferencias entre infraseguro </a:t>
            </a:r>
            <a:r>
              <a:rPr sz="800" b="1" spc="10" dirty="0">
                <a:latin typeface="Arial"/>
                <a:cs typeface="Arial"/>
              </a:rPr>
              <a:t>y</a:t>
            </a:r>
            <a:r>
              <a:rPr sz="800" b="1" spc="5" dirty="0">
                <a:latin typeface="Arial"/>
                <a:cs typeface="Arial"/>
              </a:rPr>
              <a:t> </a:t>
            </a:r>
            <a:r>
              <a:rPr sz="800" b="1" spc="5" dirty="0" err="1">
                <a:latin typeface="Arial"/>
                <a:cs typeface="Arial"/>
              </a:rPr>
              <a:t>sobreseguro</a:t>
            </a:r>
            <a:r>
              <a:rPr sz="800" b="1" spc="5" dirty="0" smtClean="0">
                <a:latin typeface="Arial"/>
                <a:cs typeface="Arial"/>
              </a:rPr>
              <a:t>).</a:t>
            </a:r>
            <a:endParaRPr lang="es-ES" sz="800" b="1" spc="5" dirty="0">
              <a:latin typeface="Arial"/>
              <a:cs typeface="Arial"/>
            </a:endParaRPr>
          </a:p>
          <a:p>
            <a:pPr marL="12700">
              <a:lnSpc>
                <a:spcPct val="100000"/>
              </a:lnSpc>
              <a:spcBef>
                <a:spcPts val="20"/>
              </a:spcBef>
            </a:pPr>
            <a:r>
              <a:rPr lang="es-ES" sz="600" b="1" spc="5" dirty="0" smtClean="0">
                <a:latin typeface="Arial"/>
                <a:cs typeface="Arial"/>
              </a:rPr>
              <a:t>* </a:t>
            </a:r>
            <a:r>
              <a:rPr lang="es-ES" sz="600" b="1" dirty="0" smtClean="0">
                <a:latin typeface="Arial"/>
                <a:cs typeface="Arial"/>
              </a:rPr>
              <a:t>Es importante cuando terminemos enviarle un correo resumen con la documentación que necesitamos para el asesoramiento</a:t>
            </a:r>
            <a:endParaRPr sz="600" dirty="0">
              <a:latin typeface="Arial"/>
              <a:cs typeface="Arial"/>
            </a:endParaRPr>
          </a:p>
        </p:txBody>
      </p:sp>
      <p:sp>
        <p:nvSpPr>
          <p:cNvPr id="74" name="object 74"/>
          <p:cNvSpPr txBox="1"/>
          <p:nvPr/>
        </p:nvSpPr>
        <p:spPr>
          <a:xfrm>
            <a:off x="519909" y="10628416"/>
            <a:ext cx="89535" cy="170815"/>
          </a:xfrm>
          <a:prstGeom prst="rect">
            <a:avLst/>
          </a:prstGeom>
        </p:spPr>
        <p:txBody>
          <a:bodyPr vert="horz" wrap="square" lIns="0" tIns="12700" rIns="0" bIns="0" rtlCol="0">
            <a:spAutoFit/>
          </a:bodyPr>
          <a:lstStyle/>
          <a:p>
            <a:pPr marL="12700">
              <a:lnSpc>
                <a:spcPct val="100000"/>
              </a:lnSpc>
              <a:spcBef>
                <a:spcPts val="100"/>
              </a:spcBef>
            </a:pPr>
            <a:r>
              <a:rPr sz="1425" b="1" spc="-622" baseline="-8771" dirty="0">
                <a:latin typeface="Arial"/>
                <a:cs typeface="Arial"/>
              </a:rPr>
              <a:t>7</a:t>
            </a:r>
            <a:r>
              <a:rPr sz="700" spc="30" dirty="0">
                <a:solidFill>
                  <a:srgbClr val="6078AD"/>
                </a:solidFill>
                <a:latin typeface="Calibri"/>
                <a:cs typeface="Calibri"/>
              </a:rPr>
              <a:t>6</a:t>
            </a:r>
            <a:endParaRPr sz="700">
              <a:latin typeface="Calibri"/>
              <a:cs typeface="Calibri"/>
            </a:endParaRPr>
          </a:p>
        </p:txBody>
      </p:sp>
      <p:sp>
        <p:nvSpPr>
          <p:cNvPr id="75" name="object 75"/>
          <p:cNvSpPr txBox="1"/>
          <p:nvPr/>
        </p:nvSpPr>
        <p:spPr>
          <a:xfrm>
            <a:off x="998427" y="1787549"/>
            <a:ext cx="5060950" cy="2168799"/>
          </a:xfrm>
          <a:prstGeom prst="rect">
            <a:avLst/>
          </a:prstGeom>
        </p:spPr>
        <p:txBody>
          <a:bodyPr vert="horz" wrap="square" lIns="0" tIns="12700" rIns="0" bIns="0" rtlCol="0">
            <a:spAutoFit/>
          </a:bodyPr>
          <a:lstStyle/>
          <a:p>
            <a:pPr marL="268605" marR="964565">
              <a:lnSpc>
                <a:spcPct val="108300"/>
              </a:lnSpc>
              <a:spcBef>
                <a:spcPts val="100"/>
              </a:spcBef>
            </a:pPr>
            <a:r>
              <a:rPr sz="1000" spc="25" dirty="0">
                <a:solidFill>
                  <a:srgbClr val="6078AD"/>
                </a:solidFill>
                <a:latin typeface="Calibri"/>
                <a:cs typeface="Calibri"/>
              </a:rPr>
              <a:t>Muchas</a:t>
            </a:r>
            <a:r>
              <a:rPr sz="1000" spc="-5" dirty="0">
                <a:solidFill>
                  <a:srgbClr val="6078AD"/>
                </a:solidFill>
                <a:latin typeface="Calibri"/>
                <a:cs typeface="Calibri"/>
              </a:rPr>
              <a:t> </a:t>
            </a:r>
            <a:r>
              <a:rPr sz="1000" spc="25" dirty="0">
                <a:solidFill>
                  <a:srgbClr val="6078AD"/>
                </a:solidFill>
                <a:latin typeface="Calibri"/>
                <a:cs typeface="Calibri"/>
              </a:rPr>
              <a:t>pólizas</a:t>
            </a:r>
            <a:r>
              <a:rPr sz="1000" dirty="0">
                <a:solidFill>
                  <a:srgbClr val="6078AD"/>
                </a:solidFill>
                <a:latin typeface="Calibri"/>
                <a:cs typeface="Calibri"/>
              </a:rPr>
              <a:t> </a:t>
            </a:r>
            <a:r>
              <a:rPr sz="1000" spc="15" dirty="0">
                <a:solidFill>
                  <a:srgbClr val="6078AD"/>
                </a:solidFill>
                <a:latin typeface="Calibri"/>
                <a:cs typeface="Calibri"/>
              </a:rPr>
              <a:t>de</a:t>
            </a:r>
            <a:r>
              <a:rPr sz="1000" spc="-5" dirty="0">
                <a:solidFill>
                  <a:srgbClr val="6078AD"/>
                </a:solidFill>
                <a:latin typeface="Calibri"/>
                <a:cs typeface="Calibri"/>
              </a:rPr>
              <a:t> </a:t>
            </a:r>
            <a:r>
              <a:rPr sz="1000" spc="30" dirty="0">
                <a:solidFill>
                  <a:srgbClr val="6078AD"/>
                </a:solidFill>
                <a:latin typeface="Calibri"/>
                <a:cs typeface="Calibri"/>
              </a:rPr>
              <a:t>hogar</a:t>
            </a:r>
            <a:r>
              <a:rPr sz="1000" dirty="0">
                <a:solidFill>
                  <a:srgbClr val="6078AD"/>
                </a:solidFill>
                <a:latin typeface="Calibri"/>
                <a:cs typeface="Calibri"/>
              </a:rPr>
              <a:t> </a:t>
            </a:r>
            <a:r>
              <a:rPr sz="1000" spc="20" dirty="0">
                <a:solidFill>
                  <a:srgbClr val="6078AD"/>
                </a:solidFill>
                <a:latin typeface="Calibri"/>
                <a:cs typeface="Calibri"/>
              </a:rPr>
              <a:t>adolecen</a:t>
            </a:r>
            <a:r>
              <a:rPr sz="1000" spc="-5" dirty="0">
                <a:solidFill>
                  <a:srgbClr val="6078AD"/>
                </a:solidFill>
                <a:latin typeface="Calibri"/>
                <a:cs typeface="Calibri"/>
              </a:rPr>
              <a:t> </a:t>
            </a:r>
            <a:r>
              <a:rPr sz="1000" spc="15" dirty="0">
                <a:solidFill>
                  <a:srgbClr val="6078AD"/>
                </a:solidFill>
                <a:latin typeface="Calibri"/>
                <a:cs typeface="Calibri"/>
              </a:rPr>
              <a:t>de</a:t>
            </a:r>
            <a:r>
              <a:rPr sz="1000" dirty="0">
                <a:solidFill>
                  <a:srgbClr val="6078AD"/>
                </a:solidFill>
                <a:latin typeface="Calibri"/>
                <a:cs typeface="Calibri"/>
              </a:rPr>
              <a:t> </a:t>
            </a:r>
            <a:r>
              <a:rPr sz="1000" spc="20" dirty="0">
                <a:solidFill>
                  <a:srgbClr val="6078AD"/>
                </a:solidFill>
                <a:latin typeface="Calibri"/>
                <a:cs typeface="Calibri"/>
              </a:rPr>
              <a:t>vicios</a:t>
            </a:r>
            <a:r>
              <a:rPr sz="1000" dirty="0">
                <a:solidFill>
                  <a:srgbClr val="6078AD"/>
                </a:solidFill>
                <a:latin typeface="Calibri"/>
                <a:cs typeface="Calibri"/>
              </a:rPr>
              <a:t> </a:t>
            </a:r>
            <a:r>
              <a:rPr sz="1000" spc="20" dirty="0">
                <a:solidFill>
                  <a:srgbClr val="6078AD"/>
                </a:solidFill>
                <a:latin typeface="Calibri"/>
                <a:cs typeface="Calibri"/>
              </a:rPr>
              <a:t>ocultos</a:t>
            </a:r>
            <a:r>
              <a:rPr sz="1000" spc="-5" dirty="0">
                <a:solidFill>
                  <a:srgbClr val="6078AD"/>
                </a:solidFill>
                <a:latin typeface="Calibri"/>
                <a:cs typeface="Calibri"/>
              </a:rPr>
              <a:t> </a:t>
            </a:r>
            <a:r>
              <a:rPr sz="1000" spc="25" dirty="0">
                <a:solidFill>
                  <a:srgbClr val="6078AD"/>
                </a:solidFill>
                <a:latin typeface="Calibri"/>
                <a:cs typeface="Calibri"/>
              </a:rPr>
              <a:t>en</a:t>
            </a:r>
            <a:r>
              <a:rPr sz="1000" dirty="0">
                <a:solidFill>
                  <a:srgbClr val="6078AD"/>
                </a:solidFill>
                <a:latin typeface="Calibri"/>
                <a:cs typeface="Calibri"/>
              </a:rPr>
              <a:t> </a:t>
            </a:r>
            <a:r>
              <a:rPr sz="1000" spc="25" dirty="0">
                <a:solidFill>
                  <a:srgbClr val="6078AD"/>
                </a:solidFill>
                <a:latin typeface="Calibri"/>
                <a:cs typeface="Calibri"/>
              </a:rPr>
              <a:t>sus</a:t>
            </a:r>
            <a:r>
              <a:rPr sz="1000" spc="-5" dirty="0">
                <a:solidFill>
                  <a:srgbClr val="6078AD"/>
                </a:solidFill>
                <a:latin typeface="Calibri"/>
                <a:cs typeface="Calibri"/>
              </a:rPr>
              <a:t> </a:t>
            </a:r>
            <a:r>
              <a:rPr sz="1000" spc="20" dirty="0">
                <a:solidFill>
                  <a:srgbClr val="6078AD"/>
                </a:solidFill>
                <a:latin typeface="Calibri"/>
                <a:cs typeface="Calibri"/>
              </a:rPr>
              <a:t>coberturas.  </a:t>
            </a:r>
            <a:r>
              <a:rPr sz="1000" spc="35" dirty="0">
                <a:solidFill>
                  <a:srgbClr val="6078AD"/>
                </a:solidFill>
                <a:latin typeface="Calibri"/>
                <a:cs typeface="Calibri"/>
              </a:rPr>
              <a:t>No</a:t>
            </a:r>
            <a:r>
              <a:rPr sz="1000" spc="-10" dirty="0">
                <a:solidFill>
                  <a:srgbClr val="6078AD"/>
                </a:solidFill>
                <a:latin typeface="Calibri"/>
                <a:cs typeface="Calibri"/>
              </a:rPr>
              <a:t> </a:t>
            </a:r>
            <a:r>
              <a:rPr sz="1000" spc="20" dirty="0">
                <a:solidFill>
                  <a:srgbClr val="6078AD"/>
                </a:solidFill>
                <a:latin typeface="Calibri"/>
                <a:cs typeface="Calibri"/>
              </a:rPr>
              <a:t>se</a:t>
            </a:r>
            <a:r>
              <a:rPr sz="1000" spc="-5" dirty="0">
                <a:solidFill>
                  <a:srgbClr val="6078AD"/>
                </a:solidFill>
                <a:latin typeface="Calibri"/>
                <a:cs typeface="Calibri"/>
              </a:rPr>
              <a:t> </a:t>
            </a:r>
            <a:r>
              <a:rPr sz="1000" spc="30" dirty="0">
                <a:solidFill>
                  <a:srgbClr val="6078AD"/>
                </a:solidFill>
                <a:latin typeface="Calibri"/>
                <a:cs typeface="Calibri"/>
              </a:rPr>
              <a:t>ajustan</a:t>
            </a:r>
            <a:r>
              <a:rPr sz="1000" spc="-5" dirty="0">
                <a:solidFill>
                  <a:srgbClr val="6078AD"/>
                </a:solidFill>
                <a:latin typeface="Calibri"/>
                <a:cs typeface="Calibri"/>
              </a:rPr>
              <a:t> </a:t>
            </a:r>
            <a:r>
              <a:rPr sz="1000" spc="40" dirty="0">
                <a:solidFill>
                  <a:srgbClr val="6078AD"/>
                </a:solidFill>
                <a:latin typeface="Calibri"/>
                <a:cs typeface="Calibri"/>
              </a:rPr>
              <a:t>a</a:t>
            </a:r>
            <a:r>
              <a:rPr sz="1000" spc="-5" dirty="0">
                <a:solidFill>
                  <a:srgbClr val="6078AD"/>
                </a:solidFill>
                <a:latin typeface="Calibri"/>
                <a:cs typeface="Calibri"/>
              </a:rPr>
              <a:t> </a:t>
            </a:r>
            <a:r>
              <a:rPr sz="1000" spc="25" dirty="0">
                <a:solidFill>
                  <a:srgbClr val="6078AD"/>
                </a:solidFill>
                <a:latin typeface="Calibri"/>
                <a:cs typeface="Calibri"/>
              </a:rPr>
              <a:t>la</a:t>
            </a:r>
            <a:r>
              <a:rPr sz="1000" spc="-5" dirty="0">
                <a:solidFill>
                  <a:srgbClr val="6078AD"/>
                </a:solidFill>
                <a:latin typeface="Calibri"/>
                <a:cs typeface="Calibri"/>
              </a:rPr>
              <a:t> </a:t>
            </a:r>
            <a:r>
              <a:rPr sz="1000" spc="20" dirty="0">
                <a:solidFill>
                  <a:srgbClr val="6078AD"/>
                </a:solidFill>
                <a:latin typeface="Calibri"/>
                <a:cs typeface="Calibri"/>
              </a:rPr>
              <a:t>necesidad</a:t>
            </a:r>
            <a:r>
              <a:rPr sz="1000" spc="-5" dirty="0">
                <a:solidFill>
                  <a:srgbClr val="6078AD"/>
                </a:solidFill>
                <a:latin typeface="Calibri"/>
                <a:cs typeface="Calibri"/>
              </a:rPr>
              <a:t> </a:t>
            </a:r>
            <a:r>
              <a:rPr sz="1000" dirty="0">
                <a:solidFill>
                  <a:srgbClr val="6078AD"/>
                </a:solidFill>
                <a:latin typeface="Calibri"/>
                <a:cs typeface="Calibri"/>
              </a:rPr>
              <a:t>real.</a:t>
            </a:r>
            <a:endParaRPr sz="1000" dirty="0">
              <a:latin typeface="Calibri"/>
              <a:cs typeface="Calibri"/>
            </a:endParaRPr>
          </a:p>
          <a:p>
            <a:pPr>
              <a:lnSpc>
                <a:spcPct val="100000"/>
              </a:lnSpc>
              <a:spcBef>
                <a:spcPts val="20"/>
              </a:spcBef>
            </a:pPr>
            <a:endParaRPr sz="1200" dirty="0">
              <a:latin typeface="Times New Roman"/>
              <a:cs typeface="Times New Roman"/>
            </a:endParaRPr>
          </a:p>
          <a:p>
            <a:pPr marL="367030" indent="-98425">
              <a:lnSpc>
                <a:spcPct val="100000"/>
              </a:lnSpc>
              <a:buChar char="•"/>
              <a:tabLst>
                <a:tab pos="367665" algn="l"/>
              </a:tabLst>
            </a:pPr>
            <a:r>
              <a:rPr sz="1000" spc="20" dirty="0">
                <a:solidFill>
                  <a:srgbClr val="6078AD"/>
                </a:solidFill>
                <a:latin typeface="Calibri"/>
                <a:cs typeface="Calibri"/>
              </a:rPr>
              <a:t>Infraseguro:</a:t>
            </a:r>
            <a:r>
              <a:rPr sz="1000" spc="-5" dirty="0">
                <a:solidFill>
                  <a:srgbClr val="6078AD"/>
                </a:solidFill>
                <a:latin typeface="Calibri"/>
                <a:cs typeface="Calibri"/>
              </a:rPr>
              <a:t> </a:t>
            </a:r>
            <a:r>
              <a:rPr sz="1000" spc="25" dirty="0">
                <a:solidFill>
                  <a:srgbClr val="6078AD"/>
                </a:solidFill>
                <a:latin typeface="Calibri"/>
                <a:cs typeface="Calibri"/>
              </a:rPr>
              <a:t>Cuantía</a:t>
            </a:r>
            <a:r>
              <a:rPr sz="1000" spc="-5" dirty="0">
                <a:solidFill>
                  <a:srgbClr val="6078AD"/>
                </a:solidFill>
                <a:latin typeface="Calibri"/>
                <a:cs typeface="Calibri"/>
              </a:rPr>
              <a:t> </a:t>
            </a:r>
            <a:r>
              <a:rPr sz="1000" spc="25" dirty="0">
                <a:solidFill>
                  <a:srgbClr val="6078AD"/>
                </a:solidFill>
                <a:latin typeface="Calibri"/>
                <a:cs typeface="Calibri"/>
              </a:rPr>
              <a:t>asegurada</a:t>
            </a:r>
            <a:r>
              <a:rPr sz="1000" dirty="0">
                <a:solidFill>
                  <a:srgbClr val="6078AD"/>
                </a:solidFill>
                <a:latin typeface="Calibri"/>
                <a:cs typeface="Calibri"/>
              </a:rPr>
              <a:t> </a:t>
            </a:r>
            <a:r>
              <a:rPr sz="1000" spc="15" dirty="0">
                <a:solidFill>
                  <a:srgbClr val="6078AD"/>
                </a:solidFill>
                <a:latin typeface="Calibri"/>
                <a:cs typeface="Calibri"/>
              </a:rPr>
              <a:t>es</a:t>
            </a:r>
            <a:r>
              <a:rPr sz="1000" spc="-5" dirty="0">
                <a:solidFill>
                  <a:srgbClr val="6078AD"/>
                </a:solidFill>
                <a:latin typeface="Calibri"/>
                <a:cs typeface="Calibri"/>
              </a:rPr>
              <a:t> </a:t>
            </a:r>
            <a:r>
              <a:rPr sz="1000" spc="20" dirty="0">
                <a:solidFill>
                  <a:srgbClr val="6078AD"/>
                </a:solidFill>
                <a:latin typeface="Calibri"/>
                <a:cs typeface="Calibri"/>
              </a:rPr>
              <a:t>inferior</a:t>
            </a:r>
            <a:r>
              <a:rPr sz="1000" spc="-5" dirty="0">
                <a:solidFill>
                  <a:srgbClr val="6078AD"/>
                </a:solidFill>
                <a:latin typeface="Calibri"/>
                <a:cs typeface="Calibri"/>
              </a:rPr>
              <a:t> </a:t>
            </a:r>
            <a:r>
              <a:rPr sz="1000" spc="40" dirty="0">
                <a:solidFill>
                  <a:srgbClr val="6078AD"/>
                </a:solidFill>
                <a:latin typeface="Calibri"/>
                <a:cs typeface="Calibri"/>
              </a:rPr>
              <a:t>a</a:t>
            </a:r>
            <a:r>
              <a:rPr sz="1000" dirty="0">
                <a:solidFill>
                  <a:srgbClr val="6078AD"/>
                </a:solidFill>
                <a:latin typeface="Calibri"/>
                <a:cs typeface="Calibri"/>
              </a:rPr>
              <a:t> </a:t>
            </a:r>
            <a:r>
              <a:rPr sz="1000" spc="25" dirty="0">
                <a:solidFill>
                  <a:srgbClr val="6078AD"/>
                </a:solidFill>
                <a:latin typeface="Calibri"/>
                <a:cs typeface="Calibri"/>
              </a:rPr>
              <a:t>la</a:t>
            </a:r>
            <a:r>
              <a:rPr sz="1000" spc="-5" dirty="0">
                <a:solidFill>
                  <a:srgbClr val="6078AD"/>
                </a:solidFill>
                <a:latin typeface="Calibri"/>
                <a:cs typeface="Calibri"/>
              </a:rPr>
              <a:t> </a:t>
            </a:r>
            <a:r>
              <a:rPr sz="1000" dirty="0">
                <a:solidFill>
                  <a:srgbClr val="6078AD"/>
                </a:solidFill>
                <a:latin typeface="Calibri"/>
                <a:cs typeface="Calibri"/>
              </a:rPr>
              <a:t>real. </a:t>
            </a:r>
            <a:r>
              <a:rPr sz="1000" spc="5" dirty="0">
                <a:solidFill>
                  <a:srgbClr val="6078AD"/>
                </a:solidFill>
                <a:latin typeface="Calibri"/>
                <a:cs typeface="Calibri"/>
              </a:rPr>
              <a:t>¡Perderá</a:t>
            </a:r>
            <a:r>
              <a:rPr sz="1000" spc="-5" dirty="0">
                <a:solidFill>
                  <a:srgbClr val="6078AD"/>
                </a:solidFill>
                <a:latin typeface="Calibri"/>
                <a:cs typeface="Calibri"/>
              </a:rPr>
              <a:t> </a:t>
            </a:r>
            <a:r>
              <a:rPr sz="1000" spc="20" dirty="0">
                <a:solidFill>
                  <a:srgbClr val="6078AD"/>
                </a:solidFill>
                <a:latin typeface="Calibri"/>
                <a:cs typeface="Calibri"/>
              </a:rPr>
              <a:t>patrimonio!</a:t>
            </a:r>
            <a:endParaRPr sz="1000" dirty="0">
              <a:latin typeface="Calibri"/>
              <a:cs typeface="Calibri"/>
            </a:endParaRPr>
          </a:p>
          <a:p>
            <a:pPr marL="367030" indent="-98425">
              <a:lnSpc>
                <a:spcPct val="100000"/>
              </a:lnSpc>
              <a:spcBef>
                <a:spcPts val="100"/>
              </a:spcBef>
              <a:buChar char="•"/>
              <a:tabLst>
                <a:tab pos="367665" algn="l"/>
              </a:tabLst>
            </a:pPr>
            <a:r>
              <a:rPr sz="1000" spc="15" dirty="0">
                <a:solidFill>
                  <a:srgbClr val="6078AD"/>
                </a:solidFill>
                <a:latin typeface="Calibri"/>
                <a:cs typeface="Calibri"/>
              </a:rPr>
              <a:t>Sobreseguro: </a:t>
            </a:r>
            <a:r>
              <a:rPr sz="1000" spc="25" dirty="0">
                <a:solidFill>
                  <a:srgbClr val="6078AD"/>
                </a:solidFill>
                <a:latin typeface="Calibri"/>
                <a:cs typeface="Calibri"/>
              </a:rPr>
              <a:t>Cuantía asegurada </a:t>
            </a:r>
            <a:r>
              <a:rPr sz="1000" spc="15" dirty="0">
                <a:solidFill>
                  <a:srgbClr val="6078AD"/>
                </a:solidFill>
                <a:latin typeface="Calibri"/>
                <a:cs typeface="Calibri"/>
              </a:rPr>
              <a:t>es superior </a:t>
            </a:r>
            <a:r>
              <a:rPr sz="1000" spc="40" dirty="0">
                <a:solidFill>
                  <a:srgbClr val="6078AD"/>
                </a:solidFill>
                <a:latin typeface="Calibri"/>
                <a:cs typeface="Calibri"/>
              </a:rPr>
              <a:t>a</a:t>
            </a:r>
            <a:r>
              <a:rPr sz="1000" spc="-145" dirty="0">
                <a:solidFill>
                  <a:srgbClr val="6078AD"/>
                </a:solidFill>
                <a:latin typeface="Calibri"/>
                <a:cs typeface="Calibri"/>
              </a:rPr>
              <a:t> </a:t>
            </a:r>
            <a:r>
              <a:rPr sz="1000" spc="25" dirty="0">
                <a:solidFill>
                  <a:srgbClr val="6078AD"/>
                </a:solidFill>
                <a:latin typeface="Calibri"/>
                <a:cs typeface="Calibri"/>
              </a:rPr>
              <a:t>la </a:t>
            </a:r>
            <a:r>
              <a:rPr sz="1000" dirty="0">
                <a:solidFill>
                  <a:srgbClr val="6078AD"/>
                </a:solidFill>
                <a:latin typeface="Calibri"/>
                <a:cs typeface="Calibri"/>
              </a:rPr>
              <a:t>real. </a:t>
            </a:r>
            <a:r>
              <a:rPr sz="1000" spc="15" dirty="0">
                <a:solidFill>
                  <a:srgbClr val="6078AD"/>
                </a:solidFill>
                <a:latin typeface="Calibri"/>
                <a:cs typeface="Calibri"/>
              </a:rPr>
              <a:t>¡Paga demasiado!</a:t>
            </a:r>
            <a:endParaRPr sz="1000" dirty="0">
              <a:latin typeface="Calibri"/>
              <a:cs typeface="Calibri"/>
            </a:endParaRPr>
          </a:p>
          <a:p>
            <a:pPr>
              <a:lnSpc>
                <a:spcPct val="100000"/>
              </a:lnSpc>
              <a:spcBef>
                <a:spcPts val="20"/>
              </a:spcBef>
            </a:pPr>
            <a:endParaRPr sz="1200" dirty="0">
              <a:latin typeface="Times New Roman"/>
              <a:cs typeface="Times New Roman"/>
            </a:endParaRPr>
          </a:p>
          <a:p>
            <a:pPr marL="268605">
              <a:lnSpc>
                <a:spcPct val="100000"/>
              </a:lnSpc>
            </a:pPr>
            <a:r>
              <a:rPr sz="1000" spc="10" dirty="0">
                <a:solidFill>
                  <a:srgbClr val="6078AD"/>
                </a:solidFill>
                <a:latin typeface="Calibri"/>
                <a:cs typeface="Calibri"/>
              </a:rPr>
              <a:t>¿Quién</a:t>
            </a:r>
            <a:r>
              <a:rPr sz="1000" spc="-5" dirty="0">
                <a:solidFill>
                  <a:srgbClr val="6078AD"/>
                </a:solidFill>
                <a:latin typeface="Calibri"/>
                <a:cs typeface="Calibri"/>
              </a:rPr>
              <a:t> </a:t>
            </a:r>
            <a:r>
              <a:rPr sz="1000" spc="15" dirty="0">
                <a:solidFill>
                  <a:srgbClr val="6078AD"/>
                </a:solidFill>
                <a:latin typeface="Calibri"/>
                <a:cs typeface="Calibri"/>
              </a:rPr>
              <a:t>le</a:t>
            </a:r>
            <a:r>
              <a:rPr sz="1000" spc="-5" dirty="0">
                <a:solidFill>
                  <a:srgbClr val="6078AD"/>
                </a:solidFill>
                <a:latin typeface="Calibri"/>
                <a:cs typeface="Calibri"/>
              </a:rPr>
              <a:t> </a:t>
            </a:r>
            <a:r>
              <a:rPr sz="1000" spc="30" dirty="0">
                <a:solidFill>
                  <a:srgbClr val="6078AD"/>
                </a:solidFill>
                <a:latin typeface="Calibri"/>
                <a:cs typeface="Calibri"/>
              </a:rPr>
              <a:t>garantiza</a:t>
            </a:r>
            <a:r>
              <a:rPr sz="1000" spc="-5" dirty="0">
                <a:solidFill>
                  <a:srgbClr val="6078AD"/>
                </a:solidFill>
                <a:latin typeface="Calibri"/>
                <a:cs typeface="Calibri"/>
              </a:rPr>
              <a:t> </a:t>
            </a:r>
            <a:r>
              <a:rPr sz="1000" spc="20" dirty="0">
                <a:solidFill>
                  <a:srgbClr val="6078AD"/>
                </a:solidFill>
                <a:latin typeface="Calibri"/>
                <a:cs typeface="Calibri"/>
              </a:rPr>
              <a:t>que</a:t>
            </a:r>
            <a:r>
              <a:rPr sz="1000" spc="-5" dirty="0">
                <a:solidFill>
                  <a:srgbClr val="6078AD"/>
                </a:solidFill>
                <a:latin typeface="Calibri"/>
                <a:cs typeface="Calibri"/>
              </a:rPr>
              <a:t> </a:t>
            </a:r>
            <a:r>
              <a:rPr sz="1000" spc="25" dirty="0">
                <a:solidFill>
                  <a:srgbClr val="6078AD"/>
                </a:solidFill>
                <a:latin typeface="Calibri"/>
                <a:cs typeface="Calibri"/>
              </a:rPr>
              <a:t>sus</a:t>
            </a:r>
            <a:r>
              <a:rPr sz="1000" spc="-5" dirty="0">
                <a:solidFill>
                  <a:srgbClr val="6078AD"/>
                </a:solidFill>
                <a:latin typeface="Calibri"/>
                <a:cs typeface="Calibri"/>
              </a:rPr>
              <a:t> </a:t>
            </a:r>
            <a:r>
              <a:rPr sz="1000" spc="25" dirty="0">
                <a:solidFill>
                  <a:srgbClr val="6078AD"/>
                </a:solidFill>
                <a:latin typeface="Calibri"/>
                <a:cs typeface="Calibri"/>
              </a:rPr>
              <a:t>pólizas</a:t>
            </a:r>
            <a:r>
              <a:rPr sz="1000" spc="-5" dirty="0">
                <a:solidFill>
                  <a:srgbClr val="6078AD"/>
                </a:solidFill>
                <a:latin typeface="Calibri"/>
                <a:cs typeface="Calibri"/>
              </a:rPr>
              <a:t> </a:t>
            </a:r>
            <a:r>
              <a:rPr sz="1000" spc="30" dirty="0">
                <a:solidFill>
                  <a:srgbClr val="6078AD"/>
                </a:solidFill>
                <a:latin typeface="Calibri"/>
                <a:cs typeface="Calibri"/>
              </a:rPr>
              <a:t>no</a:t>
            </a:r>
            <a:r>
              <a:rPr sz="1000" spc="-5" dirty="0">
                <a:solidFill>
                  <a:srgbClr val="6078AD"/>
                </a:solidFill>
                <a:latin typeface="Calibri"/>
                <a:cs typeface="Calibri"/>
              </a:rPr>
              <a:t> </a:t>
            </a:r>
            <a:r>
              <a:rPr sz="1000" spc="15" dirty="0">
                <a:solidFill>
                  <a:srgbClr val="6078AD"/>
                </a:solidFill>
                <a:latin typeface="Calibri"/>
                <a:cs typeface="Calibri"/>
              </a:rPr>
              <a:t>le</a:t>
            </a:r>
            <a:r>
              <a:rPr sz="1000" dirty="0">
                <a:solidFill>
                  <a:srgbClr val="6078AD"/>
                </a:solidFill>
                <a:latin typeface="Calibri"/>
                <a:cs typeface="Calibri"/>
              </a:rPr>
              <a:t> </a:t>
            </a:r>
            <a:r>
              <a:rPr sz="1000" spc="25" dirty="0">
                <a:solidFill>
                  <a:srgbClr val="6078AD"/>
                </a:solidFill>
                <a:latin typeface="Calibri"/>
                <a:cs typeface="Calibri"/>
              </a:rPr>
              <a:t>ocultan</a:t>
            </a:r>
            <a:r>
              <a:rPr sz="1000" spc="-5" dirty="0">
                <a:solidFill>
                  <a:srgbClr val="6078AD"/>
                </a:solidFill>
                <a:latin typeface="Calibri"/>
                <a:cs typeface="Calibri"/>
              </a:rPr>
              <a:t> </a:t>
            </a:r>
            <a:r>
              <a:rPr sz="1000" spc="35" dirty="0">
                <a:solidFill>
                  <a:srgbClr val="6078AD"/>
                </a:solidFill>
                <a:latin typeface="Calibri"/>
                <a:cs typeface="Calibri"/>
              </a:rPr>
              <a:t>alguna</a:t>
            </a:r>
            <a:r>
              <a:rPr sz="1000" spc="-5" dirty="0">
                <a:solidFill>
                  <a:srgbClr val="6078AD"/>
                </a:solidFill>
                <a:latin typeface="Calibri"/>
                <a:cs typeface="Calibri"/>
              </a:rPr>
              <a:t> </a:t>
            </a:r>
            <a:r>
              <a:rPr sz="1000" spc="10" dirty="0">
                <a:solidFill>
                  <a:srgbClr val="6078AD"/>
                </a:solidFill>
                <a:latin typeface="Calibri"/>
                <a:cs typeface="Calibri"/>
              </a:rPr>
              <a:t>sorpresa?</a:t>
            </a:r>
            <a:endParaRPr sz="1000" dirty="0">
              <a:latin typeface="Calibri"/>
              <a:cs typeface="Calibri"/>
            </a:endParaRPr>
          </a:p>
          <a:p>
            <a:pPr marL="268605">
              <a:lnSpc>
                <a:spcPct val="100000"/>
              </a:lnSpc>
              <a:spcBef>
                <a:spcPts val="100"/>
              </a:spcBef>
            </a:pPr>
            <a:r>
              <a:rPr sz="1000" spc="20" dirty="0">
                <a:solidFill>
                  <a:srgbClr val="6078AD"/>
                </a:solidFill>
                <a:latin typeface="Calibri"/>
                <a:cs typeface="Calibri"/>
              </a:rPr>
              <a:t>¡Permítanos estudiar </a:t>
            </a:r>
            <a:r>
              <a:rPr sz="1000" spc="25" dirty="0">
                <a:solidFill>
                  <a:srgbClr val="6078AD"/>
                </a:solidFill>
                <a:latin typeface="Calibri"/>
                <a:cs typeface="Calibri"/>
              </a:rPr>
              <a:t>sus pólizas </a:t>
            </a:r>
            <a:r>
              <a:rPr sz="1000" spc="20" dirty="0">
                <a:solidFill>
                  <a:srgbClr val="6078AD"/>
                </a:solidFill>
                <a:latin typeface="Calibri"/>
                <a:cs typeface="Calibri"/>
              </a:rPr>
              <a:t>y </a:t>
            </a:r>
            <a:r>
              <a:rPr sz="1000" spc="20" dirty="0" err="1">
                <a:solidFill>
                  <a:srgbClr val="6078AD"/>
                </a:solidFill>
                <a:latin typeface="Calibri"/>
                <a:cs typeface="Calibri"/>
              </a:rPr>
              <a:t>quédese</a:t>
            </a:r>
            <a:r>
              <a:rPr sz="1000" spc="-145" dirty="0">
                <a:solidFill>
                  <a:srgbClr val="6078AD"/>
                </a:solidFill>
                <a:latin typeface="Calibri"/>
                <a:cs typeface="Calibri"/>
              </a:rPr>
              <a:t> </a:t>
            </a:r>
            <a:r>
              <a:rPr sz="1000" spc="15" dirty="0" err="1" smtClean="0">
                <a:solidFill>
                  <a:srgbClr val="6078AD"/>
                </a:solidFill>
                <a:latin typeface="Calibri"/>
                <a:cs typeface="Calibri"/>
              </a:rPr>
              <a:t>tranquilo</a:t>
            </a:r>
            <a:r>
              <a:rPr sz="1000" spc="15" dirty="0" smtClean="0">
                <a:solidFill>
                  <a:srgbClr val="6078AD"/>
                </a:solidFill>
                <a:latin typeface="Calibri"/>
                <a:cs typeface="Calibri"/>
              </a:rPr>
              <a:t>!</a:t>
            </a:r>
            <a:endParaRPr lang="es-ES" sz="1000" dirty="0">
              <a:latin typeface="Calibri"/>
              <a:cs typeface="Calibri"/>
            </a:endParaRPr>
          </a:p>
          <a:p>
            <a:pPr marL="268605">
              <a:lnSpc>
                <a:spcPct val="100000"/>
              </a:lnSpc>
              <a:spcBef>
                <a:spcPts val="100"/>
              </a:spcBef>
            </a:pPr>
            <a:endParaRPr lang="es-ES" sz="1000" spc="15" dirty="0">
              <a:latin typeface="Calibri"/>
              <a:cs typeface="Calibri"/>
            </a:endParaRPr>
          </a:p>
          <a:p>
            <a:pPr>
              <a:lnSpc>
                <a:spcPct val="100000"/>
              </a:lnSpc>
              <a:spcBef>
                <a:spcPts val="15"/>
              </a:spcBef>
            </a:pPr>
            <a:endParaRPr lang="es-ES" sz="600" dirty="0" smtClean="0">
              <a:latin typeface="Times New Roman"/>
              <a:cs typeface="Times New Roman"/>
            </a:endParaRPr>
          </a:p>
          <a:p>
            <a:pPr>
              <a:lnSpc>
                <a:spcPct val="100000"/>
              </a:lnSpc>
              <a:spcBef>
                <a:spcPts val="15"/>
              </a:spcBef>
            </a:pPr>
            <a:endParaRPr lang="es-ES" sz="600" dirty="0">
              <a:latin typeface="Times New Roman"/>
              <a:cs typeface="Times New Roman"/>
            </a:endParaRPr>
          </a:p>
          <a:p>
            <a:pPr>
              <a:lnSpc>
                <a:spcPct val="100000"/>
              </a:lnSpc>
              <a:spcBef>
                <a:spcPts val="15"/>
              </a:spcBef>
            </a:pPr>
            <a:endParaRPr sz="600" dirty="0">
              <a:latin typeface="Times New Roman"/>
              <a:cs typeface="Times New Roman"/>
            </a:endParaRPr>
          </a:p>
          <a:p>
            <a:pPr marL="93980">
              <a:lnSpc>
                <a:spcPct val="100000"/>
              </a:lnSpc>
              <a:tabLst>
                <a:tab pos="918210" algn="l"/>
                <a:tab pos="1315085" algn="l"/>
                <a:tab pos="1888489" algn="l"/>
                <a:tab pos="2472055" algn="l"/>
                <a:tab pos="2997200" algn="l"/>
              </a:tabLst>
            </a:pPr>
            <a:r>
              <a:rPr sz="800" spc="35" dirty="0">
                <a:solidFill>
                  <a:srgbClr val="004689"/>
                </a:solidFill>
                <a:latin typeface="Calibri"/>
                <a:cs typeface="Calibri"/>
              </a:rPr>
              <a:t>Hogar	</a:t>
            </a:r>
            <a:r>
              <a:rPr sz="800" spc="20" dirty="0">
                <a:solidFill>
                  <a:srgbClr val="004689"/>
                </a:solidFill>
                <a:latin typeface="Calibri"/>
                <a:cs typeface="Calibri"/>
              </a:rPr>
              <a:t>Si	</a:t>
            </a:r>
            <a:r>
              <a:rPr sz="800" spc="35" dirty="0">
                <a:solidFill>
                  <a:srgbClr val="004689"/>
                </a:solidFill>
                <a:latin typeface="Calibri"/>
                <a:cs typeface="Calibri"/>
              </a:rPr>
              <a:t>No	</a:t>
            </a:r>
            <a:r>
              <a:rPr sz="800" spc="20" dirty="0">
                <a:solidFill>
                  <a:srgbClr val="004689"/>
                </a:solidFill>
                <a:latin typeface="Calibri"/>
                <a:cs typeface="Calibri"/>
              </a:rPr>
              <a:t>propia	alquiler	</a:t>
            </a:r>
            <a:r>
              <a:rPr sz="800" spc="40" dirty="0">
                <a:solidFill>
                  <a:srgbClr val="004689"/>
                </a:solidFill>
                <a:latin typeface="Calibri"/>
                <a:cs typeface="Calibri"/>
              </a:rPr>
              <a:t>N° </a:t>
            </a:r>
            <a:r>
              <a:rPr sz="800" spc="15" dirty="0">
                <a:solidFill>
                  <a:srgbClr val="004689"/>
                </a:solidFill>
                <a:latin typeface="Calibri"/>
                <a:cs typeface="Calibri"/>
              </a:rPr>
              <a:t>de</a:t>
            </a:r>
            <a:r>
              <a:rPr sz="800" spc="-55" dirty="0">
                <a:solidFill>
                  <a:srgbClr val="004689"/>
                </a:solidFill>
                <a:latin typeface="Calibri"/>
                <a:cs typeface="Calibri"/>
              </a:rPr>
              <a:t> </a:t>
            </a:r>
            <a:r>
              <a:rPr sz="800" spc="25" dirty="0">
                <a:solidFill>
                  <a:srgbClr val="004689"/>
                </a:solidFill>
                <a:latin typeface="Calibri"/>
                <a:cs typeface="Calibri"/>
              </a:rPr>
              <a:t>póliza</a:t>
            </a:r>
            <a:endParaRPr sz="800" dirty="0">
              <a:latin typeface="Calibri"/>
              <a:cs typeface="Calibri"/>
            </a:endParaRPr>
          </a:p>
          <a:p>
            <a:pPr>
              <a:lnSpc>
                <a:spcPct val="100000"/>
              </a:lnSpc>
              <a:spcBef>
                <a:spcPts val="45"/>
              </a:spcBef>
            </a:pPr>
            <a:endParaRPr sz="800" dirty="0">
              <a:latin typeface="Times New Roman"/>
              <a:cs typeface="Times New Roman"/>
            </a:endParaRPr>
          </a:p>
          <a:p>
            <a:pPr marL="93980">
              <a:lnSpc>
                <a:spcPct val="100000"/>
              </a:lnSpc>
            </a:pPr>
            <a:r>
              <a:rPr sz="800" spc="20" dirty="0">
                <a:solidFill>
                  <a:srgbClr val="004689"/>
                </a:solidFill>
                <a:latin typeface="Calibri"/>
                <a:cs typeface="Calibri"/>
              </a:rPr>
              <a:t>Entidad</a:t>
            </a:r>
            <a:endParaRPr sz="800" dirty="0">
              <a:latin typeface="Calibri"/>
              <a:cs typeface="Calibri"/>
            </a:endParaRPr>
          </a:p>
        </p:txBody>
      </p:sp>
      <p:sp>
        <p:nvSpPr>
          <p:cNvPr id="76" name="CuadroTexto 75"/>
          <p:cNvSpPr txBox="1"/>
          <p:nvPr/>
        </p:nvSpPr>
        <p:spPr>
          <a:xfrm>
            <a:off x="519909" y="3117404"/>
            <a:ext cx="6894128" cy="548868"/>
          </a:xfrm>
          <a:prstGeom prst="rect">
            <a:avLst/>
          </a:prstGeom>
          <a:noFill/>
        </p:spPr>
        <p:txBody>
          <a:bodyPr wrap="square" rtlCol="0">
            <a:spAutoFit/>
          </a:bodyPr>
          <a:lstStyle/>
          <a:p>
            <a:pPr marL="268605" lvl="0">
              <a:spcBef>
                <a:spcPts val="100"/>
              </a:spcBef>
            </a:pPr>
            <a:r>
              <a:rPr lang="es-ES" sz="800" b="1" spc="15" dirty="0">
                <a:solidFill>
                  <a:prstClr val="black"/>
                </a:solidFill>
                <a:latin typeface="Arial"/>
                <a:cs typeface="Arial"/>
              </a:rPr>
              <a:t>Si tiene seguro de </a:t>
            </a:r>
            <a:r>
              <a:rPr lang="es-ES" sz="800" b="1" spc="15" dirty="0" smtClean="0">
                <a:solidFill>
                  <a:prstClr val="black"/>
                </a:solidFill>
                <a:latin typeface="Arial"/>
                <a:cs typeface="Arial"/>
              </a:rPr>
              <a:t>hogar, </a:t>
            </a:r>
            <a:r>
              <a:rPr lang="es-ES" sz="800" b="1" spc="15" dirty="0">
                <a:solidFill>
                  <a:prstClr val="black"/>
                </a:solidFill>
                <a:latin typeface="Arial"/>
                <a:cs typeface="Arial"/>
              </a:rPr>
              <a:t>preguntamos </a:t>
            </a:r>
            <a:r>
              <a:rPr lang="es-ES" sz="800" b="1" spc="15" dirty="0" smtClean="0">
                <a:solidFill>
                  <a:prstClr val="black"/>
                </a:solidFill>
                <a:latin typeface="Arial"/>
                <a:cs typeface="Arial"/>
              </a:rPr>
              <a:t>vencimiento por si es próximo, ya que para cualquier gestión, el cliente tiene que avisar con un mes de antelación a su compañía actual. </a:t>
            </a:r>
          </a:p>
          <a:p>
            <a:pPr marL="268605" lvl="0">
              <a:spcBef>
                <a:spcPts val="100"/>
              </a:spcBef>
            </a:pPr>
            <a:endParaRPr lang="es-ES" sz="600" b="1" dirty="0">
              <a:solidFill>
                <a:prstClr val="black"/>
              </a:solidFill>
              <a:latin typeface="Arial"/>
              <a:cs typeface="Arial"/>
            </a:endParaRPr>
          </a:p>
          <a:p>
            <a:pPr marL="12700" lvl="0">
              <a:spcBef>
                <a:spcPts val="114"/>
              </a:spcBef>
            </a:pPr>
            <a:r>
              <a:rPr lang="es-ES" sz="600" b="1" spc="15" dirty="0" smtClean="0">
                <a:solidFill>
                  <a:prstClr val="black"/>
                </a:solidFill>
                <a:latin typeface="Arial"/>
                <a:cs typeface="Arial"/>
              </a:rPr>
              <a:t>            </a:t>
            </a:r>
            <a:endParaRPr lang="es-ES" sz="800" dirty="0">
              <a:latin typeface="Arial" panose="020B0604020202020204" pitchFamily="34" charset="0"/>
              <a:cs typeface="Arial" panose="020B0604020202020204" pitchFamily="34" charset="0"/>
            </a:endParaRPr>
          </a:p>
        </p:txBody>
      </p:sp>
      <p:sp>
        <p:nvSpPr>
          <p:cNvPr id="77" name="CuadroTexto 76"/>
          <p:cNvSpPr txBox="1"/>
          <p:nvPr/>
        </p:nvSpPr>
        <p:spPr>
          <a:xfrm>
            <a:off x="789792" y="4546574"/>
            <a:ext cx="5988780" cy="215444"/>
          </a:xfrm>
          <a:prstGeom prst="rect">
            <a:avLst/>
          </a:prstGeom>
          <a:noFill/>
        </p:spPr>
        <p:txBody>
          <a:bodyPr wrap="square" rtlCol="0">
            <a:spAutoFit/>
          </a:bodyPr>
          <a:lstStyle/>
          <a:p>
            <a:pPr marL="12700" lvl="0">
              <a:spcBef>
                <a:spcPts val="114"/>
              </a:spcBef>
            </a:pPr>
            <a:r>
              <a:rPr lang="es-ES" sz="800" b="1" spc="15" dirty="0">
                <a:solidFill>
                  <a:prstClr val="black"/>
                </a:solidFill>
                <a:latin typeface="Arial"/>
                <a:cs typeface="Arial"/>
              </a:rPr>
              <a:t>En caso de que </a:t>
            </a:r>
            <a:r>
              <a:rPr lang="es-ES" sz="800" b="1" spc="10" dirty="0">
                <a:solidFill>
                  <a:prstClr val="black"/>
                </a:solidFill>
                <a:latin typeface="Arial"/>
                <a:cs typeface="Arial"/>
              </a:rPr>
              <a:t>el cliente no tenga seguro y lo necesite</a:t>
            </a:r>
            <a:r>
              <a:rPr lang="es-ES" sz="800" b="1" spc="15" dirty="0">
                <a:solidFill>
                  <a:prstClr val="black"/>
                </a:solidFill>
                <a:latin typeface="Arial"/>
                <a:cs typeface="Arial"/>
              </a:rPr>
              <a:t>, necesitamos </a:t>
            </a:r>
            <a:r>
              <a:rPr lang="es-ES" sz="800" b="1" spc="10" dirty="0">
                <a:solidFill>
                  <a:prstClr val="black"/>
                </a:solidFill>
                <a:latin typeface="Arial"/>
                <a:cs typeface="Arial"/>
              </a:rPr>
              <a:t>los datos </a:t>
            </a:r>
            <a:r>
              <a:rPr lang="es-ES" sz="800" b="1" spc="15" dirty="0">
                <a:solidFill>
                  <a:prstClr val="black"/>
                </a:solidFill>
                <a:latin typeface="Arial"/>
                <a:cs typeface="Arial"/>
              </a:rPr>
              <a:t>marcados a</a:t>
            </a:r>
            <a:r>
              <a:rPr lang="es-ES" sz="800" b="1" spc="-80" dirty="0">
                <a:solidFill>
                  <a:prstClr val="black"/>
                </a:solidFill>
                <a:latin typeface="Arial"/>
                <a:cs typeface="Arial"/>
              </a:rPr>
              <a:t> </a:t>
            </a:r>
            <a:r>
              <a:rPr lang="es-ES" sz="800" b="1" spc="10" dirty="0">
                <a:solidFill>
                  <a:prstClr val="black"/>
                </a:solidFill>
                <a:latin typeface="Arial"/>
                <a:cs typeface="Arial"/>
              </a:rPr>
              <a:t>continuación:</a:t>
            </a:r>
            <a:endParaRPr lang="es-ES" sz="800" b="1" dirty="0">
              <a:solidFill>
                <a:prstClr val="black"/>
              </a:solidFill>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59881" y="993051"/>
            <a:ext cx="1040472" cy="90778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059881" y="993051"/>
            <a:ext cx="1040765" cy="908050"/>
          </a:xfrm>
          <a:custGeom>
            <a:avLst/>
            <a:gdLst/>
            <a:ahLst/>
            <a:cxnLst/>
            <a:rect l="l" t="t" r="r" b="b"/>
            <a:pathLst>
              <a:path w="1040765" h="908050">
                <a:moveTo>
                  <a:pt x="0" y="907783"/>
                </a:moveTo>
                <a:lnTo>
                  <a:pt x="1040472" y="907783"/>
                </a:lnTo>
                <a:lnTo>
                  <a:pt x="1040472" y="0"/>
                </a:lnTo>
                <a:lnTo>
                  <a:pt x="0" y="0"/>
                </a:lnTo>
                <a:lnTo>
                  <a:pt x="0" y="907783"/>
                </a:lnTo>
                <a:close/>
              </a:path>
            </a:pathLst>
          </a:custGeom>
          <a:ln w="6350">
            <a:solidFill>
              <a:srgbClr val="91A7D1"/>
            </a:solidFill>
          </a:ln>
        </p:spPr>
        <p:txBody>
          <a:bodyPr wrap="square" lIns="0" tIns="0" rIns="0" bIns="0" rtlCol="0"/>
          <a:lstStyle/>
          <a:p>
            <a:endParaRPr/>
          </a:p>
        </p:txBody>
      </p:sp>
      <p:sp>
        <p:nvSpPr>
          <p:cNvPr id="4" name="object 4"/>
          <p:cNvSpPr txBox="1"/>
          <p:nvPr/>
        </p:nvSpPr>
        <p:spPr>
          <a:xfrm>
            <a:off x="977174" y="6845547"/>
            <a:ext cx="4773295" cy="617855"/>
          </a:xfrm>
          <a:prstGeom prst="rect">
            <a:avLst/>
          </a:prstGeom>
        </p:spPr>
        <p:txBody>
          <a:bodyPr vert="horz" wrap="square" lIns="0" tIns="119380" rIns="0" bIns="0" rtlCol="0">
            <a:spAutoFit/>
          </a:bodyPr>
          <a:lstStyle/>
          <a:p>
            <a:pPr marL="12700">
              <a:lnSpc>
                <a:spcPct val="100000"/>
              </a:lnSpc>
              <a:spcBef>
                <a:spcPts val="940"/>
              </a:spcBef>
            </a:pPr>
            <a:r>
              <a:rPr sz="1600" spc="95" dirty="0">
                <a:solidFill>
                  <a:srgbClr val="004689"/>
                </a:solidFill>
                <a:latin typeface="Garamond"/>
                <a:cs typeface="Garamond"/>
              </a:rPr>
              <a:t>¿Qué</a:t>
            </a:r>
            <a:r>
              <a:rPr sz="1600" spc="-5" dirty="0">
                <a:solidFill>
                  <a:srgbClr val="004689"/>
                </a:solidFill>
                <a:latin typeface="Garamond"/>
                <a:cs typeface="Garamond"/>
              </a:rPr>
              <a:t> </a:t>
            </a:r>
            <a:r>
              <a:rPr sz="1600" spc="75" dirty="0">
                <a:solidFill>
                  <a:srgbClr val="004689"/>
                </a:solidFill>
                <a:latin typeface="Garamond"/>
                <a:cs typeface="Garamond"/>
              </a:rPr>
              <a:t>le</a:t>
            </a:r>
            <a:r>
              <a:rPr sz="1600" dirty="0">
                <a:solidFill>
                  <a:srgbClr val="004689"/>
                </a:solidFill>
                <a:latin typeface="Garamond"/>
                <a:cs typeface="Garamond"/>
              </a:rPr>
              <a:t> </a:t>
            </a:r>
            <a:r>
              <a:rPr sz="1600" spc="100" dirty="0">
                <a:solidFill>
                  <a:srgbClr val="004689"/>
                </a:solidFill>
                <a:latin typeface="Garamond"/>
                <a:cs typeface="Garamond"/>
              </a:rPr>
              <a:t>importa</a:t>
            </a:r>
            <a:r>
              <a:rPr sz="1600" dirty="0">
                <a:solidFill>
                  <a:srgbClr val="004689"/>
                </a:solidFill>
                <a:latin typeface="Garamond"/>
                <a:cs typeface="Garamond"/>
              </a:rPr>
              <a:t> </a:t>
            </a:r>
            <a:r>
              <a:rPr sz="1600" spc="150" dirty="0">
                <a:solidFill>
                  <a:srgbClr val="004689"/>
                </a:solidFill>
                <a:latin typeface="Garamond"/>
                <a:cs typeface="Garamond"/>
              </a:rPr>
              <a:t>a</a:t>
            </a:r>
            <a:r>
              <a:rPr sz="1600" dirty="0">
                <a:solidFill>
                  <a:srgbClr val="004689"/>
                </a:solidFill>
                <a:latin typeface="Garamond"/>
                <a:cs typeface="Garamond"/>
              </a:rPr>
              <a:t> </a:t>
            </a:r>
            <a:r>
              <a:rPr sz="1600" spc="110" dirty="0">
                <a:solidFill>
                  <a:srgbClr val="004689"/>
                </a:solidFill>
                <a:latin typeface="Garamond"/>
                <a:cs typeface="Garamond"/>
              </a:rPr>
              <a:t>usted</a:t>
            </a:r>
            <a:r>
              <a:rPr sz="1600" dirty="0">
                <a:solidFill>
                  <a:srgbClr val="004689"/>
                </a:solidFill>
                <a:latin typeface="Garamond"/>
                <a:cs typeface="Garamond"/>
              </a:rPr>
              <a:t> </a:t>
            </a:r>
            <a:r>
              <a:rPr sz="1600" spc="130" dirty="0">
                <a:solidFill>
                  <a:srgbClr val="004689"/>
                </a:solidFill>
                <a:latin typeface="Garamond"/>
                <a:cs typeface="Garamond"/>
              </a:rPr>
              <a:t>más?</a:t>
            </a:r>
            <a:endParaRPr sz="1600">
              <a:latin typeface="Garamond"/>
              <a:cs typeface="Garamond"/>
            </a:endParaRPr>
          </a:p>
          <a:p>
            <a:pPr marL="469900">
              <a:lnSpc>
                <a:spcPct val="100000"/>
              </a:lnSpc>
              <a:spcBef>
                <a:spcPts val="580"/>
              </a:spcBef>
              <a:tabLst>
                <a:tab pos="3764279" algn="l"/>
              </a:tabLst>
            </a:pPr>
            <a:r>
              <a:rPr sz="1100" spc="10" dirty="0">
                <a:solidFill>
                  <a:srgbClr val="6078AD"/>
                </a:solidFill>
                <a:latin typeface="Calibri"/>
                <a:cs typeface="Calibri"/>
              </a:rPr>
              <a:t>Mejor</a:t>
            </a:r>
            <a:r>
              <a:rPr sz="1100" spc="5" dirty="0">
                <a:solidFill>
                  <a:srgbClr val="6078AD"/>
                </a:solidFill>
                <a:latin typeface="Calibri"/>
                <a:cs typeface="Calibri"/>
              </a:rPr>
              <a:t> Precio	</a:t>
            </a:r>
            <a:r>
              <a:rPr sz="1100" spc="10" dirty="0">
                <a:solidFill>
                  <a:srgbClr val="6078AD"/>
                </a:solidFill>
                <a:latin typeface="Calibri"/>
                <a:cs typeface="Calibri"/>
              </a:rPr>
              <a:t>Mejor</a:t>
            </a:r>
            <a:r>
              <a:rPr sz="1100" spc="-40" dirty="0">
                <a:solidFill>
                  <a:srgbClr val="6078AD"/>
                </a:solidFill>
                <a:latin typeface="Calibri"/>
                <a:cs typeface="Calibri"/>
              </a:rPr>
              <a:t> </a:t>
            </a:r>
            <a:r>
              <a:rPr sz="1100" spc="25" dirty="0">
                <a:solidFill>
                  <a:srgbClr val="6078AD"/>
                </a:solidFill>
                <a:latin typeface="Calibri"/>
                <a:cs typeface="Calibri"/>
              </a:rPr>
              <a:t>Cobertura</a:t>
            </a:r>
            <a:endParaRPr sz="1100">
              <a:latin typeface="Calibri"/>
              <a:cs typeface="Calibri"/>
            </a:endParaRPr>
          </a:p>
        </p:txBody>
      </p:sp>
      <p:sp>
        <p:nvSpPr>
          <p:cNvPr id="5" name="object 5"/>
          <p:cNvSpPr/>
          <p:nvPr/>
        </p:nvSpPr>
        <p:spPr>
          <a:xfrm>
            <a:off x="1229525" y="7287197"/>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6" name="object 6"/>
          <p:cNvSpPr/>
          <p:nvPr/>
        </p:nvSpPr>
        <p:spPr>
          <a:xfrm>
            <a:off x="1229525" y="7287197"/>
            <a:ext cx="144145" cy="144145"/>
          </a:xfrm>
          <a:custGeom>
            <a:avLst/>
            <a:gdLst/>
            <a:ahLst/>
            <a:cxnLst/>
            <a:rect l="l" t="t" r="r" b="b"/>
            <a:pathLst>
              <a:path w="144144"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7" name="object 7"/>
          <p:cNvSpPr/>
          <p:nvPr/>
        </p:nvSpPr>
        <p:spPr>
          <a:xfrm>
            <a:off x="4527727" y="7299897"/>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solidFill>
            <a:srgbClr val="DBE6F2"/>
          </a:solidFill>
        </p:spPr>
        <p:txBody>
          <a:bodyPr wrap="square" lIns="0" tIns="0" rIns="0" bIns="0" rtlCol="0"/>
          <a:lstStyle/>
          <a:p>
            <a:endParaRPr/>
          </a:p>
        </p:txBody>
      </p:sp>
      <p:sp>
        <p:nvSpPr>
          <p:cNvPr id="8" name="object 8"/>
          <p:cNvSpPr/>
          <p:nvPr/>
        </p:nvSpPr>
        <p:spPr>
          <a:xfrm>
            <a:off x="4527727" y="7299897"/>
            <a:ext cx="144145" cy="144145"/>
          </a:xfrm>
          <a:custGeom>
            <a:avLst/>
            <a:gdLst/>
            <a:ahLst/>
            <a:cxnLst/>
            <a:rect l="l" t="t" r="r" b="b"/>
            <a:pathLst>
              <a:path w="144145" h="144145">
                <a:moveTo>
                  <a:pt x="0" y="144005"/>
                </a:moveTo>
                <a:lnTo>
                  <a:pt x="144005" y="144005"/>
                </a:lnTo>
                <a:lnTo>
                  <a:pt x="144005" y="0"/>
                </a:lnTo>
                <a:lnTo>
                  <a:pt x="0" y="0"/>
                </a:lnTo>
                <a:lnTo>
                  <a:pt x="0" y="144005"/>
                </a:lnTo>
                <a:close/>
              </a:path>
            </a:pathLst>
          </a:custGeom>
          <a:ln w="6350">
            <a:solidFill>
              <a:srgbClr val="91A7D1"/>
            </a:solidFill>
          </a:ln>
        </p:spPr>
        <p:txBody>
          <a:bodyPr wrap="square" lIns="0" tIns="0" rIns="0" bIns="0" rtlCol="0"/>
          <a:lstStyle/>
          <a:p>
            <a:endParaRPr/>
          </a:p>
        </p:txBody>
      </p:sp>
      <p:sp>
        <p:nvSpPr>
          <p:cNvPr id="9" name="object 9"/>
          <p:cNvSpPr txBox="1">
            <a:spLocks noGrp="1"/>
          </p:cNvSpPr>
          <p:nvPr>
            <p:ph type="title"/>
          </p:nvPr>
        </p:nvSpPr>
        <p:spPr>
          <a:xfrm>
            <a:off x="973998" y="903635"/>
            <a:ext cx="4589780" cy="391160"/>
          </a:xfrm>
          <a:prstGeom prst="rect">
            <a:avLst/>
          </a:prstGeom>
        </p:spPr>
        <p:txBody>
          <a:bodyPr vert="horz" wrap="square" lIns="0" tIns="12700" rIns="0" bIns="0" rtlCol="0">
            <a:spAutoFit/>
          </a:bodyPr>
          <a:lstStyle/>
          <a:p>
            <a:pPr marL="12700">
              <a:lnSpc>
                <a:spcPct val="100000"/>
              </a:lnSpc>
              <a:spcBef>
                <a:spcPts val="100"/>
              </a:spcBef>
            </a:pPr>
            <a:r>
              <a:rPr spc="114" dirty="0"/>
              <a:t>¿Cómo </a:t>
            </a:r>
            <a:r>
              <a:rPr spc="185" dirty="0"/>
              <a:t>asegurar </a:t>
            </a:r>
            <a:r>
              <a:rPr spc="130" dirty="0"/>
              <a:t>su(s)</a:t>
            </a:r>
            <a:r>
              <a:rPr spc="-290" dirty="0"/>
              <a:t> </a:t>
            </a:r>
            <a:r>
              <a:rPr spc="130" dirty="0"/>
              <a:t>vehículo(s)?</a:t>
            </a:r>
          </a:p>
        </p:txBody>
      </p:sp>
      <p:sp>
        <p:nvSpPr>
          <p:cNvPr id="10" name="object 10"/>
          <p:cNvSpPr txBox="1"/>
          <p:nvPr/>
        </p:nvSpPr>
        <p:spPr>
          <a:xfrm>
            <a:off x="973998" y="7484411"/>
            <a:ext cx="5870575" cy="822960"/>
          </a:xfrm>
          <a:prstGeom prst="rect">
            <a:avLst/>
          </a:prstGeom>
        </p:spPr>
        <p:txBody>
          <a:bodyPr vert="horz" wrap="square" lIns="0" tIns="80010" rIns="0" bIns="0" rtlCol="0">
            <a:spAutoFit/>
          </a:bodyPr>
          <a:lstStyle/>
          <a:p>
            <a:pPr marL="12700">
              <a:lnSpc>
                <a:spcPct val="100000"/>
              </a:lnSpc>
              <a:spcBef>
                <a:spcPts val="630"/>
              </a:spcBef>
            </a:pPr>
            <a:r>
              <a:rPr sz="2400" spc="114" dirty="0">
                <a:solidFill>
                  <a:srgbClr val="004689"/>
                </a:solidFill>
                <a:latin typeface="Garamond"/>
                <a:cs typeface="Garamond"/>
              </a:rPr>
              <a:t>¿Cómo </a:t>
            </a:r>
            <a:r>
              <a:rPr sz="2400" spc="120" dirty="0">
                <a:solidFill>
                  <a:srgbClr val="004689"/>
                </a:solidFill>
                <a:latin typeface="Garamond"/>
                <a:cs typeface="Garamond"/>
              </a:rPr>
              <a:t>proteger </a:t>
            </a:r>
            <a:r>
              <a:rPr sz="2400" spc="170" dirty="0">
                <a:solidFill>
                  <a:srgbClr val="004689"/>
                </a:solidFill>
                <a:latin typeface="Garamond"/>
                <a:cs typeface="Garamond"/>
              </a:rPr>
              <a:t>sus</a:t>
            </a:r>
            <a:r>
              <a:rPr sz="2400" spc="-245" dirty="0">
                <a:solidFill>
                  <a:srgbClr val="004689"/>
                </a:solidFill>
                <a:latin typeface="Garamond"/>
                <a:cs typeface="Garamond"/>
              </a:rPr>
              <a:t> </a:t>
            </a:r>
            <a:r>
              <a:rPr sz="2400" spc="125" dirty="0">
                <a:solidFill>
                  <a:srgbClr val="004689"/>
                </a:solidFill>
                <a:latin typeface="Garamond"/>
                <a:cs typeface="Garamond"/>
              </a:rPr>
              <a:t>derechos?</a:t>
            </a:r>
            <a:endParaRPr sz="2400">
              <a:latin typeface="Garamond"/>
              <a:cs typeface="Garamond"/>
            </a:endParaRPr>
          </a:p>
          <a:p>
            <a:pPr marL="12700" marR="5080">
              <a:lnSpc>
                <a:spcPts val="1300"/>
              </a:lnSpc>
              <a:spcBef>
                <a:spcPts val="305"/>
              </a:spcBef>
            </a:pPr>
            <a:r>
              <a:rPr sz="1100" spc="5" dirty="0">
                <a:solidFill>
                  <a:srgbClr val="6078AD"/>
                </a:solidFill>
                <a:latin typeface="Calibri"/>
                <a:cs typeface="Calibri"/>
              </a:rPr>
              <a:t>¿Una</a:t>
            </a:r>
            <a:r>
              <a:rPr sz="1100" dirty="0">
                <a:solidFill>
                  <a:srgbClr val="6078AD"/>
                </a:solidFill>
                <a:latin typeface="Calibri"/>
                <a:cs typeface="Calibri"/>
              </a:rPr>
              <a:t> </a:t>
            </a:r>
            <a:r>
              <a:rPr sz="1100" spc="25" dirty="0">
                <a:solidFill>
                  <a:srgbClr val="6078AD"/>
                </a:solidFill>
                <a:latin typeface="Calibri"/>
                <a:cs typeface="Calibri"/>
              </a:rPr>
              <a:t>consulta</a:t>
            </a:r>
            <a:r>
              <a:rPr sz="1100" dirty="0">
                <a:solidFill>
                  <a:srgbClr val="6078AD"/>
                </a:solidFill>
                <a:latin typeface="Calibri"/>
                <a:cs typeface="Calibri"/>
              </a:rPr>
              <a:t> </a:t>
            </a:r>
            <a:r>
              <a:rPr sz="1100" spc="25" dirty="0">
                <a:solidFill>
                  <a:srgbClr val="6078AD"/>
                </a:solidFill>
                <a:latin typeface="Calibri"/>
                <a:cs typeface="Calibri"/>
              </a:rPr>
              <a:t>con</a:t>
            </a:r>
            <a:r>
              <a:rPr sz="1100" dirty="0">
                <a:solidFill>
                  <a:srgbClr val="6078AD"/>
                </a:solidFill>
                <a:latin typeface="Calibri"/>
                <a:cs typeface="Calibri"/>
              </a:rPr>
              <a:t> </a:t>
            </a:r>
            <a:r>
              <a:rPr sz="1100" spc="10" dirty="0">
                <a:solidFill>
                  <a:srgbClr val="6078AD"/>
                </a:solidFill>
                <a:latin typeface="Calibri"/>
                <a:cs typeface="Calibri"/>
              </a:rPr>
              <a:t>el</a:t>
            </a:r>
            <a:r>
              <a:rPr sz="1100" spc="5" dirty="0">
                <a:solidFill>
                  <a:srgbClr val="6078AD"/>
                </a:solidFill>
                <a:latin typeface="Calibri"/>
                <a:cs typeface="Calibri"/>
              </a:rPr>
              <a:t> </a:t>
            </a:r>
            <a:r>
              <a:rPr sz="1100" spc="15" dirty="0">
                <a:solidFill>
                  <a:srgbClr val="6078AD"/>
                </a:solidFill>
                <a:latin typeface="Calibri"/>
                <a:cs typeface="Calibri"/>
              </a:rPr>
              <a:t>abogado?</a:t>
            </a:r>
            <a:r>
              <a:rPr sz="1100" dirty="0">
                <a:solidFill>
                  <a:srgbClr val="6078AD"/>
                </a:solidFill>
                <a:latin typeface="Calibri"/>
                <a:cs typeface="Calibri"/>
              </a:rPr>
              <a:t> </a:t>
            </a:r>
            <a:r>
              <a:rPr sz="1100" spc="-10" dirty="0">
                <a:solidFill>
                  <a:srgbClr val="6078AD"/>
                </a:solidFill>
                <a:latin typeface="Calibri"/>
                <a:cs typeface="Calibri"/>
              </a:rPr>
              <a:t>¡Por</a:t>
            </a:r>
            <a:r>
              <a:rPr sz="1100" dirty="0">
                <a:solidFill>
                  <a:srgbClr val="6078AD"/>
                </a:solidFill>
                <a:latin typeface="Calibri"/>
                <a:cs typeface="Calibri"/>
              </a:rPr>
              <a:t> </a:t>
            </a:r>
            <a:r>
              <a:rPr sz="1100" spc="10" dirty="0">
                <a:solidFill>
                  <a:srgbClr val="6078AD"/>
                </a:solidFill>
                <a:latin typeface="Calibri"/>
                <a:cs typeface="Calibri"/>
              </a:rPr>
              <a:t>el</a:t>
            </a:r>
            <a:r>
              <a:rPr sz="1100" spc="5" dirty="0">
                <a:solidFill>
                  <a:srgbClr val="6078AD"/>
                </a:solidFill>
                <a:latin typeface="Calibri"/>
                <a:cs typeface="Calibri"/>
              </a:rPr>
              <a:t> </a:t>
            </a:r>
            <a:r>
              <a:rPr sz="1100" spc="35" dirty="0">
                <a:solidFill>
                  <a:srgbClr val="6078AD"/>
                </a:solidFill>
                <a:latin typeface="Calibri"/>
                <a:cs typeface="Calibri"/>
              </a:rPr>
              <a:t>mismo</a:t>
            </a:r>
            <a:r>
              <a:rPr sz="1100" dirty="0">
                <a:solidFill>
                  <a:srgbClr val="6078AD"/>
                </a:solidFill>
                <a:latin typeface="Calibri"/>
                <a:cs typeface="Calibri"/>
              </a:rPr>
              <a:t> </a:t>
            </a:r>
            <a:r>
              <a:rPr sz="1100" spc="10" dirty="0">
                <a:solidFill>
                  <a:srgbClr val="6078AD"/>
                </a:solidFill>
                <a:latin typeface="Calibri"/>
                <a:cs typeface="Calibri"/>
              </a:rPr>
              <a:t>precio</a:t>
            </a:r>
            <a:r>
              <a:rPr sz="1100" dirty="0">
                <a:solidFill>
                  <a:srgbClr val="6078AD"/>
                </a:solidFill>
                <a:latin typeface="Calibri"/>
                <a:cs typeface="Calibri"/>
              </a:rPr>
              <a:t> </a:t>
            </a:r>
            <a:r>
              <a:rPr sz="1100" spc="20" dirty="0">
                <a:solidFill>
                  <a:srgbClr val="6078AD"/>
                </a:solidFill>
                <a:latin typeface="Calibri"/>
                <a:cs typeface="Calibri"/>
              </a:rPr>
              <a:t>puede</a:t>
            </a:r>
            <a:r>
              <a:rPr sz="1100" spc="5" dirty="0">
                <a:solidFill>
                  <a:srgbClr val="6078AD"/>
                </a:solidFill>
                <a:latin typeface="Calibri"/>
                <a:cs typeface="Calibri"/>
              </a:rPr>
              <a:t> </a:t>
            </a:r>
            <a:r>
              <a:rPr sz="1100" spc="15" dirty="0">
                <a:solidFill>
                  <a:srgbClr val="6078AD"/>
                </a:solidFill>
                <a:latin typeface="Calibri"/>
                <a:cs typeface="Calibri"/>
              </a:rPr>
              <a:t>disponer</a:t>
            </a:r>
            <a:r>
              <a:rPr sz="1100" dirty="0">
                <a:solidFill>
                  <a:srgbClr val="6078AD"/>
                </a:solidFill>
                <a:latin typeface="Calibri"/>
                <a:cs typeface="Calibri"/>
              </a:rPr>
              <a:t> </a:t>
            </a:r>
            <a:r>
              <a:rPr sz="1100" spc="15" dirty="0">
                <a:solidFill>
                  <a:srgbClr val="6078AD"/>
                </a:solidFill>
                <a:latin typeface="Calibri"/>
                <a:cs typeface="Calibri"/>
              </a:rPr>
              <a:t>de</a:t>
            </a:r>
            <a:r>
              <a:rPr sz="1100" dirty="0">
                <a:solidFill>
                  <a:srgbClr val="6078AD"/>
                </a:solidFill>
                <a:latin typeface="Calibri"/>
                <a:cs typeface="Calibri"/>
              </a:rPr>
              <a:t> </a:t>
            </a:r>
            <a:r>
              <a:rPr sz="1100" spc="45" dirty="0">
                <a:solidFill>
                  <a:srgbClr val="6078AD"/>
                </a:solidFill>
                <a:latin typeface="Calibri"/>
                <a:cs typeface="Calibri"/>
              </a:rPr>
              <a:t>un</a:t>
            </a:r>
            <a:r>
              <a:rPr sz="1100" dirty="0">
                <a:solidFill>
                  <a:srgbClr val="6078AD"/>
                </a:solidFill>
                <a:latin typeface="Calibri"/>
                <a:cs typeface="Calibri"/>
              </a:rPr>
              <a:t> </a:t>
            </a:r>
            <a:r>
              <a:rPr sz="1100" spc="25" dirty="0">
                <a:solidFill>
                  <a:srgbClr val="6078AD"/>
                </a:solidFill>
                <a:latin typeface="Calibri"/>
                <a:cs typeface="Calibri"/>
              </a:rPr>
              <a:t>bufete</a:t>
            </a:r>
            <a:r>
              <a:rPr sz="1100" spc="5" dirty="0">
                <a:solidFill>
                  <a:srgbClr val="6078AD"/>
                </a:solidFill>
                <a:latin typeface="Calibri"/>
                <a:cs typeface="Calibri"/>
              </a:rPr>
              <a:t> </a:t>
            </a:r>
            <a:r>
              <a:rPr sz="1100" spc="20" dirty="0">
                <a:solidFill>
                  <a:srgbClr val="6078AD"/>
                </a:solidFill>
                <a:latin typeface="Calibri"/>
                <a:cs typeface="Calibri"/>
              </a:rPr>
              <a:t>durante</a:t>
            </a:r>
            <a:r>
              <a:rPr sz="1100" dirty="0">
                <a:solidFill>
                  <a:srgbClr val="6078AD"/>
                </a:solidFill>
                <a:latin typeface="Calibri"/>
                <a:cs typeface="Calibri"/>
              </a:rPr>
              <a:t> </a:t>
            </a:r>
            <a:r>
              <a:rPr sz="1100" spc="20" dirty="0">
                <a:solidFill>
                  <a:srgbClr val="6078AD"/>
                </a:solidFill>
                <a:latin typeface="Calibri"/>
                <a:cs typeface="Calibri"/>
              </a:rPr>
              <a:t>todo</a:t>
            </a:r>
            <a:r>
              <a:rPr sz="1100" dirty="0">
                <a:solidFill>
                  <a:srgbClr val="6078AD"/>
                </a:solidFill>
                <a:latin typeface="Calibri"/>
                <a:cs typeface="Calibri"/>
              </a:rPr>
              <a:t> </a:t>
            </a:r>
            <a:r>
              <a:rPr sz="1100" spc="45" dirty="0">
                <a:solidFill>
                  <a:srgbClr val="6078AD"/>
                </a:solidFill>
                <a:latin typeface="Calibri"/>
                <a:cs typeface="Calibri"/>
              </a:rPr>
              <a:t>un  </a:t>
            </a:r>
            <a:r>
              <a:rPr sz="1100" spc="5" dirty="0">
                <a:solidFill>
                  <a:srgbClr val="6078AD"/>
                </a:solidFill>
                <a:latin typeface="Calibri"/>
                <a:cs typeface="Calibri"/>
              </a:rPr>
              <a:t>año!</a:t>
            </a:r>
            <a:r>
              <a:rPr sz="1100" spc="-5" dirty="0">
                <a:solidFill>
                  <a:srgbClr val="6078AD"/>
                </a:solidFill>
                <a:latin typeface="Calibri"/>
                <a:cs typeface="Calibri"/>
              </a:rPr>
              <a:t> </a:t>
            </a:r>
            <a:r>
              <a:rPr sz="1100" spc="15" dirty="0">
                <a:solidFill>
                  <a:srgbClr val="6078AD"/>
                </a:solidFill>
                <a:latin typeface="Calibri"/>
                <a:cs typeface="Calibri"/>
              </a:rPr>
              <a:t>¿Cómo</a:t>
            </a:r>
            <a:r>
              <a:rPr sz="1100" spc="-5" dirty="0">
                <a:solidFill>
                  <a:srgbClr val="6078AD"/>
                </a:solidFill>
                <a:latin typeface="Calibri"/>
                <a:cs typeface="Calibri"/>
              </a:rPr>
              <a:t> </a:t>
            </a:r>
            <a:r>
              <a:rPr sz="1100" spc="5" dirty="0">
                <a:solidFill>
                  <a:srgbClr val="6078AD"/>
                </a:solidFill>
                <a:latin typeface="Calibri"/>
                <a:cs typeface="Calibri"/>
              </a:rPr>
              <a:t>cree</a:t>
            </a:r>
            <a:r>
              <a:rPr sz="1100" dirty="0">
                <a:solidFill>
                  <a:srgbClr val="6078AD"/>
                </a:solidFill>
                <a:latin typeface="Calibri"/>
                <a:cs typeface="Calibri"/>
              </a:rPr>
              <a:t> </a:t>
            </a:r>
            <a:r>
              <a:rPr sz="1100" spc="20" dirty="0">
                <a:solidFill>
                  <a:srgbClr val="6078AD"/>
                </a:solidFill>
                <a:latin typeface="Calibri"/>
                <a:cs typeface="Calibri"/>
              </a:rPr>
              <a:t>que</a:t>
            </a:r>
            <a:r>
              <a:rPr sz="1100" spc="-5" dirty="0">
                <a:solidFill>
                  <a:srgbClr val="6078AD"/>
                </a:solidFill>
                <a:latin typeface="Calibri"/>
                <a:cs typeface="Calibri"/>
              </a:rPr>
              <a:t> </a:t>
            </a:r>
            <a:r>
              <a:rPr sz="1100" spc="15" dirty="0">
                <a:solidFill>
                  <a:srgbClr val="6078AD"/>
                </a:solidFill>
                <a:latin typeface="Calibri"/>
                <a:cs typeface="Calibri"/>
              </a:rPr>
              <a:t>reaccionaría</a:t>
            </a:r>
            <a:r>
              <a:rPr sz="1100" spc="-5" dirty="0">
                <a:solidFill>
                  <a:srgbClr val="6078AD"/>
                </a:solidFill>
                <a:latin typeface="Calibri"/>
                <a:cs typeface="Calibri"/>
              </a:rPr>
              <a:t> </a:t>
            </a:r>
            <a:r>
              <a:rPr sz="1100" spc="25" dirty="0">
                <a:solidFill>
                  <a:srgbClr val="6078AD"/>
                </a:solidFill>
                <a:latin typeface="Calibri"/>
                <a:cs typeface="Calibri"/>
              </a:rPr>
              <a:t>usted</a:t>
            </a:r>
            <a:r>
              <a:rPr sz="1100" dirty="0">
                <a:solidFill>
                  <a:srgbClr val="6078AD"/>
                </a:solidFill>
                <a:latin typeface="Calibri"/>
                <a:cs typeface="Calibri"/>
              </a:rPr>
              <a:t> </a:t>
            </a:r>
            <a:r>
              <a:rPr sz="1100" spc="25" dirty="0">
                <a:solidFill>
                  <a:srgbClr val="6078AD"/>
                </a:solidFill>
                <a:latin typeface="Calibri"/>
                <a:cs typeface="Calibri"/>
              </a:rPr>
              <a:t>ante</a:t>
            </a:r>
            <a:r>
              <a:rPr sz="1100" spc="-5" dirty="0">
                <a:solidFill>
                  <a:srgbClr val="6078AD"/>
                </a:solidFill>
                <a:latin typeface="Calibri"/>
                <a:cs typeface="Calibri"/>
              </a:rPr>
              <a:t> </a:t>
            </a:r>
            <a:r>
              <a:rPr sz="1100" spc="20" dirty="0">
                <a:solidFill>
                  <a:srgbClr val="6078AD"/>
                </a:solidFill>
                <a:latin typeface="Calibri"/>
                <a:cs typeface="Calibri"/>
              </a:rPr>
              <a:t>situaciones</a:t>
            </a:r>
            <a:r>
              <a:rPr sz="1100" spc="-5" dirty="0">
                <a:solidFill>
                  <a:srgbClr val="6078AD"/>
                </a:solidFill>
                <a:latin typeface="Calibri"/>
                <a:cs typeface="Calibri"/>
              </a:rPr>
              <a:t> </a:t>
            </a:r>
            <a:r>
              <a:rPr sz="1100" spc="30" dirty="0">
                <a:solidFill>
                  <a:srgbClr val="6078AD"/>
                </a:solidFill>
                <a:latin typeface="Calibri"/>
                <a:cs typeface="Calibri"/>
              </a:rPr>
              <a:t>no</a:t>
            </a:r>
            <a:r>
              <a:rPr sz="1100" dirty="0">
                <a:solidFill>
                  <a:srgbClr val="6078AD"/>
                </a:solidFill>
                <a:latin typeface="Calibri"/>
                <a:cs typeface="Calibri"/>
              </a:rPr>
              <a:t> </a:t>
            </a:r>
            <a:r>
              <a:rPr sz="1100" spc="20" dirty="0">
                <a:solidFill>
                  <a:srgbClr val="6078AD"/>
                </a:solidFill>
                <a:latin typeface="Calibri"/>
                <a:cs typeface="Calibri"/>
              </a:rPr>
              <a:t>poco</a:t>
            </a:r>
            <a:r>
              <a:rPr sz="1100" spc="-5" dirty="0">
                <a:solidFill>
                  <a:srgbClr val="6078AD"/>
                </a:solidFill>
                <a:latin typeface="Calibri"/>
                <a:cs typeface="Calibri"/>
              </a:rPr>
              <a:t> </a:t>
            </a:r>
            <a:r>
              <a:rPr sz="1100" spc="25" dirty="0">
                <a:solidFill>
                  <a:srgbClr val="6078AD"/>
                </a:solidFill>
                <a:latin typeface="Calibri"/>
                <a:cs typeface="Calibri"/>
              </a:rPr>
              <a:t>comunes</a:t>
            </a:r>
            <a:r>
              <a:rPr sz="1100" dirty="0">
                <a:solidFill>
                  <a:srgbClr val="6078AD"/>
                </a:solidFill>
                <a:latin typeface="Calibri"/>
                <a:cs typeface="Calibri"/>
              </a:rPr>
              <a:t> </a:t>
            </a:r>
            <a:r>
              <a:rPr sz="1100" spc="15" dirty="0">
                <a:solidFill>
                  <a:srgbClr val="6078AD"/>
                </a:solidFill>
                <a:latin typeface="Calibri"/>
                <a:cs typeface="Calibri"/>
              </a:rPr>
              <a:t>de</a:t>
            </a:r>
            <a:r>
              <a:rPr sz="1100" spc="-5" dirty="0">
                <a:solidFill>
                  <a:srgbClr val="6078AD"/>
                </a:solidFill>
                <a:latin typeface="Calibri"/>
                <a:cs typeface="Calibri"/>
              </a:rPr>
              <a:t> </a:t>
            </a:r>
            <a:r>
              <a:rPr sz="1100" spc="25" dirty="0">
                <a:solidFill>
                  <a:srgbClr val="6078AD"/>
                </a:solidFill>
                <a:latin typeface="Calibri"/>
                <a:cs typeface="Calibri"/>
              </a:rPr>
              <a:t>la</a:t>
            </a:r>
            <a:r>
              <a:rPr sz="1100" spc="-5" dirty="0">
                <a:solidFill>
                  <a:srgbClr val="6078AD"/>
                </a:solidFill>
                <a:latin typeface="Calibri"/>
                <a:cs typeface="Calibri"/>
              </a:rPr>
              <a:t> </a:t>
            </a:r>
            <a:r>
              <a:rPr sz="1100" spc="5" dirty="0">
                <a:solidFill>
                  <a:srgbClr val="6078AD"/>
                </a:solidFill>
                <a:latin typeface="Calibri"/>
                <a:cs typeface="Calibri"/>
              </a:rPr>
              <a:t>vida?</a:t>
            </a:r>
            <a:endParaRPr sz="1100">
              <a:latin typeface="Calibri"/>
              <a:cs typeface="Calibri"/>
            </a:endParaRPr>
          </a:p>
        </p:txBody>
      </p:sp>
      <p:sp>
        <p:nvSpPr>
          <p:cNvPr id="11" name="object 11"/>
          <p:cNvSpPr txBox="1"/>
          <p:nvPr/>
        </p:nvSpPr>
        <p:spPr>
          <a:xfrm>
            <a:off x="974000" y="1315298"/>
            <a:ext cx="4902835" cy="976630"/>
          </a:xfrm>
          <a:prstGeom prst="rect">
            <a:avLst/>
          </a:prstGeom>
        </p:spPr>
        <p:txBody>
          <a:bodyPr vert="horz" wrap="square" lIns="0" tIns="22860" rIns="0" bIns="0" rtlCol="0">
            <a:spAutoFit/>
          </a:bodyPr>
          <a:lstStyle/>
          <a:p>
            <a:pPr marL="12700" marR="5080">
              <a:lnSpc>
                <a:spcPts val="1900"/>
              </a:lnSpc>
              <a:spcBef>
                <a:spcPts val="180"/>
              </a:spcBef>
            </a:pPr>
            <a:r>
              <a:rPr sz="1600" spc="35" dirty="0">
                <a:solidFill>
                  <a:srgbClr val="004689"/>
                </a:solidFill>
                <a:latin typeface="Garamond"/>
                <a:cs typeface="Garamond"/>
              </a:rPr>
              <a:t>Terceros,</a:t>
            </a:r>
            <a:r>
              <a:rPr sz="1600" dirty="0">
                <a:solidFill>
                  <a:srgbClr val="004689"/>
                </a:solidFill>
                <a:latin typeface="Garamond"/>
                <a:cs typeface="Garamond"/>
              </a:rPr>
              <a:t> </a:t>
            </a:r>
            <a:r>
              <a:rPr sz="1600" spc="35" dirty="0">
                <a:solidFill>
                  <a:srgbClr val="004689"/>
                </a:solidFill>
                <a:latin typeface="Garamond"/>
                <a:cs typeface="Garamond"/>
              </a:rPr>
              <a:t>robo,</a:t>
            </a:r>
            <a:r>
              <a:rPr sz="1600" dirty="0">
                <a:solidFill>
                  <a:srgbClr val="004689"/>
                </a:solidFill>
                <a:latin typeface="Garamond"/>
                <a:cs typeface="Garamond"/>
              </a:rPr>
              <a:t> </a:t>
            </a:r>
            <a:r>
              <a:rPr sz="1600" spc="120" dirty="0">
                <a:solidFill>
                  <a:srgbClr val="004689"/>
                </a:solidFill>
                <a:latin typeface="Garamond"/>
                <a:cs typeface="Garamond"/>
              </a:rPr>
              <a:t>lunas</a:t>
            </a:r>
            <a:r>
              <a:rPr sz="1600" dirty="0">
                <a:solidFill>
                  <a:srgbClr val="004689"/>
                </a:solidFill>
                <a:latin typeface="Garamond"/>
                <a:cs typeface="Garamond"/>
              </a:rPr>
              <a:t> </a:t>
            </a:r>
            <a:r>
              <a:rPr sz="1600" spc="55" dirty="0">
                <a:solidFill>
                  <a:srgbClr val="004689"/>
                </a:solidFill>
                <a:latin typeface="Garamond"/>
                <a:cs typeface="Garamond"/>
              </a:rPr>
              <a:t>o</a:t>
            </a:r>
            <a:r>
              <a:rPr sz="1600" dirty="0">
                <a:solidFill>
                  <a:srgbClr val="004689"/>
                </a:solidFill>
                <a:latin typeface="Garamond"/>
                <a:cs typeface="Garamond"/>
              </a:rPr>
              <a:t> </a:t>
            </a:r>
            <a:r>
              <a:rPr sz="1600" spc="65" dirty="0">
                <a:solidFill>
                  <a:srgbClr val="004689"/>
                </a:solidFill>
                <a:latin typeface="Garamond"/>
                <a:cs typeface="Garamond"/>
              </a:rPr>
              <a:t>todo</a:t>
            </a:r>
            <a:r>
              <a:rPr sz="1600" dirty="0">
                <a:solidFill>
                  <a:srgbClr val="004689"/>
                </a:solidFill>
                <a:latin typeface="Garamond"/>
                <a:cs typeface="Garamond"/>
              </a:rPr>
              <a:t> </a:t>
            </a:r>
            <a:r>
              <a:rPr sz="1600" spc="85" dirty="0">
                <a:solidFill>
                  <a:srgbClr val="004689"/>
                </a:solidFill>
                <a:latin typeface="Garamond"/>
                <a:cs typeface="Garamond"/>
              </a:rPr>
              <a:t>riesgo</a:t>
            </a:r>
            <a:r>
              <a:rPr sz="1600" dirty="0">
                <a:solidFill>
                  <a:srgbClr val="004689"/>
                </a:solidFill>
                <a:latin typeface="Garamond"/>
                <a:cs typeface="Garamond"/>
              </a:rPr>
              <a:t> </a:t>
            </a:r>
            <a:r>
              <a:rPr sz="1600" spc="-15" dirty="0">
                <a:solidFill>
                  <a:srgbClr val="004689"/>
                </a:solidFill>
                <a:latin typeface="Garamond"/>
                <a:cs typeface="Garamond"/>
              </a:rPr>
              <a:t>...,</a:t>
            </a:r>
            <a:r>
              <a:rPr sz="1600" dirty="0">
                <a:solidFill>
                  <a:srgbClr val="004689"/>
                </a:solidFill>
                <a:latin typeface="Garamond"/>
                <a:cs typeface="Garamond"/>
              </a:rPr>
              <a:t> </a:t>
            </a:r>
            <a:r>
              <a:rPr sz="1600" spc="65" dirty="0">
                <a:solidFill>
                  <a:srgbClr val="004689"/>
                </a:solidFill>
                <a:latin typeface="Garamond"/>
                <a:cs typeface="Garamond"/>
              </a:rPr>
              <a:t>¿cómo</a:t>
            </a:r>
            <a:r>
              <a:rPr sz="1600" dirty="0">
                <a:solidFill>
                  <a:srgbClr val="004689"/>
                </a:solidFill>
                <a:latin typeface="Garamond"/>
                <a:cs typeface="Garamond"/>
              </a:rPr>
              <a:t> </a:t>
            </a:r>
            <a:r>
              <a:rPr sz="1600" spc="120" dirty="0">
                <a:solidFill>
                  <a:srgbClr val="004689"/>
                </a:solidFill>
                <a:latin typeface="Garamond"/>
                <a:cs typeface="Garamond"/>
              </a:rPr>
              <a:t>asegurarse  </a:t>
            </a:r>
            <a:r>
              <a:rPr sz="1600" spc="125" dirty="0">
                <a:solidFill>
                  <a:srgbClr val="004689"/>
                </a:solidFill>
                <a:latin typeface="Garamond"/>
                <a:cs typeface="Garamond"/>
              </a:rPr>
              <a:t>al</a:t>
            </a:r>
            <a:r>
              <a:rPr sz="1600" dirty="0">
                <a:solidFill>
                  <a:srgbClr val="004689"/>
                </a:solidFill>
                <a:latin typeface="Garamond"/>
                <a:cs typeface="Garamond"/>
              </a:rPr>
              <a:t> </a:t>
            </a:r>
            <a:r>
              <a:rPr sz="1600" spc="75" dirty="0">
                <a:solidFill>
                  <a:srgbClr val="004689"/>
                </a:solidFill>
                <a:latin typeface="Garamond"/>
                <a:cs typeface="Garamond"/>
              </a:rPr>
              <a:t>volante</a:t>
            </a:r>
            <a:r>
              <a:rPr sz="1600" dirty="0">
                <a:solidFill>
                  <a:srgbClr val="004689"/>
                </a:solidFill>
                <a:latin typeface="Garamond"/>
                <a:cs typeface="Garamond"/>
              </a:rPr>
              <a:t> </a:t>
            </a:r>
            <a:r>
              <a:rPr sz="1600" spc="55" dirty="0">
                <a:solidFill>
                  <a:srgbClr val="004689"/>
                </a:solidFill>
                <a:latin typeface="Garamond"/>
                <a:cs typeface="Garamond"/>
              </a:rPr>
              <a:t>lo</a:t>
            </a:r>
            <a:r>
              <a:rPr sz="1600" dirty="0">
                <a:solidFill>
                  <a:srgbClr val="004689"/>
                </a:solidFill>
                <a:latin typeface="Garamond"/>
                <a:cs typeface="Garamond"/>
              </a:rPr>
              <a:t> </a:t>
            </a:r>
            <a:r>
              <a:rPr sz="1600" spc="70" dirty="0">
                <a:solidFill>
                  <a:srgbClr val="004689"/>
                </a:solidFill>
                <a:latin typeface="Garamond"/>
                <a:cs typeface="Garamond"/>
              </a:rPr>
              <a:t>mejor</a:t>
            </a:r>
            <a:r>
              <a:rPr sz="1600" dirty="0">
                <a:solidFill>
                  <a:srgbClr val="004689"/>
                </a:solidFill>
                <a:latin typeface="Garamond"/>
                <a:cs typeface="Garamond"/>
              </a:rPr>
              <a:t> </a:t>
            </a:r>
            <a:r>
              <a:rPr sz="1600" spc="70" dirty="0">
                <a:solidFill>
                  <a:srgbClr val="004689"/>
                </a:solidFill>
                <a:latin typeface="Garamond"/>
                <a:cs typeface="Garamond"/>
              </a:rPr>
              <a:t>posible</a:t>
            </a:r>
            <a:r>
              <a:rPr sz="1600" dirty="0">
                <a:solidFill>
                  <a:srgbClr val="004689"/>
                </a:solidFill>
                <a:latin typeface="Garamond"/>
                <a:cs typeface="Garamond"/>
              </a:rPr>
              <a:t> </a:t>
            </a:r>
            <a:r>
              <a:rPr sz="1600" spc="95" dirty="0">
                <a:solidFill>
                  <a:srgbClr val="004689"/>
                </a:solidFill>
                <a:latin typeface="Garamond"/>
                <a:cs typeface="Garamond"/>
              </a:rPr>
              <a:t>en</a:t>
            </a:r>
            <a:r>
              <a:rPr sz="1600" spc="5" dirty="0">
                <a:solidFill>
                  <a:srgbClr val="004689"/>
                </a:solidFill>
                <a:latin typeface="Garamond"/>
                <a:cs typeface="Garamond"/>
              </a:rPr>
              <a:t> </a:t>
            </a:r>
            <a:r>
              <a:rPr sz="1600" spc="110" dirty="0">
                <a:solidFill>
                  <a:srgbClr val="004689"/>
                </a:solidFill>
                <a:latin typeface="Garamond"/>
                <a:cs typeface="Garamond"/>
              </a:rPr>
              <a:t>cada</a:t>
            </a:r>
            <a:r>
              <a:rPr sz="1600" dirty="0">
                <a:solidFill>
                  <a:srgbClr val="004689"/>
                </a:solidFill>
                <a:latin typeface="Garamond"/>
                <a:cs typeface="Garamond"/>
              </a:rPr>
              <a:t> </a:t>
            </a:r>
            <a:r>
              <a:rPr sz="1600" spc="80" dirty="0">
                <a:solidFill>
                  <a:srgbClr val="004689"/>
                </a:solidFill>
                <a:latin typeface="Garamond"/>
                <a:cs typeface="Garamond"/>
              </a:rPr>
              <a:t>momento?</a:t>
            </a:r>
            <a:endParaRPr sz="1600">
              <a:latin typeface="Garamond"/>
              <a:cs typeface="Garamond"/>
            </a:endParaRPr>
          </a:p>
          <a:p>
            <a:pPr marL="12700">
              <a:lnSpc>
                <a:spcPct val="100000"/>
              </a:lnSpc>
              <a:spcBef>
                <a:spcPts val="1685"/>
              </a:spcBef>
            </a:pPr>
            <a:r>
              <a:rPr sz="1600" spc="50" dirty="0">
                <a:solidFill>
                  <a:srgbClr val="004689"/>
                </a:solidFill>
                <a:latin typeface="Garamond"/>
                <a:cs typeface="Garamond"/>
              </a:rPr>
              <a:t>Datos</a:t>
            </a:r>
            <a:r>
              <a:rPr sz="1600" spc="-5" dirty="0">
                <a:solidFill>
                  <a:srgbClr val="004689"/>
                </a:solidFill>
                <a:latin typeface="Garamond"/>
                <a:cs typeface="Garamond"/>
              </a:rPr>
              <a:t> </a:t>
            </a:r>
            <a:r>
              <a:rPr sz="1600" spc="90" dirty="0">
                <a:solidFill>
                  <a:srgbClr val="004689"/>
                </a:solidFill>
                <a:latin typeface="Garamond"/>
                <a:cs typeface="Garamond"/>
              </a:rPr>
              <a:t>personales</a:t>
            </a:r>
            <a:endParaRPr sz="1600">
              <a:latin typeface="Garamond"/>
              <a:cs typeface="Garamond"/>
            </a:endParaRPr>
          </a:p>
        </p:txBody>
      </p:sp>
      <p:sp>
        <p:nvSpPr>
          <p:cNvPr id="12" name="object 12"/>
          <p:cNvSpPr txBox="1"/>
          <p:nvPr/>
        </p:nvSpPr>
        <p:spPr>
          <a:xfrm>
            <a:off x="974000" y="2959958"/>
            <a:ext cx="1410970" cy="269240"/>
          </a:xfrm>
          <a:prstGeom prst="rect">
            <a:avLst/>
          </a:prstGeom>
        </p:spPr>
        <p:txBody>
          <a:bodyPr vert="horz" wrap="square" lIns="0" tIns="12700" rIns="0" bIns="0" rtlCol="0">
            <a:spAutoFit/>
          </a:bodyPr>
          <a:lstStyle/>
          <a:p>
            <a:pPr marL="12700">
              <a:lnSpc>
                <a:spcPct val="100000"/>
              </a:lnSpc>
              <a:spcBef>
                <a:spcPts val="100"/>
              </a:spcBef>
            </a:pPr>
            <a:r>
              <a:rPr sz="1600" spc="50" dirty="0">
                <a:solidFill>
                  <a:srgbClr val="004689"/>
                </a:solidFill>
                <a:latin typeface="Garamond"/>
                <a:cs typeface="Garamond"/>
              </a:rPr>
              <a:t>Datos </a:t>
            </a:r>
            <a:r>
              <a:rPr sz="1600" spc="100" dirty="0">
                <a:solidFill>
                  <a:srgbClr val="004689"/>
                </a:solidFill>
                <a:latin typeface="Garamond"/>
                <a:cs typeface="Garamond"/>
              </a:rPr>
              <a:t>del</a:t>
            </a:r>
            <a:r>
              <a:rPr sz="1600" spc="-125" dirty="0">
                <a:solidFill>
                  <a:srgbClr val="004689"/>
                </a:solidFill>
                <a:latin typeface="Garamond"/>
                <a:cs typeface="Garamond"/>
              </a:rPr>
              <a:t> </a:t>
            </a:r>
            <a:r>
              <a:rPr sz="1600" spc="60" dirty="0">
                <a:solidFill>
                  <a:srgbClr val="004689"/>
                </a:solidFill>
                <a:latin typeface="Garamond"/>
                <a:cs typeface="Garamond"/>
              </a:rPr>
              <a:t>coche</a:t>
            </a:r>
            <a:endParaRPr sz="1600">
              <a:latin typeface="Garamond"/>
              <a:cs typeface="Garamond"/>
            </a:endParaRPr>
          </a:p>
        </p:txBody>
      </p:sp>
      <p:sp>
        <p:nvSpPr>
          <p:cNvPr id="13" name="object 13"/>
          <p:cNvSpPr txBox="1"/>
          <p:nvPr/>
        </p:nvSpPr>
        <p:spPr>
          <a:xfrm>
            <a:off x="974000" y="4911491"/>
            <a:ext cx="2023745" cy="269240"/>
          </a:xfrm>
          <a:prstGeom prst="rect">
            <a:avLst/>
          </a:prstGeom>
        </p:spPr>
        <p:txBody>
          <a:bodyPr vert="horz" wrap="square" lIns="0" tIns="12700" rIns="0" bIns="0" rtlCol="0">
            <a:spAutoFit/>
          </a:bodyPr>
          <a:lstStyle/>
          <a:p>
            <a:pPr marL="12700">
              <a:lnSpc>
                <a:spcPct val="100000"/>
              </a:lnSpc>
              <a:spcBef>
                <a:spcPts val="100"/>
              </a:spcBef>
            </a:pPr>
            <a:r>
              <a:rPr sz="1600" spc="95" dirty="0">
                <a:solidFill>
                  <a:srgbClr val="004689"/>
                </a:solidFill>
                <a:latin typeface="Garamond"/>
                <a:cs typeface="Garamond"/>
              </a:rPr>
              <a:t>Coberturas </a:t>
            </a:r>
            <a:r>
              <a:rPr sz="1600" spc="150" dirty="0">
                <a:solidFill>
                  <a:srgbClr val="004689"/>
                </a:solidFill>
                <a:latin typeface="Garamond"/>
                <a:cs typeface="Garamond"/>
              </a:rPr>
              <a:t>a</a:t>
            </a:r>
            <a:r>
              <a:rPr sz="1600" spc="-140" dirty="0">
                <a:solidFill>
                  <a:srgbClr val="004689"/>
                </a:solidFill>
                <a:latin typeface="Garamond"/>
                <a:cs typeface="Garamond"/>
              </a:rPr>
              <a:t> </a:t>
            </a:r>
            <a:r>
              <a:rPr sz="1600" spc="70" dirty="0">
                <a:solidFill>
                  <a:srgbClr val="004689"/>
                </a:solidFill>
                <a:latin typeface="Garamond"/>
                <a:cs typeface="Garamond"/>
              </a:rPr>
              <a:t>contratar</a:t>
            </a:r>
            <a:endParaRPr sz="1600">
              <a:latin typeface="Garamond"/>
              <a:cs typeface="Garamond"/>
            </a:endParaRPr>
          </a:p>
        </p:txBody>
      </p:sp>
      <p:sp>
        <p:nvSpPr>
          <p:cNvPr id="14" name="object 14"/>
          <p:cNvSpPr/>
          <p:nvPr/>
        </p:nvSpPr>
        <p:spPr>
          <a:xfrm>
            <a:off x="3346297" y="2326373"/>
            <a:ext cx="1890395" cy="177165"/>
          </a:xfrm>
          <a:custGeom>
            <a:avLst/>
            <a:gdLst/>
            <a:ahLst/>
            <a:cxnLst/>
            <a:rect l="l" t="t" r="r" b="b"/>
            <a:pathLst>
              <a:path w="1890395" h="177164">
                <a:moveTo>
                  <a:pt x="1890001" y="0"/>
                </a:moveTo>
                <a:lnTo>
                  <a:pt x="0" y="0"/>
                </a:lnTo>
                <a:lnTo>
                  <a:pt x="0" y="176784"/>
                </a:lnTo>
                <a:lnTo>
                  <a:pt x="1890001" y="176784"/>
                </a:lnTo>
                <a:lnTo>
                  <a:pt x="1890001" y="0"/>
                </a:lnTo>
                <a:close/>
              </a:path>
            </a:pathLst>
          </a:custGeom>
          <a:solidFill>
            <a:srgbClr val="E7EEF6"/>
          </a:solidFill>
        </p:spPr>
        <p:txBody>
          <a:bodyPr wrap="square" lIns="0" tIns="0" rIns="0" bIns="0" rtlCol="0"/>
          <a:lstStyle/>
          <a:p>
            <a:endParaRPr/>
          </a:p>
        </p:txBody>
      </p:sp>
      <p:sp>
        <p:nvSpPr>
          <p:cNvPr id="15" name="object 15"/>
          <p:cNvSpPr/>
          <p:nvPr/>
        </p:nvSpPr>
        <p:spPr>
          <a:xfrm>
            <a:off x="5236298" y="2326373"/>
            <a:ext cx="1875155" cy="177165"/>
          </a:xfrm>
          <a:custGeom>
            <a:avLst/>
            <a:gdLst/>
            <a:ahLst/>
            <a:cxnLst/>
            <a:rect l="l" t="t" r="r" b="b"/>
            <a:pathLst>
              <a:path w="1875154" h="177164">
                <a:moveTo>
                  <a:pt x="1874646" y="0"/>
                </a:moveTo>
                <a:lnTo>
                  <a:pt x="0" y="0"/>
                </a:lnTo>
                <a:lnTo>
                  <a:pt x="0" y="176784"/>
                </a:lnTo>
                <a:lnTo>
                  <a:pt x="1874646" y="176784"/>
                </a:lnTo>
                <a:lnTo>
                  <a:pt x="1874646" y="0"/>
                </a:lnTo>
                <a:close/>
              </a:path>
            </a:pathLst>
          </a:custGeom>
          <a:solidFill>
            <a:srgbClr val="E7EEF6"/>
          </a:solidFill>
        </p:spPr>
        <p:txBody>
          <a:bodyPr wrap="square" lIns="0" tIns="0" rIns="0" bIns="0" rtlCol="0"/>
          <a:lstStyle/>
          <a:p>
            <a:endParaRPr/>
          </a:p>
        </p:txBody>
      </p:sp>
      <p:sp>
        <p:nvSpPr>
          <p:cNvPr id="16" name="object 16"/>
          <p:cNvSpPr/>
          <p:nvPr/>
        </p:nvSpPr>
        <p:spPr>
          <a:xfrm>
            <a:off x="3346297" y="2679941"/>
            <a:ext cx="1890395" cy="177165"/>
          </a:xfrm>
          <a:custGeom>
            <a:avLst/>
            <a:gdLst/>
            <a:ahLst/>
            <a:cxnLst/>
            <a:rect l="l" t="t" r="r" b="b"/>
            <a:pathLst>
              <a:path w="1890395" h="177164">
                <a:moveTo>
                  <a:pt x="1890001" y="0"/>
                </a:moveTo>
                <a:lnTo>
                  <a:pt x="0" y="0"/>
                </a:lnTo>
                <a:lnTo>
                  <a:pt x="0" y="176783"/>
                </a:lnTo>
                <a:lnTo>
                  <a:pt x="1890001" y="176783"/>
                </a:lnTo>
                <a:lnTo>
                  <a:pt x="1890001" y="0"/>
                </a:lnTo>
                <a:close/>
              </a:path>
            </a:pathLst>
          </a:custGeom>
          <a:solidFill>
            <a:srgbClr val="E7EEF6"/>
          </a:solidFill>
        </p:spPr>
        <p:txBody>
          <a:bodyPr wrap="square" lIns="0" tIns="0" rIns="0" bIns="0" rtlCol="0"/>
          <a:lstStyle/>
          <a:p>
            <a:endParaRPr/>
          </a:p>
        </p:txBody>
      </p:sp>
      <p:sp>
        <p:nvSpPr>
          <p:cNvPr id="17" name="object 17"/>
          <p:cNvSpPr/>
          <p:nvPr/>
        </p:nvSpPr>
        <p:spPr>
          <a:xfrm>
            <a:off x="5236298" y="2679941"/>
            <a:ext cx="1875155" cy="177165"/>
          </a:xfrm>
          <a:custGeom>
            <a:avLst/>
            <a:gdLst/>
            <a:ahLst/>
            <a:cxnLst/>
            <a:rect l="l" t="t" r="r" b="b"/>
            <a:pathLst>
              <a:path w="1875154" h="177164">
                <a:moveTo>
                  <a:pt x="1874646" y="0"/>
                </a:moveTo>
                <a:lnTo>
                  <a:pt x="0" y="0"/>
                </a:lnTo>
                <a:lnTo>
                  <a:pt x="0" y="176783"/>
                </a:lnTo>
                <a:lnTo>
                  <a:pt x="1874646" y="176783"/>
                </a:lnTo>
                <a:lnTo>
                  <a:pt x="1874646" y="0"/>
                </a:lnTo>
                <a:close/>
              </a:path>
            </a:pathLst>
          </a:custGeom>
          <a:solidFill>
            <a:srgbClr val="E7EEF6"/>
          </a:solidFill>
        </p:spPr>
        <p:txBody>
          <a:bodyPr wrap="square" lIns="0" tIns="0" rIns="0" bIns="0" rtlCol="0"/>
          <a:lstStyle/>
          <a:p>
            <a:endParaRPr/>
          </a:p>
        </p:txBody>
      </p:sp>
      <p:sp>
        <p:nvSpPr>
          <p:cNvPr id="18" name="object 18"/>
          <p:cNvSpPr/>
          <p:nvPr/>
        </p:nvSpPr>
        <p:spPr>
          <a:xfrm>
            <a:off x="3346297" y="2503157"/>
            <a:ext cx="1890395" cy="177165"/>
          </a:xfrm>
          <a:custGeom>
            <a:avLst/>
            <a:gdLst/>
            <a:ahLst/>
            <a:cxnLst/>
            <a:rect l="l" t="t" r="r" b="b"/>
            <a:pathLst>
              <a:path w="1890395" h="177164">
                <a:moveTo>
                  <a:pt x="1890001" y="0"/>
                </a:moveTo>
                <a:lnTo>
                  <a:pt x="0" y="0"/>
                </a:lnTo>
                <a:lnTo>
                  <a:pt x="0" y="176784"/>
                </a:lnTo>
                <a:lnTo>
                  <a:pt x="1890001" y="176784"/>
                </a:lnTo>
                <a:lnTo>
                  <a:pt x="1890001" y="0"/>
                </a:lnTo>
                <a:close/>
              </a:path>
            </a:pathLst>
          </a:custGeom>
          <a:solidFill>
            <a:srgbClr val="D4E1EE"/>
          </a:solidFill>
        </p:spPr>
        <p:txBody>
          <a:bodyPr wrap="square" lIns="0" tIns="0" rIns="0" bIns="0" rtlCol="0"/>
          <a:lstStyle/>
          <a:p>
            <a:endParaRPr/>
          </a:p>
        </p:txBody>
      </p:sp>
      <p:sp>
        <p:nvSpPr>
          <p:cNvPr id="19" name="object 19"/>
          <p:cNvSpPr/>
          <p:nvPr/>
        </p:nvSpPr>
        <p:spPr>
          <a:xfrm>
            <a:off x="5236298" y="2503157"/>
            <a:ext cx="1875155" cy="177165"/>
          </a:xfrm>
          <a:custGeom>
            <a:avLst/>
            <a:gdLst/>
            <a:ahLst/>
            <a:cxnLst/>
            <a:rect l="l" t="t" r="r" b="b"/>
            <a:pathLst>
              <a:path w="1875154" h="177164">
                <a:moveTo>
                  <a:pt x="1874646" y="0"/>
                </a:moveTo>
                <a:lnTo>
                  <a:pt x="0" y="0"/>
                </a:lnTo>
                <a:lnTo>
                  <a:pt x="0" y="176784"/>
                </a:lnTo>
                <a:lnTo>
                  <a:pt x="1874646" y="176784"/>
                </a:lnTo>
                <a:lnTo>
                  <a:pt x="1874646" y="0"/>
                </a:lnTo>
                <a:close/>
              </a:path>
            </a:pathLst>
          </a:custGeom>
          <a:solidFill>
            <a:srgbClr val="D4E1EE"/>
          </a:solidFill>
        </p:spPr>
        <p:txBody>
          <a:bodyPr wrap="square" lIns="0" tIns="0" rIns="0" bIns="0" rtlCol="0"/>
          <a:lstStyle/>
          <a:p>
            <a:endParaRPr/>
          </a:p>
        </p:txBody>
      </p:sp>
      <p:sp>
        <p:nvSpPr>
          <p:cNvPr id="20" name="object 20"/>
          <p:cNvSpPr/>
          <p:nvPr/>
        </p:nvSpPr>
        <p:spPr>
          <a:xfrm>
            <a:off x="997300" y="2326373"/>
            <a:ext cx="2349500" cy="0"/>
          </a:xfrm>
          <a:custGeom>
            <a:avLst/>
            <a:gdLst/>
            <a:ahLst/>
            <a:cxnLst/>
            <a:rect l="l" t="t" r="r" b="b"/>
            <a:pathLst>
              <a:path w="2349500">
                <a:moveTo>
                  <a:pt x="0" y="0"/>
                </a:moveTo>
                <a:lnTo>
                  <a:pt x="2349004" y="0"/>
                </a:lnTo>
              </a:path>
            </a:pathLst>
          </a:custGeom>
          <a:ln w="6350">
            <a:solidFill>
              <a:srgbClr val="004689"/>
            </a:solidFill>
          </a:ln>
        </p:spPr>
        <p:txBody>
          <a:bodyPr wrap="square" lIns="0" tIns="0" rIns="0" bIns="0" rtlCol="0"/>
          <a:lstStyle/>
          <a:p>
            <a:endParaRPr/>
          </a:p>
        </p:txBody>
      </p:sp>
      <p:sp>
        <p:nvSpPr>
          <p:cNvPr id="21" name="object 21"/>
          <p:cNvSpPr/>
          <p:nvPr/>
        </p:nvSpPr>
        <p:spPr>
          <a:xfrm>
            <a:off x="3346297" y="2326373"/>
            <a:ext cx="1890395" cy="0"/>
          </a:xfrm>
          <a:custGeom>
            <a:avLst/>
            <a:gdLst/>
            <a:ahLst/>
            <a:cxnLst/>
            <a:rect l="l" t="t" r="r" b="b"/>
            <a:pathLst>
              <a:path w="1890395">
                <a:moveTo>
                  <a:pt x="0" y="0"/>
                </a:moveTo>
                <a:lnTo>
                  <a:pt x="1890001" y="0"/>
                </a:lnTo>
              </a:path>
            </a:pathLst>
          </a:custGeom>
          <a:ln w="6350">
            <a:solidFill>
              <a:srgbClr val="004689"/>
            </a:solidFill>
          </a:ln>
        </p:spPr>
        <p:txBody>
          <a:bodyPr wrap="square" lIns="0" tIns="0" rIns="0" bIns="0" rtlCol="0"/>
          <a:lstStyle/>
          <a:p>
            <a:endParaRPr/>
          </a:p>
        </p:txBody>
      </p:sp>
      <p:sp>
        <p:nvSpPr>
          <p:cNvPr id="22" name="object 22"/>
          <p:cNvSpPr/>
          <p:nvPr/>
        </p:nvSpPr>
        <p:spPr>
          <a:xfrm>
            <a:off x="3346297" y="2329548"/>
            <a:ext cx="0" cy="170815"/>
          </a:xfrm>
          <a:custGeom>
            <a:avLst/>
            <a:gdLst/>
            <a:ahLst/>
            <a:cxnLst/>
            <a:rect l="l" t="t" r="r" b="b"/>
            <a:pathLst>
              <a:path h="170814">
                <a:moveTo>
                  <a:pt x="0" y="170433"/>
                </a:moveTo>
                <a:lnTo>
                  <a:pt x="0" y="0"/>
                </a:lnTo>
              </a:path>
            </a:pathLst>
          </a:custGeom>
          <a:ln w="6350">
            <a:solidFill>
              <a:srgbClr val="004689"/>
            </a:solidFill>
          </a:ln>
        </p:spPr>
        <p:txBody>
          <a:bodyPr wrap="square" lIns="0" tIns="0" rIns="0" bIns="0" rtlCol="0"/>
          <a:lstStyle/>
          <a:p>
            <a:endParaRPr/>
          </a:p>
        </p:txBody>
      </p:sp>
      <p:sp>
        <p:nvSpPr>
          <p:cNvPr id="23" name="object 23"/>
          <p:cNvSpPr/>
          <p:nvPr/>
        </p:nvSpPr>
        <p:spPr>
          <a:xfrm>
            <a:off x="5236298" y="2326373"/>
            <a:ext cx="1878330" cy="0"/>
          </a:xfrm>
          <a:custGeom>
            <a:avLst/>
            <a:gdLst/>
            <a:ahLst/>
            <a:cxnLst/>
            <a:rect l="l" t="t" r="r" b="b"/>
            <a:pathLst>
              <a:path w="1878329">
                <a:moveTo>
                  <a:pt x="0" y="0"/>
                </a:moveTo>
                <a:lnTo>
                  <a:pt x="1877822" y="0"/>
                </a:lnTo>
              </a:path>
            </a:pathLst>
          </a:custGeom>
          <a:ln w="6350">
            <a:solidFill>
              <a:srgbClr val="004689"/>
            </a:solidFill>
          </a:ln>
        </p:spPr>
        <p:txBody>
          <a:bodyPr wrap="square" lIns="0" tIns="0" rIns="0" bIns="0" rtlCol="0"/>
          <a:lstStyle/>
          <a:p>
            <a:endParaRPr/>
          </a:p>
        </p:txBody>
      </p:sp>
      <p:sp>
        <p:nvSpPr>
          <p:cNvPr id="24" name="object 24"/>
          <p:cNvSpPr/>
          <p:nvPr/>
        </p:nvSpPr>
        <p:spPr>
          <a:xfrm>
            <a:off x="5236298" y="2329548"/>
            <a:ext cx="0" cy="170815"/>
          </a:xfrm>
          <a:custGeom>
            <a:avLst/>
            <a:gdLst/>
            <a:ahLst/>
            <a:cxnLst/>
            <a:rect l="l" t="t" r="r" b="b"/>
            <a:pathLst>
              <a:path h="170814">
                <a:moveTo>
                  <a:pt x="0" y="170433"/>
                </a:moveTo>
                <a:lnTo>
                  <a:pt x="0" y="0"/>
                </a:lnTo>
              </a:path>
            </a:pathLst>
          </a:custGeom>
          <a:ln w="6350">
            <a:solidFill>
              <a:srgbClr val="004689"/>
            </a:solidFill>
          </a:ln>
        </p:spPr>
        <p:txBody>
          <a:bodyPr wrap="square" lIns="0" tIns="0" rIns="0" bIns="0" rtlCol="0"/>
          <a:lstStyle/>
          <a:p>
            <a:endParaRPr/>
          </a:p>
        </p:txBody>
      </p:sp>
      <p:sp>
        <p:nvSpPr>
          <p:cNvPr id="25" name="object 25"/>
          <p:cNvSpPr/>
          <p:nvPr/>
        </p:nvSpPr>
        <p:spPr>
          <a:xfrm>
            <a:off x="7110945" y="2329548"/>
            <a:ext cx="0" cy="170815"/>
          </a:xfrm>
          <a:custGeom>
            <a:avLst/>
            <a:gdLst/>
            <a:ahLst/>
            <a:cxnLst/>
            <a:rect l="l" t="t" r="r" b="b"/>
            <a:pathLst>
              <a:path h="170814">
                <a:moveTo>
                  <a:pt x="0" y="170433"/>
                </a:moveTo>
                <a:lnTo>
                  <a:pt x="0" y="0"/>
                </a:lnTo>
              </a:path>
            </a:pathLst>
          </a:custGeom>
          <a:ln w="6350">
            <a:solidFill>
              <a:srgbClr val="004689"/>
            </a:solidFill>
          </a:ln>
        </p:spPr>
        <p:txBody>
          <a:bodyPr wrap="square" lIns="0" tIns="0" rIns="0" bIns="0" rtlCol="0"/>
          <a:lstStyle/>
          <a:p>
            <a:endParaRPr/>
          </a:p>
        </p:txBody>
      </p:sp>
      <p:sp>
        <p:nvSpPr>
          <p:cNvPr id="26" name="object 26"/>
          <p:cNvSpPr/>
          <p:nvPr/>
        </p:nvSpPr>
        <p:spPr>
          <a:xfrm>
            <a:off x="1010000" y="2503157"/>
            <a:ext cx="2336800" cy="0"/>
          </a:xfrm>
          <a:custGeom>
            <a:avLst/>
            <a:gdLst/>
            <a:ahLst/>
            <a:cxnLst/>
            <a:rect l="l" t="t" r="r" b="b"/>
            <a:pathLst>
              <a:path w="2336800">
                <a:moveTo>
                  <a:pt x="0" y="0"/>
                </a:moveTo>
                <a:lnTo>
                  <a:pt x="2336304" y="0"/>
                </a:lnTo>
              </a:path>
            </a:pathLst>
          </a:custGeom>
          <a:ln w="6350">
            <a:solidFill>
              <a:srgbClr val="004689"/>
            </a:solidFill>
          </a:ln>
        </p:spPr>
        <p:txBody>
          <a:bodyPr wrap="square" lIns="0" tIns="0" rIns="0" bIns="0" rtlCol="0"/>
          <a:lstStyle/>
          <a:p>
            <a:endParaRPr/>
          </a:p>
        </p:txBody>
      </p:sp>
      <p:sp>
        <p:nvSpPr>
          <p:cNvPr id="27" name="object 27"/>
          <p:cNvSpPr/>
          <p:nvPr/>
        </p:nvSpPr>
        <p:spPr>
          <a:xfrm>
            <a:off x="3346297" y="2503157"/>
            <a:ext cx="1890395" cy="0"/>
          </a:xfrm>
          <a:custGeom>
            <a:avLst/>
            <a:gdLst/>
            <a:ahLst/>
            <a:cxnLst/>
            <a:rect l="l" t="t" r="r" b="b"/>
            <a:pathLst>
              <a:path w="1890395">
                <a:moveTo>
                  <a:pt x="0" y="0"/>
                </a:moveTo>
                <a:lnTo>
                  <a:pt x="1890001" y="0"/>
                </a:lnTo>
              </a:path>
            </a:pathLst>
          </a:custGeom>
          <a:ln w="6350">
            <a:solidFill>
              <a:srgbClr val="004689"/>
            </a:solidFill>
          </a:ln>
        </p:spPr>
        <p:txBody>
          <a:bodyPr wrap="square" lIns="0" tIns="0" rIns="0" bIns="0" rtlCol="0"/>
          <a:lstStyle/>
          <a:p>
            <a:endParaRPr/>
          </a:p>
        </p:txBody>
      </p:sp>
      <p:sp>
        <p:nvSpPr>
          <p:cNvPr id="28" name="object 28"/>
          <p:cNvSpPr/>
          <p:nvPr/>
        </p:nvSpPr>
        <p:spPr>
          <a:xfrm>
            <a:off x="3346297" y="2506332"/>
            <a:ext cx="0" cy="170815"/>
          </a:xfrm>
          <a:custGeom>
            <a:avLst/>
            <a:gdLst/>
            <a:ahLst/>
            <a:cxnLst/>
            <a:rect l="l" t="t" r="r" b="b"/>
            <a:pathLst>
              <a:path h="170814">
                <a:moveTo>
                  <a:pt x="0" y="170433"/>
                </a:moveTo>
                <a:lnTo>
                  <a:pt x="0" y="0"/>
                </a:lnTo>
              </a:path>
            </a:pathLst>
          </a:custGeom>
          <a:ln w="6350">
            <a:solidFill>
              <a:srgbClr val="004689"/>
            </a:solidFill>
          </a:ln>
        </p:spPr>
        <p:txBody>
          <a:bodyPr wrap="square" lIns="0" tIns="0" rIns="0" bIns="0" rtlCol="0"/>
          <a:lstStyle/>
          <a:p>
            <a:endParaRPr/>
          </a:p>
        </p:txBody>
      </p:sp>
      <p:sp>
        <p:nvSpPr>
          <p:cNvPr id="29" name="object 29"/>
          <p:cNvSpPr/>
          <p:nvPr/>
        </p:nvSpPr>
        <p:spPr>
          <a:xfrm>
            <a:off x="5236298" y="2503157"/>
            <a:ext cx="1878330" cy="0"/>
          </a:xfrm>
          <a:custGeom>
            <a:avLst/>
            <a:gdLst/>
            <a:ahLst/>
            <a:cxnLst/>
            <a:rect l="l" t="t" r="r" b="b"/>
            <a:pathLst>
              <a:path w="1878329">
                <a:moveTo>
                  <a:pt x="0" y="0"/>
                </a:moveTo>
                <a:lnTo>
                  <a:pt x="1877822" y="0"/>
                </a:lnTo>
              </a:path>
            </a:pathLst>
          </a:custGeom>
          <a:ln w="6350">
            <a:solidFill>
              <a:srgbClr val="004689"/>
            </a:solidFill>
          </a:ln>
        </p:spPr>
        <p:txBody>
          <a:bodyPr wrap="square" lIns="0" tIns="0" rIns="0" bIns="0" rtlCol="0"/>
          <a:lstStyle/>
          <a:p>
            <a:endParaRPr/>
          </a:p>
        </p:txBody>
      </p:sp>
      <p:sp>
        <p:nvSpPr>
          <p:cNvPr id="30" name="object 30"/>
          <p:cNvSpPr/>
          <p:nvPr/>
        </p:nvSpPr>
        <p:spPr>
          <a:xfrm>
            <a:off x="5236298" y="2506332"/>
            <a:ext cx="0" cy="170815"/>
          </a:xfrm>
          <a:custGeom>
            <a:avLst/>
            <a:gdLst/>
            <a:ahLst/>
            <a:cxnLst/>
            <a:rect l="l" t="t" r="r" b="b"/>
            <a:pathLst>
              <a:path h="170814">
                <a:moveTo>
                  <a:pt x="0" y="170433"/>
                </a:moveTo>
                <a:lnTo>
                  <a:pt x="0" y="0"/>
                </a:lnTo>
              </a:path>
            </a:pathLst>
          </a:custGeom>
          <a:ln w="6350">
            <a:solidFill>
              <a:srgbClr val="004689"/>
            </a:solidFill>
          </a:ln>
        </p:spPr>
        <p:txBody>
          <a:bodyPr wrap="square" lIns="0" tIns="0" rIns="0" bIns="0" rtlCol="0"/>
          <a:lstStyle/>
          <a:p>
            <a:endParaRPr/>
          </a:p>
        </p:txBody>
      </p:sp>
      <p:sp>
        <p:nvSpPr>
          <p:cNvPr id="31" name="object 31"/>
          <p:cNvSpPr/>
          <p:nvPr/>
        </p:nvSpPr>
        <p:spPr>
          <a:xfrm>
            <a:off x="7110945" y="2506332"/>
            <a:ext cx="0" cy="170815"/>
          </a:xfrm>
          <a:custGeom>
            <a:avLst/>
            <a:gdLst/>
            <a:ahLst/>
            <a:cxnLst/>
            <a:rect l="l" t="t" r="r" b="b"/>
            <a:pathLst>
              <a:path h="170814">
                <a:moveTo>
                  <a:pt x="0" y="170433"/>
                </a:moveTo>
                <a:lnTo>
                  <a:pt x="0" y="0"/>
                </a:lnTo>
              </a:path>
            </a:pathLst>
          </a:custGeom>
          <a:ln w="6350">
            <a:solidFill>
              <a:srgbClr val="004689"/>
            </a:solidFill>
          </a:ln>
        </p:spPr>
        <p:txBody>
          <a:bodyPr wrap="square" lIns="0" tIns="0" rIns="0" bIns="0" rtlCol="0"/>
          <a:lstStyle/>
          <a:p>
            <a:endParaRPr/>
          </a:p>
        </p:txBody>
      </p:sp>
      <p:sp>
        <p:nvSpPr>
          <p:cNvPr id="32" name="object 32"/>
          <p:cNvSpPr/>
          <p:nvPr/>
        </p:nvSpPr>
        <p:spPr>
          <a:xfrm>
            <a:off x="1010000" y="2679941"/>
            <a:ext cx="2336800" cy="0"/>
          </a:xfrm>
          <a:custGeom>
            <a:avLst/>
            <a:gdLst/>
            <a:ahLst/>
            <a:cxnLst/>
            <a:rect l="l" t="t" r="r" b="b"/>
            <a:pathLst>
              <a:path w="2336800">
                <a:moveTo>
                  <a:pt x="0" y="0"/>
                </a:moveTo>
                <a:lnTo>
                  <a:pt x="2336304" y="0"/>
                </a:lnTo>
              </a:path>
            </a:pathLst>
          </a:custGeom>
          <a:ln w="6350">
            <a:solidFill>
              <a:srgbClr val="004689"/>
            </a:solidFill>
          </a:ln>
        </p:spPr>
        <p:txBody>
          <a:bodyPr wrap="square" lIns="0" tIns="0" rIns="0" bIns="0" rtlCol="0"/>
          <a:lstStyle/>
          <a:p>
            <a:endParaRPr/>
          </a:p>
        </p:txBody>
      </p:sp>
      <p:sp>
        <p:nvSpPr>
          <p:cNvPr id="33" name="object 33"/>
          <p:cNvSpPr/>
          <p:nvPr/>
        </p:nvSpPr>
        <p:spPr>
          <a:xfrm>
            <a:off x="3346297" y="2679941"/>
            <a:ext cx="1890395" cy="0"/>
          </a:xfrm>
          <a:custGeom>
            <a:avLst/>
            <a:gdLst/>
            <a:ahLst/>
            <a:cxnLst/>
            <a:rect l="l" t="t" r="r" b="b"/>
            <a:pathLst>
              <a:path w="1890395">
                <a:moveTo>
                  <a:pt x="0" y="0"/>
                </a:moveTo>
                <a:lnTo>
                  <a:pt x="1890001" y="0"/>
                </a:lnTo>
              </a:path>
            </a:pathLst>
          </a:custGeom>
          <a:ln w="6350">
            <a:solidFill>
              <a:srgbClr val="004689"/>
            </a:solidFill>
          </a:ln>
        </p:spPr>
        <p:txBody>
          <a:bodyPr wrap="square" lIns="0" tIns="0" rIns="0" bIns="0" rtlCol="0"/>
          <a:lstStyle/>
          <a:p>
            <a:endParaRPr/>
          </a:p>
        </p:txBody>
      </p:sp>
      <p:sp>
        <p:nvSpPr>
          <p:cNvPr id="34" name="object 34"/>
          <p:cNvSpPr/>
          <p:nvPr/>
        </p:nvSpPr>
        <p:spPr>
          <a:xfrm>
            <a:off x="3346297" y="2683116"/>
            <a:ext cx="0" cy="170815"/>
          </a:xfrm>
          <a:custGeom>
            <a:avLst/>
            <a:gdLst/>
            <a:ahLst/>
            <a:cxnLst/>
            <a:rect l="l" t="t" r="r" b="b"/>
            <a:pathLst>
              <a:path h="170814">
                <a:moveTo>
                  <a:pt x="0" y="170433"/>
                </a:moveTo>
                <a:lnTo>
                  <a:pt x="0" y="0"/>
                </a:lnTo>
              </a:path>
            </a:pathLst>
          </a:custGeom>
          <a:ln w="6350">
            <a:solidFill>
              <a:srgbClr val="004689"/>
            </a:solidFill>
          </a:ln>
        </p:spPr>
        <p:txBody>
          <a:bodyPr wrap="square" lIns="0" tIns="0" rIns="0" bIns="0" rtlCol="0"/>
          <a:lstStyle/>
          <a:p>
            <a:endParaRPr/>
          </a:p>
        </p:txBody>
      </p:sp>
      <p:sp>
        <p:nvSpPr>
          <p:cNvPr id="35" name="object 35"/>
          <p:cNvSpPr/>
          <p:nvPr/>
        </p:nvSpPr>
        <p:spPr>
          <a:xfrm>
            <a:off x="5236298" y="2679941"/>
            <a:ext cx="1878330" cy="0"/>
          </a:xfrm>
          <a:custGeom>
            <a:avLst/>
            <a:gdLst/>
            <a:ahLst/>
            <a:cxnLst/>
            <a:rect l="l" t="t" r="r" b="b"/>
            <a:pathLst>
              <a:path w="1878329">
                <a:moveTo>
                  <a:pt x="0" y="0"/>
                </a:moveTo>
                <a:lnTo>
                  <a:pt x="1877822" y="0"/>
                </a:lnTo>
              </a:path>
            </a:pathLst>
          </a:custGeom>
          <a:ln w="6350">
            <a:solidFill>
              <a:srgbClr val="004689"/>
            </a:solidFill>
          </a:ln>
        </p:spPr>
        <p:txBody>
          <a:bodyPr wrap="square" lIns="0" tIns="0" rIns="0" bIns="0" rtlCol="0"/>
          <a:lstStyle/>
          <a:p>
            <a:endParaRPr/>
          </a:p>
        </p:txBody>
      </p:sp>
      <p:sp>
        <p:nvSpPr>
          <p:cNvPr id="36" name="object 36"/>
          <p:cNvSpPr/>
          <p:nvPr/>
        </p:nvSpPr>
        <p:spPr>
          <a:xfrm>
            <a:off x="5236298" y="2683116"/>
            <a:ext cx="0" cy="170815"/>
          </a:xfrm>
          <a:custGeom>
            <a:avLst/>
            <a:gdLst/>
            <a:ahLst/>
            <a:cxnLst/>
            <a:rect l="l" t="t" r="r" b="b"/>
            <a:pathLst>
              <a:path h="170814">
                <a:moveTo>
                  <a:pt x="0" y="170433"/>
                </a:moveTo>
                <a:lnTo>
                  <a:pt x="0" y="0"/>
                </a:lnTo>
              </a:path>
            </a:pathLst>
          </a:custGeom>
          <a:ln w="6350">
            <a:solidFill>
              <a:srgbClr val="004689"/>
            </a:solidFill>
          </a:ln>
        </p:spPr>
        <p:txBody>
          <a:bodyPr wrap="square" lIns="0" tIns="0" rIns="0" bIns="0" rtlCol="0"/>
          <a:lstStyle/>
          <a:p>
            <a:endParaRPr/>
          </a:p>
        </p:txBody>
      </p:sp>
      <p:sp>
        <p:nvSpPr>
          <p:cNvPr id="37" name="object 37"/>
          <p:cNvSpPr/>
          <p:nvPr/>
        </p:nvSpPr>
        <p:spPr>
          <a:xfrm>
            <a:off x="7110945" y="2683116"/>
            <a:ext cx="0" cy="170815"/>
          </a:xfrm>
          <a:custGeom>
            <a:avLst/>
            <a:gdLst/>
            <a:ahLst/>
            <a:cxnLst/>
            <a:rect l="l" t="t" r="r" b="b"/>
            <a:pathLst>
              <a:path h="170814">
                <a:moveTo>
                  <a:pt x="0" y="170433"/>
                </a:moveTo>
                <a:lnTo>
                  <a:pt x="0" y="0"/>
                </a:lnTo>
              </a:path>
            </a:pathLst>
          </a:custGeom>
          <a:ln w="6350">
            <a:solidFill>
              <a:srgbClr val="004689"/>
            </a:solidFill>
          </a:ln>
        </p:spPr>
        <p:txBody>
          <a:bodyPr wrap="square" lIns="0" tIns="0" rIns="0" bIns="0" rtlCol="0"/>
          <a:lstStyle/>
          <a:p>
            <a:endParaRPr/>
          </a:p>
        </p:txBody>
      </p:sp>
      <p:sp>
        <p:nvSpPr>
          <p:cNvPr id="38" name="object 38"/>
          <p:cNvSpPr/>
          <p:nvPr/>
        </p:nvSpPr>
        <p:spPr>
          <a:xfrm>
            <a:off x="997300" y="2856725"/>
            <a:ext cx="2349500" cy="0"/>
          </a:xfrm>
          <a:custGeom>
            <a:avLst/>
            <a:gdLst/>
            <a:ahLst/>
            <a:cxnLst/>
            <a:rect l="l" t="t" r="r" b="b"/>
            <a:pathLst>
              <a:path w="2349500">
                <a:moveTo>
                  <a:pt x="0" y="0"/>
                </a:moveTo>
                <a:lnTo>
                  <a:pt x="2349004" y="0"/>
                </a:lnTo>
              </a:path>
            </a:pathLst>
          </a:custGeom>
          <a:ln w="6350">
            <a:solidFill>
              <a:srgbClr val="004689"/>
            </a:solidFill>
          </a:ln>
        </p:spPr>
        <p:txBody>
          <a:bodyPr wrap="square" lIns="0" tIns="0" rIns="0" bIns="0" rtlCol="0"/>
          <a:lstStyle/>
          <a:p>
            <a:endParaRPr/>
          </a:p>
        </p:txBody>
      </p:sp>
      <p:sp>
        <p:nvSpPr>
          <p:cNvPr id="39" name="object 39"/>
          <p:cNvSpPr/>
          <p:nvPr/>
        </p:nvSpPr>
        <p:spPr>
          <a:xfrm>
            <a:off x="3346297" y="2856725"/>
            <a:ext cx="1890395" cy="0"/>
          </a:xfrm>
          <a:custGeom>
            <a:avLst/>
            <a:gdLst/>
            <a:ahLst/>
            <a:cxnLst/>
            <a:rect l="l" t="t" r="r" b="b"/>
            <a:pathLst>
              <a:path w="1890395">
                <a:moveTo>
                  <a:pt x="0" y="0"/>
                </a:moveTo>
                <a:lnTo>
                  <a:pt x="1890001" y="0"/>
                </a:lnTo>
              </a:path>
            </a:pathLst>
          </a:custGeom>
          <a:ln w="6350">
            <a:solidFill>
              <a:srgbClr val="004689"/>
            </a:solidFill>
          </a:ln>
        </p:spPr>
        <p:txBody>
          <a:bodyPr wrap="square" lIns="0" tIns="0" rIns="0" bIns="0" rtlCol="0"/>
          <a:lstStyle/>
          <a:p>
            <a:endParaRPr/>
          </a:p>
        </p:txBody>
      </p:sp>
      <p:sp>
        <p:nvSpPr>
          <p:cNvPr id="40" name="object 40"/>
          <p:cNvSpPr/>
          <p:nvPr/>
        </p:nvSpPr>
        <p:spPr>
          <a:xfrm>
            <a:off x="5236298" y="2856725"/>
            <a:ext cx="1878330" cy="0"/>
          </a:xfrm>
          <a:custGeom>
            <a:avLst/>
            <a:gdLst/>
            <a:ahLst/>
            <a:cxnLst/>
            <a:rect l="l" t="t" r="r" b="b"/>
            <a:pathLst>
              <a:path w="1878329">
                <a:moveTo>
                  <a:pt x="0" y="0"/>
                </a:moveTo>
                <a:lnTo>
                  <a:pt x="1877822" y="0"/>
                </a:lnTo>
              </a:path>
            </a:pathLst>
          </a:custGeom>
          <a:ln w="6350">
            <a:solidFill>
              <a:srgbClr val="004689"/>
            </a:solidFill>
          </a:ln>
        </p:spPr>
        <p:txBody>
          <a:bodyPr wrap="square" lIns="0" tIns="0" rIns="0" bIns="0" rtlCol="0"/>
          <a:lstStyle/>
          <a:p>
            <a:endParaRPr/>
          </a:p>
        </p:txBody>
      </p:sp>
      <p:sp>
        <p:nvSpPr>
          <p:cNvPr id="41" name="object 41"/>
          <p:cNvSpPr txBox="1"/>
          <p:nvPr/>
        </p:nvSpPr>
        <p:spPr>
          <a:xfrm>
            <a:off x="1077752" y="2338065"/>
            <a:ext cx="1551305" cy="147320"/>
          </a:xfrm>
          <a:prstGeom prst="rect">
            <a:avLst/>
          </a:prstGeom>
        </p:spPr>
        <p:txBody>
          <a:bodyPr vert="horz" wrap="square" lIns="0" tIns="12700" rIns="0" bIns="0" rtlCol="0">
            <a:spAutoFit/>
          </a:bodyPr>
          <a:lstStyle/>
          <a:p>
            <a:pPr marL="12700">
              <a:lnSpc>
                <a:spcPct val="100000"/>
              </a:lnSpc>
              <a:spcBef>
                <a:spcPts val="100"/>
              </a:spcBef>
            </a:pPr>
            <a:r>
              <a:rPr sz="800" spc="20" dirty="0">
                <a:solidFill>
                  <a:srgbClr val="004689"/>
                </a:solidFill>
                <a:latin typeface="Calibri"/>
                <a:cs typeface="Calibri"/>
              </a:rPr>
              <a:t>Vehículo </a:t>
            </a:r>
            <a:r>
              <a:rPr sz="800" spc="25" dirty="0">
                <a:solidFill>
                  <a:srgbClr val="004689"/>
                </a:solidFill>
                <a:latin typeface="Calibri"/>
                <a:cs typeface="Calibri"/>
              </a:rPr>
              <a:t>matriculado </a:t>
            </a:r>
            <a:r>
              <a:rPr sz="800" spc="30" dirty="0">
                <a:solidFill>
                  <a:srgbClr val="004689"/>
                </a:solidFill>
                <a:latin typeface="Calibri"/>
                <a:cs typeface="Calibri"/>
              </a:rPr>
              <a:t>a </a:t>
            </a:r>
            <a:r>
              <a:rPr sz="800" spc="25" dirty="0">
                <a:solidFill>
                  <a:srgbClr val="004689"/>
                </a:solidFill>
                <a:latin typeface="Calibri"/>
                <a:cs typeface="Calibri"/>
              </a:rPr>
              <a:t>nombre</a:t>
            </a:r>
            <a:r>
              <a:rPr sz="800" spc="-120" dirty="0">
                <a:solidFill>
                  <a:srgbClr val="004689"/>
                </a:solidFill>
                <a:latin typeface="Calibri"/>
                <a:cs typeface="Calibri"/>
              </a:rPr>
              <a:t> </a:t>
            </a:r>
            <a:r>
              <a:rPr sz="800" spc="15" dirty="0">
                <a:solidFill>
                  <a:srgbClr val="004689"/>
                </a:solidFill>
                <a:latin typeface="Calibri"/>
                <a:cs typeface="Calibri"/>
              </a:rPr>
              <a:t>de</a:t>
            </a:r>
            <a:endParaRPr sz="800">
              <a:latin typeface="Calibri"/>
              <a:cs typeface="Calibri"/>
            </a:endParaRPr>
          </a:p>
        </p:txBody>
      </p:sp>
      <p:sp>
        <p:nvSpPr>
          <p:cNvPr id="42" name="object 42"/>
          <p:cNvSpPr txBox="1"/>
          <p:nvPr/>
        </p:nvSpPr>
        <p:spPr>
          <a:xfrm>
            <a:off x="3661745" y="2338065"/>
            <a:ext cx="546735" cy="147320"/>
          </a:xfrm>
          <a:prstGeom prst="rect">
            <a:avLst/>
          </a:prstGeom>
        </p:spPr>
        <p:txBody>
          <a:bodyPr vert="horz" wrap="square" lIns="0" tIns="12700" rIns="0" bIns="0" rtlCol="0">
            <a:spAutoFit/>
          </a:bodyPr>
          <a:lstStyle/>
          <a:p>
            <a:pPr>
              <a:lnSpc>
                <a:spcPct val="100000"/>
              </a:lnSpc>
              <a:spcBef>
                <a:spcPts val="100"/>
              </a:spcBef>
            </a:pPr>
            <a:r>
              <a:rPr sz="800" spc="20" dirty="0">
                <a:solidFill>
                  <a:srgbClr val="004689"/>
                </a:solidFill>
                <a:latin typeface="Calibri"/>
                <a:cs typeface="Calibri"/>
              </a:rPr>
              <a:t>Interlocutor</a:t>
            </a:r>
            <a:endParaRPr sz="800">
              <a:latin typeface="Calibri"/>
              <a:cs typeface="Calibri"/>
            </a:endParaRPr>
          </a:p>
        </p:txBody>
      </p:sp>
      <p:sp>
        <p:nvSpPr>
          <p:cNvPr id="43" name="object 43"/>
          <p:cNvSpPr txBox="1"/>
          <p:nvPr/>
        </p:nvSpPr>
        <p:spPr>
          <a:xfrm>
            <a:off x="4538441" y="2338065"/>
            <a:ext cx="287020" cy="147320"/>
          </a:xfrm>
          <a:prstGeom prst="rect">
            <a:avLst/>
          </a:prstGeom>
        </p:spPr>
        <p:txBody>
          <a:bodyPr vert="horz" wrap="square" lIns="0" tIns="12700" rIns="0" bIns="0" rtlCol="0">
            <a:spAutoFit/>
          </a:bodyPr>
          <a:lstStyle/>
          <a:p>
            <a:pPr>
              <a:lnSpc>
                <a:spcPct val="100000"/>
              </a:lnSpc>
              <a:spcBef>
                <a:spcPts val="100"/>
              </a:spcBef>
            </a:pPr>
            <a:r>
              <a:rPr sz="800" spc="5" dirty="0">
                <a:solidFill>
                  <a:srgbClr val="004689"/>
                </a:solidFill>
                <a:latin typeface="Calibri"/>
                <a:cs typeface="Calibri"/>
              </a:rPr>
              <a:t>P</a:t>
            </a:r>
            <a:r>
              <a:rPr sz="800" spc="25" dirty="0">
                <a:solidFill>
                  <a:srgbClr val="004689"/>
                </a:solidFill>
                <a:latin typeface="Calibri"/>
                <a:cs typeface="Calibri"/>
              </a:rPr>
              <a:t>a</a:t>
            </a:r>
            <a:r>
              <a:rPr sz="800" spc="15" dirty="0">
                <a:solidFill>
                  <a:srgbClr val="004689"/>
                </a:solidFill>
                <a:latin typeface="Calibri"/>
                <a:cs typeface="Calibri"/>
              </a:rPr>
              <a:t>r</a:t>
            </a:r>
            <a:r>
              <a:rPr sz="800" dirty="0">
                <a:solidFill>
                  <a:srgbClr val="004689"/>
                </a:solidFill>
                <a:latin typeface="Calibri"/>
                <a:cs typeface="Calibri"/>
              </a:rPr>
              <a:t>e</a:t>
            </a:r>
            <a:r>
              <a:rPr sz="800" spc="15" dirty="0">
                <a:solidFill>
                  <a:srgbClr val="004689"/>
                </a:solidFill>
                <a:latin typeface="Calibri"/>
                <a:cs typeface="Calibri"/>
              </a:rPr>
              <a:t>j</a:t>
            </a:r>
            <a:r>
              <a:rPr sz="800" spc="30" dirty="0">
                <a:solidFill>
                  <a:srgbClr val="004689"/>
                </a:solidFill>
                <a:latin typeface="Calibri"/>
                <a:cs typeface="Calibri"/>
              </a:rPr>
              <a:t>a</a:t>
            </a:r>
            <a:endParaRPr sz="800">
              <a:latin typeface="Calibri"/>
              <a:cs typeface="Calibri"/>
            </a:endParaRPr>
          </a:p>
        </p:txBody>
      </p:sp>
      <p:sp>
        <p:nvSpPr>
          <p:cNvPr id="44" name="object 44"/>
          <p:cNvSpPr txBox="1"/>
          <p:nvPr/>
        </p:nvSpPr>
        <p:spPr>
          <a:xfrm>
            <a:off x="5505988" y="2338065"/>
            <a:ext cx="546735" cy="147320"/>
          </a:xfrm>
          <a:prstGeom prst="rect">
            <a:avLst/>
          </a:prstGeom>
        </p:spPr>
        <p:txBody>
          <a:bodyPr vert="horz" wrap="square" lIns="0" tIns="12700" rIns="0" bIns="0" rtlCol="0">
            <a:spAutoFit/>
          </a:bodyPr>
          <a:lstStyle/>
          <a:p>
            <a:pPr>
              <a:lnSpc>
                <a:spcPct val="100000"/>
              </a:lnSpc>
              <a:spcBef>
                <a:spcPts val="100"/>
              </a:spcBef>
            </a:pPr>
            <a:r>
              <a:rPr sz="800" spc="20" dirty="0">
                <a:solidFill>
                  <a:srgbClr val="004689"/>
                </a:solidFill>
                <a:latin typeface="Calibri"/>
                <a:cs typeface="Calibri"/>
              </a:rPr>
              <a:t>Interlocutor</a:t>
            </a:r>
            <a:endParaRPr sz="800">
              <a:latin typeface="Calibri"/>
              <a:cs typeface="Calibri"/>
            </a:endParaRPr>
          </a:p>
        </p:txBody>
      </p:sp>
      <p:sp>
        <p:nvSpPr>
          <p:cNvPr id="45" name="object 45"/>
          <p:cNvSpPr txBox="1"/>
          <p:nvPr/>
        </p:nvSpPr>
        <p:spPr>
          <a:xfrm>
            <a:off x="6382684" y="2338065"/>
            <a:ext cx="287020" cy="147320"/>
          </a:xfrm>
          <a:prstGeom prst="rect">
            <a:avLst/>
          </a:prstGeom>
        </p:spPr>
        <p:txBody>
          <a:bodyPr vert="horz" wrap="square" lIns="0" tIns="12700" rIns="0" bIns="0" rtlCol="0">
            <a:spAutoFit/>
          </a:bodyPr>
          <a:lstStyle/>
          <a:p>
            <a:pPr>
              <a:lnSpc>
                <a:spcPct val="100000"/>
              </a:lnSpc>
              <a:spcBef>
                <a:spcPts val="100"/>
              </a:spcBef>
            </a:pPr>
            <a:r>
              <a:rPr sz="800" spc="5" dirty="0">
                <a:solidFill>
                  <a:srgbClr val="004689"/>
                </a:solidFill>
                <a:latin typeface="Calibri"/>
                <a:cs typeface="Calibri"/>
              </a:rPr>
              <a:t>P</a:t>
            </a:r>
            <a:r>
              <a:rPr sz="800" spc="25" dirty="0">
                <a:solidFill>
                  <a:srgbClr val="004689"/>
                </a:solidFill>
                <a:latin typeface="Calibri"/>
                <a:cs typeface="Calibri"/>
              </a:rPr>
              <a:t>a</a:t>
            </a:r>
            <a:r>
              <a:rPr sz="800" spc="15" dirty="0">
                <a:solidFill>
                  <a:srgbClr val="004689"/>
                </a:solidFill>
                <a:latin typeface="Calibri"/>
                <a:cs typeface="Calibri"/>
              </a:rPr>
              <a:t>r</a:t>
            </a:r>
            <a:r>
              <a:rPr sz="800" dirty="0">
                <a:solidFill>
                  <a:srgbClr val="004689"/>
                </a:solidFill>
                <a:latin typeface="Calibri"/>
                <a:cs typeface="Calibri"/>
              </a:rPr>
              <a:t>e</a:t>
            </a:r>
            <a:r>
              <a:rPr sz="800" spc="15" dirty="0">
                <a:solidFill>
                  <a:srgbClr val="004689"/>
                </a:solidFill>
                <a:latin typeface="Calibri"/>
                <a:cs typeface="Calibri"/>
              </a:rPr>
              <a:t>j</a:t>
            </a:r>
            <a:r>
              <a:rPr sz="800" spc="30" dirty="0">
                <a:solidFill>
                  <a:srgbClr val="004689"/>
                </a:solidFill>
                <a:latin typeface="Calibri"/>
                <a:cs typeface="Calibri"/>
              </a:rPr>
              <a:t>a</a:t>
            </a:r>
            <a:endParaRPr sz="800">
              <a:latin typeface="Calibri"/>
              <a:cs typeface="Calibri"/>
            </a:endParaRPr>
          </a:p>
        </p:txBody>
      </p:sp>
      <p:sp>
        <p:nvSpPr>
          <p:cNvPr id="46" name="object 46"/>
          <p:cNvSpPr txBox="1"/>
          <p:nvPr/>
        </p:nvSpPr>
        <p:spPr>
          <a:xfrm>
            <a:off x="1077752" y="2514848"/>
            <a:ext cx="1991360" cy="300355"/>
          </a:xfrm>
          <a:prstGeom prst="rect">
            <a:avLst/>
          </a:prstGeom>
        </p:spPr>
        <p:txBody>
          <a:bodyPr vert="horz" wrap="square" lIns="0" tIns="12700" rIns="0" bIns="0" rtlCol="0">
            <a:spAutoFit/>
          </a:bodyPr>
          <a:lstStyle/>
          <a:p>
            <a:pPr marL="12700">
              <a:lnSpc>
                <a:spcPct val="100000"/>
              </a:lnSpc>
              <a:spcBef>
                <a:spcPts val="100"/>
              </a:spcBef>
            </a:pPr>
            <a:r>
              <a:rPr sz="800" spc="20" dirty="0">
                <a:solidFill>
                  <a:srgbClr val="004689"/>
                </a:solidFill>
                <a:latin typeface="Calibri"/>
                <a:cs typeface="Calibri"/>
              </a:rPr>
              <a:t>Fecha</a:t>
            </a:r>
            <a:r>
              <a:rPr sz="800" spc="-5" dirty="0">
                <a:solidFill>
                  <a:srgbClr val="004689"/>
                </a:solidFill>
                <a:latin typeface="Calibri"/>
                <a:cs typeface="Calibri"/>
              </a:rPr>
              <a:t> </a:t>
            </a:r>
            <a:r>
              <a:rPr sz="800" spc="20" dirty="0">
                <a:solidFill>
                  <a:srgbClr val="004689"/>
                </a:solidFill>
                <a:latin typeface="Calibri"/>
                <a:cs typeface="Calibri"/>
              </a:rPr>
              <a:t>Permiso</a:t>
            </a:r>
            <a:r>
              <a:rPr sz="800" spc="-5" dirty="0">
                <a:solidFill>
                  <a:srgbClr val="004689"/>
                </a:solidFill>
                <a:latin typeface="Calibri"/>
                <a:cs typeface="Calibri"/>
              </a:rPr>
              <a:t> </a:t>
            </a:r>
            <a:r>
              <a:rPr sz="800" spc="15" dirty="0">
                <a:solidFill>
                  <a:srgbClr val="004689"/>
                </a:solidFill>
                <a:latin typeface="Calibri"/>
                <a:cs typeface="Calibri"/>
              </a:rPr>
              <a:t>de</a:t>
            </a:r>
            <a:r>
              <a:rPr sz="800" spc="-5" dirty="0">
                <a:solidFill>
                  <a:srgbClr val="004689"/>
                </a:solidFill>
                <a:latin typeface="Calibri"/>
                <a:cs typeface="Calibri"/>
              </a:rPr>
              <a:t> </a:t>
            </a:r>
            <a:r>
              <a:rPr sz="800" spc="20" dirty="0">
                <a:solidFill>
                  <a:srgbClr val="004689"/>
                </a:solidFill>
                <a:latin typeface="Calibri"/>
                <a:cs typeface="Calibri"/>
              </a:rPr>
              <a:t>conducir</a:t>
            </a:r>
            <a:r>
              <a:rPr sz="800" dirty="0">
                <a:solidFill>
                  <a:srgbClr val="004689"/>
                </a:solidFill>
                <a:latin typeface="Calibri"/>
                <a:cs typeface="Calibri"/>
              </a:rPr>
              <a:t> </a:t>
            </a:r>
            <a:r>
              <a:rPr sz="800" spc="15" dirty="0">
                <a:solidFill>
                  <a:srgbClr val="004689"/>
                </a:solidFill>
                <a:latin typeface="Calibri"/>
                <a:cs typeface="Calibri"/>
              </a:rPr>
              <a:t>y</a:t>
            </a:r>
            <a:r>
              <a:rPr sz="800" spc="-5" dirty="0">
                <a:solidFill>
                  <a:srgbClr val="004689"/>
                </a:solidFill>
                <a:latin typeface="Calibri"/>
                <a:cs typeface="Calibri"/>
              </a:rPr>
              <a:t> </a:t>
            </a:r>
            <a:r>
              <a:rPr sz="800" spc="20" dirty="0">
                <a:solidFill>
                  <a:srgbClr val="004689"/>
                </a:solidFill>
                <a:latin typeface="Calibri"/>
                <a:cs typeface="Calibri"/>
              </a:rPr>
              <a:t>tipo</a:t>
            </a:r>
            <a:r>
              <a:rPr sz="800" spc="-5" dirty="0">
                <a:solidFill>
                  <a:srgbClr val="004689"/>
                </a:solidFill>
                <a:latin typeface="Calibri"/>
                <a:cs typeface="Calibri"/>
              </a:rPr>
              <a:t> </a:t>
            </a:r>
            <a:r>
              <a:rPr sz="800" spc="10" dirty="0">
                <a:solidFill>
                  <a:srgbClr val="004689"/>
                </a:solidFill>
                <a:latin typeface="Calibri"/>
                <a:cs typeface="Calibri"/>
              </a:rPr>
              <a:t>(A1,</a:t>
            </a:r>
            <a:r>
              <a:rPr sz="800" dirty="0">
                <a:solidFill>
                  <a:srgbClr val="004689"/>
                </a:solidFill>
                <a:latin typeface="Calibri"/>
                <a:cs typeface="Calibri"/>
              </a:rPr>
              <a:t> </a:t>
            </a:r>
            <a:r>
              <a:rPr sz="800" spc="15" dirty="0">
                <a:solidFill>
                  <a:srgbClr val="004689"/>
                </a:solidFill>
                <a:latin typeface="Calibri"/>
                <a:cs typeface="Calibri"/>
              </a:rPr>
              <a:t>A,</a:t>
            </a:r>
            <a:r>
              <a:rPr sz="800" spc="-5" dirty="0">
                <a:solidFill>
                  <a:srgbClr val="004689"/>
                </a:solidFill>
                <a:latin typeface="Calibri"/>
                <a:cs typeface="Calibri"/>
              </a:rPr>
              <a:t> </a:t>
            </a:r>
            <a:r>
              <a:rPr sz="800" spc="-10" dirty="0">
                <a:solidFill>
                  <a:srgbClr val="004689"/>
                </a:solidFill>
                <a:latin typeface="Calibri"/>
                <a:cs typeface="Calibri"/>
              </a:rPr>
              <a:t>B...):</a:t>
            </a:r>
            <a:endParaRPr sz="800">
              <a:latin typeface="Calibri"/>
              <a:cs typeface="Calibri"/>
            </a:endParaRPr>
          </a:p>
          <a:p>
            <a:pPr marL="12700">
              <a:lnSpc>
                <a:spcPct val="100000"/>
              </a:lnSpc>
              <a:spcBef>
                <a:spcPts val="484"/>
              </a:spcBef>
            </a:pPr>
            <a:r>
              <a:rPr sz="600" spc="15" dirty="0">
                <a:solidFill>
                  <a:srgbClr val="004689"/>
                </a:solidFill>
                <a:latin typeface="Calibri"/>
                <a:cs typeface="Calibri"/>
              </a:rPr>
              <a:t>¿Otros conductores? </a:t>
            </a:r>
            <a:r>
              <a:rPr sz="600" spc="20" dirty="0">
                <a:solidFill>
                  <a:srgbClr val="004689"/>
                </a:solidFill>
                <a:latin typeface="Calibri"/>
                <a:cs typeface="Calibri"/>
              </a:rPr>
              <a:t>Nombre, fecha </a:t>
            </a:r>
            <a:r>
              <a:rPr sz="600" spc="10" dirty="0">
                <a:solidFill>
                  <a:srgbClr val="004689"/>
                </a:solidFill>
                <a:latin typeface="Calibri"/>
                <a:cs typeface="Calibri"/>
              </a:rPr>
              <a:t>nto.y </a:t>
            </a:r>
            <a:r>
              <a:rPr sz="600" spc="15" dirty="0">
                <a:solidFill>
                  <a:srgbClr val="004689"/>
                </a:solidFill>
                <a:latin typeface="Calibri"/>
                <a:cs typeface="Calibri"/>
              </a:rPr>
              <a:t>f.permiso</a:t>
            </a:r>
            <a:r>
              <a:rPr sz="600" spc="-80" dirty="0">
                <a:solidFill>
                  <a:srgbClr val="004689"/>
                </a:solidFill>
                <a:latin typeface="Calibri"/>
                <a:cs typeface="Calibri"/>
              </a:rPr>
              <a:t> </a:t>
            </a:r>
            <a:r>
              <a:rPr sz="600" spc="15" dirty="0">
                <a:solidFill>
                  <a:srgbClr val="004689"/>
                </a:solidFill>
                <a:latin typeface="Calibri"/>
                <a:cs typeface="Calibri"/>
              </a:rPr>
              <a:t>cond.</a:t>
            </a:r>
            <a:endParaRPr sz="600">
              <a:latin typeface="Calibri"/>
              <a:cs typeface="Calibri"/>
            </a:endParaRPr>
          </a:p>
        </p:txBody>
      </p:sp>
      <p:graphicFrame>
        <p:nvGraphicFramePr>
          <p:cNvPr id="47" name="object 47"/>
          <p:cNvGraphicFramePr>
            <a:graphicFrameLocks noGrp="1"/>
          </p:cNvGraphicFramePr>
          <p:nvPr/>
        </p:nvGraphicFramePr>
        <p:xfrm>
          <a:off x="994125" y="3235502"/>
          <a:ext cx="6113779" cy="1528555"/>
        </p:xfrm>
        <a:graphic>
          <a:graphicData uri="http://schemas.openxmlformats.org/drawingml/2006/table">
            <a:tbl>
              <a:tblPr firstRow="1" bandRow="1">
                <a:tableStyleId>{2D5ABB26-0587-4C30-8999-92F81FD0307C}</a:tableStyleId>
              </a:tblPr>
              <a:tblGrid>
                <a:gridCol w="2339975"/>
                <a:gridCol w="1915160"/>
                <a:gridCol w="1858644"/>
              </a:tblGrid>
              <a:tr h="291083">
                <a:tc>
                  <a:txBody>
                    <a:bodyPr/>
                    <a:lstStyle/>
                    <a:p>
                      <a:pPr marL="92710">
                        <a:lnSpc>
                          <a:spcPts val="930"/>
                        </a:lnSpc>
                        <a:spcBef>
                          <a:spcPts val="190"/>
                        </a:spcBef>
                      </a:pPr>
                      <a:r>
                        <a:rPr sz="800" spc="25" dirty="0">
                          <a:solidFill>
                            <a:srgbClr val="004689"/>
                          </a:solidFill>
                          <a:latin typeface="Calibri"/>
                          <a:cs typeface="Calibri"/>
                        </a:rPr>
                        <a:t>Coche </a:t>
                      </a:r>
                      <a:r>
                        <a:rPr sz="800" spc="10" dirty="0">
                          <a:solidFill>
                            <a:srgbClr val="004689"/>
                          </a:solidFill>
                          <a:latin typeface="Calibri"/>
                          <a:cs typeface="Calibri"/>
                        </a:rPr>
                        <a:t>(Marca,</a:t>
                      </a:r>
                      <a:r>
                        <a:rPr sz="800" spc="-40" dirty="0">
                          <a:solidFill>
                            <a:srgbClr val="004689"/>
                          </a:solidFill>
                          <a:latin typeface="Calibri"/>
                          <a:cs typeface="Calibri"/>
                        </a:rPr>
                        <a:t> </a:t>
                      </a:r>
                      <a:r>
                        <a:rPr sz="800" spc="15" dirty="0">
                          <a:solidFill>
                            <a:srgbClr val="004689"/>
                          </a:solidFill>
                          <a:latin typeface="Calibri"/>
                          <a:cs typeface="Calibri"/>
                        </a:rPr>
                        <a:t>modelo),</a:t>
                      </a:r>
                      <a:endParaRPr sz="800">
                        <a:latin typeface="Calibri"/>
                        <a:cs typeface="Calibri"/>
                      </a:endParaRPr>
                    </a:p>
                    <a:p>
                      <a:pPr marL="92710">
                        <a:lnSpc>
                          <a:spcPts val="930"/>
                        </a:lnSpc>
                      </a:pPr>
                      <a:r>
                        <a:rPr sz="800" spc="10" dirty="0">
                          <a:solidFill>
                            <a:srgbClr val="004689"/>
                          </a:solidFill>
                          <a:latin typeface="Calibri"/>
                          <a:cs typeface="Calibri"/>
                        </a:rPr>
                        <a:t>CV, </a:t>
                      </a:r>
                      <a:r>
                        <a:rPr sz="800" spc="30" dirty="0">
                          <a:solidFill>
                            <a:srgbClr val="004689"/>
                          </a:solidFill>
                          <a:latin typeface="Calibri"/>
                          <a:cs typeface="Calibri"/>
                        </a:rPr>
                        <a:t>gasolina </a:t>
                      </a:r>
                      <a:r>
                        <a:rPr sz="800" spc="10" dirty="0">
                          <a:solidFill>
                            <a:srgbClr val="004689"/>
                          </a:solidFill>
                          <a:latin typeface="Calibri"/>
                          <a:cs typeface="Calibri"/>
                        </a:rPr>
                        <a:t>diesel, </a:t>
                      </a:r>
                      <a:r>
                        <a:rPr sz="800" spc="25" dirty="0">
                          <a:solidFill>
                            <a:srgbClr val="004689"/>
                          </a:solidFill>
                          <a:latin typeface="Calibri"/>
                          <a:cs typeface="Calibri"/>
                        </a:rPr>
                        <a:t>número </a:t>
                      </a:r>
                      <a:r>
                        <a:rPr sz="800" spc="15" dirty="0">
                          <a:solidFill>
                            <a:srgbClr val="004689"/>
                          </a:solidFill>
                          <a:latin typeface="Calibri"/>
                          <a:cs typeface="Calibri"/>
                        </a:rPr>
                        <a:t>de </a:t>
                      </a:r>
                      <a:r>
                        <a:rPr sz="800" spc="25" dirty="0">
                          <a:solidFill>
                            <a:srgbClr val="004689"/>
                          </a:solidFill>
                          <a:latin typeface="Calibri"/>
                          <a:cs typeface="Calibri"/>
                        </a:rPr>
                        <a:t>puertas,</a:t>
                      </a:r>
                      <a:r>
                        <a:rPr sz="800" spc="-125" dirty="0">
                          <a:solidFill>
                            <a:srgbClr val="004689"/>
                          </a:solidFill>
                          <a:latin typeface="Calibri"/>
                          <a:cs typeface="Calibri"/>
                        </a:rPr>
                        <a:t> </a:t>
                      </a:r>
                      <a:r>
                        <a:rPr sz="800" spc="10" dirty="0">
                          <a:solidFill>
                            <a:srgbClr val="004689"/>
                          </a:solidFill>
                          <a:latin typeface="Calibri"/>
                          <a:cs typeface="Calibri"/>
                        </a:rPr>
                        <a:t>etc.</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4">
                <a:tc>
                  <a:txBody>
                    <a:bodyPr/>
                    <a:lstStyle/>
                    <a:p>
                      <a:pPr marL="92710">
                        <a:lnSpc>
                          <a:spcPct val="100000"/>
                        </a:lnSpc>
                        <a:spcBef>
                          <a:spcPts val="190"/>
                        </a:spcBef>
                      </a:pPr>
                      <a:r>
                        <a:rPr sz="800" spc="25" dirty="0">
                          <a:solidFill>
                            <a:srgbClr val="004689"/>
                          </a:solidFill>
                          <a:latin typeface="Calibri"/>
                          <a:cs typeface="Calibri"/>
                        </a:rPr>
                        <a:t>Matrícula </a:t>
                      </a:r>
                      <a:r>
                        <a:rPr sz="800" spc="20" dirty="0">
                          <a:solidFill>
                            <a:srgbClr val="004689"/>
                          </a:solidFill>
                          <a:latin typeface="Calibri"/>
                          <a:cs typeface="Calibri"/>
                        </a:rPr>
                        <a:t>del</a:t>
                      </a:r>
                      <a:r>
                        <a:rPr sz="800" spc="-40" dirty="0">
                          <a:solidFill>
                            <a:srgbClr val="004689"/>
                          </a:solidFill>
                          <a:latin typeface="Calibri"/>
                          <a:cs typeface="Calibri"/>
                        </a:rPr>
                        <a:t> </a:t>
                      </a:r>
                      <a:r>
                        <a:rPr sz="800" spc="25" dirty="0">
                          <a:solidFill>
                            <a:srgbClr val="004689"/>
                          </a:solidFill>
                          <a:latin typeface="Calibri"/>
                          <a:cs typeface="Calibri"/>
                        </a:rPr>
                        <a:t>Coche</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76783">
                <a:tc>
                  <a:txBody>
                    <a:bodyPr/>
                    <a:lstStyle/>
                    <a:p>
                      <a:pPr marL="92710">
                        <a:lnSpc>
                          <a:spcPct val="100000"/>
                        </a:lnSpc>
                        <a:spcBef>
                          <a:spcPts val="190"/>
                        </a:spcBef>
                      </a:pPr>
                      <a:r>
                        <a:rPr sz="800" spc="20" dirty="0">
                          <a:solidFill>
                            <a:srgbClr val="004689"/>
                          </a:solidFill>
                          <a:latin typeface="Calibri"/>
                          <a:cs typeface="Calibri"/>
                        </a:rPr>
                        <a:t>Fecha </a:t>
                      </a:r>
                      <a:r>
                        <a:rPr sz="800" spc="15" dirty="0">
                          <a:solidFill>
                            <a:srgbClr val="004689"/>
                          </a:solidFill>
                          <a:latin typeface="Calibri"/>
                          <a:cs typeface="Calibri"/>
                        </a:rPr>
                        <a:t>de </a:t>
                      </a:r>
                      <a:r>
                        <a:rPr sz="800" spc="-10" dirty="0">
                          <a:solidFill>
                            <a:srgbClr val="004689"/>
                          </a:solidFill>
                          <a:latin typeface="Calibri"/>
                          <a:cs typeface="Calibri"/>
                        </a:rPr>
                        <a:t>1ª</a:t>
                      </a:r>
                      <a:r>
                        <a:rPr sz="800" spc="-55" dirty="0">
                          <a:solidFill>
                            <a:srgbClr val="004689"/>
                          </a:solidFill>
                          <a:latin typeface="Calibri"/>
                          <a:cs typeface="Calibri"/>
                        </a:rPr>
                        <a:t> </a:t>
                      </a:r>
                      <a:r>
                        <a:rPr sz="800" spc="25" dirty="0">
                          <a:solidFill>
                            <a:srgbClr val="004689"/>
                          </a:solidFill>
                          <a:latin typeface="Calibri"/>
                          <a:cs typeface="Calibri"/>
                        </a:rPr>
                        <a:t>matriculación</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3">
                <a:tc>
                  <a:txBody>
                    <a:bodyPr/>
                    <a:lstStyle/>
                    <a:p>
                      <a:pPr marL="92710">
                        <a:lnSpc>
                          <a:spcPct val="100000"/>
                        </a:lnSpc>
                        <a:spcBef>
                          <a:spcPts val="190"/>
                        </a:spcBef>
                      </a:pPr>
                      <a:r>
                        <a:rPr sz="800" spc="20" dirty="0">
                          <a:solidFill>
                            <a:srgbClr val="004689"/>
                          </a:solidFill>
                          <a:latin typeface="Calibri"/>
                          <a:cs typeface="Calibri"/>
                        </a:rPr>
                        <a:t>Fecha</a:t>
                      </a:r>
                      <a:r>
                        <a:rPr sz="800" spc="-10" dirty="0">
                          <a:solidFill>
                            <a:srgbClr val="004689"/>
                          </a:solidFill>
                          <a:latin typeface="Calibri"/>
                          <a:cs typeface="Calibri"/>
                        </a:rPr>
                        <a:t> </a:t>
                      </a:r>
                      <a:r>
                        <a:rPr sz="800" spc="15" dirty="0">
                          <a:solidFill>
                            <a:srgbClr val="004689"/>
                          </a:solidFill>
                          <a:latin typeface="Calibri"/>
                          <a:cs typeface="Calibri"/>
                        </a:rPr>
                        <a:t>de</a:t>
                      </a:r>
                      <a:r>
                        <a:rPr sz="800" spc="-5" dirty="0">
                          <a:solidFill>
                            <a:srgbClr val="004689"/>
                          </a:solidFill>
                          <a:latin typeface="Calibri"/>
                          <a:cs typeface="Calibri"/>
                        </a:rPr>
                        <a:t> </a:t>
                      </a:r>
                      <a:r>
                        <a:rPr sz="800" spc="20" dirty="0">
                          <a:solidFill>
                            <a:srgbClr val="004689"/>
                          </a:solidFill>
                          <a:latin typeface="Calibri"/>
                          <a:cs typeface="Calibri"/>
                        </a:rPr>
                        <a:t>adquisición,</a:t>
                      </a:r>
                      <a:r>
                        <a:rPr sz="800" spc="-10" dirty="0">
                          <a:solidFill>
                            <a:srgbClr val="004689"/>
                          </a:solidFill>
                          <a:latin typeface="Calibri"/>
                          <a:cs typeface="Calibri"/>
                        </a:rPr>
                        <a:t> </a:t>
                      </a:r>
                      <a:r>
                        <a:rPr sz="800" spc="25" dirty="0">
                          <a:solidFill>
                            <a:srgbClr val="004689"/>
                          </a:solidFill>
                          <a:latin typeface="Calibri"/>
                          <a:cs typeface="Calibri"/>
                        </a:rPr>
                        <a:t>nuevo</a:t>
                      </a:r>
                      <a:r>
                        <a:rPr sz="800" spc="-5" dirty="0">
                          <a:solidFill>
                            <a:srgbClr val="004689"/>
                          </a:solidFill>
                          <a:latin typeface="Calibri"/>
                          <a:cs typeface="Calibri"/>
                        </a:rPr>
                        <a:t> </a:t>
                      </a:r>
                      <a:r>
                        <a:rPr sz="800" spc="10" dirty="0">
                          <a:solidFill>
                            <a:srgbClr val="004689"/>
                          </a:solidFill>
                          <a:latin typeface="Calibri"/>
                          <a:cs typeface="Calibri"/>
                        </a:rPr>
                        <a:t>o</a:t>
                      </a:r>
                      <a:r>
                        <a:rPr sz="800" spc="-5" dirty="0">
                          <a:solidFill>
                            <a:srgbClr val="004689"/>
                          </a:solidFill>
                          <a:latin typeface="Calibri"/>
                          <a:cs typeface="Calibri"/>
                        </a:rPr>
                        <a:t> </a:t>
                      </a:r>
                      <a:r>
                        <a:rPr sz="800" spc="15" dirty="0">
                          <a:solidFill>
                            <a:srgbClr val="004689"/>
                          </a:solidFill>
                          <a:latin typeface="Calibri"/>
                          <a:cs typeface="Calibri"/>
                        </a:rPr>
                        <a:t>de</a:t>
                      </a:r>
                      <a:r>
                        <a:rPr sz="800" spc="-10" dirty="0">
                          <a:solidFill>
                            <a:srgbClr val="004689"/>
                          </a:solidFill>
                          <a:latin typeface="Calibri"/>
                          <a:cs typeface="Calibri"/>
                        </a:rPr>
                        <a:t> </a:t>
                      </a:r>
                      <a:r>
                        <a:rPr sz="800" spc="30" dirty="0">
                          <a:solidFill>
                            <a:srgbClr val="004689"/>
                          </a:solidFill>
                          <a:latin typeface="Calibri"/>
                          <a:cs typeface="Calibri"/>
                        </a:rPr>
                        <a:t>segunda</a:t>
                      </a:r>
                      <a:r>
                        <a:rPr sz="800" spc="-5" dirty="0">
                          <a:solidFill>
                            <a:srgbClr val="004689"/>
                          </a:solidFill>
                          <a:latin typeface="Calibri"/>
                          <a:cs typeface="Calibri"/>
                        </a:rPr>
                        <a:t> </a:t>
                      </a:r>
                      <a:r>
                        <a:rPr sz="800" spc="35" dirty="0">
                          <a:solidFill>
                            <a:srgbClr val="004689"/>
                          </a:solidFill>
                          <a:latin typeface="Calibri"/>
                          <a:cs typeface="Calibri"/>
                        </a:rPr>
                        <a:t>mano</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76784">
                <a:tc>
                  <a:txBody>
                    <a:bodyPr/>
                    <a:lstStyle/>
                    <a:p>
                      <a:pPr marL="92710">
                        <a:lnSpc>
                          <a:spcPct val="100000"/>
                        </a:lnSpc>
                        <a:spcBef>
                          <a:spcPts val="190"/>
                        </a:spcBef>
                      </a:pPr>
                      <a:r>
                        <a:rPr sz="800" spc="35" dirty="0">
                          <a:solidFill>
                            <a:srgbClr val="004689"/>
                          </a:solidFill>
                          <a:latin typeface="Calibri"/>
                          <a:cs typeface="Calibri"/>
                        </a:rPr>
                        <a:t>Extras</a:t>
                      </a:r>
                      <a:r>
                        <a:rPr sz="800" spc="-10" dirty="0">
                          <a:solidFill>
                            <a:srgbClr val="004689"/>
                          </a:solidFill>
                          <a:latin typeface="Calibri"/>
                          <a:cs typeface="Calibri"/>
                        </a:rPr>
                        <a:t> </a:t>
                      </a:r>
                      <a:r>
                        <a:rPr sz="800" spc="20" dirty="0">
                          <a:solidFill>
                            <a:srgbClr val="004689"/>
                          </a:solidFill>
                          <a:latin typeface="Calibri"/>
                          <a:cs typeface="Calibri"/>
                        </a:rPr>
                        <a:t>del</a:t>
                      </a:r>
                      <a:r>
                        <a:rPr sz="800" spc="-5" dirty="0">
                          <a:solidFill>
                            <a:srgbClr val="004689"/>
                          </a:solidFill>
                          <a:latin typeface="Calibri"/>
                          <a:cs typeface="Calibri"/>
                        </a:rPr>
                        <a:t> </a:t>
                      </a:r>
                      <a:r>
                        <a:rPr sz="800" spc="20" dirty="0">
                          <a:solidFill>
                            <a:srgbClr val="004689"/>
                          </a:solidFill>
                          <a:latin typeface="Calibri"/>
                          <a:cs typeface="Calibri"/>
                        </a:rPr>
                        <a:t>coche</a:t>
                      </a:r>
                      <a:r>
                        <a:rPr sz="800" spc="-5" dirty="0">
                          <a:solidFill>
                            <a:srgbClr val="004689"/>
                          </a:solidFill>
                          <a:latin typeface="Calibri"/>
                          <a:cs typeface="Calibri"/>
                        </a:rPr>
                        <a:t> </a:t>
                      </a:r>
                      <a:r>
                        <a:rPr sz="800" spc="15" dirty="0">
                          <a:solidFill>
                            <a:srgbClr val="004689"/>
                          </a:solidFill>
                          <a:latin typeface="Calibri"/>
                          <a:cs typeface="Calibri"/>
                        </a:rPr>
                        <a:t>y</a:t>
                      </a:r>
                      <a:r>
                        <a:rPr sz="800" spc="-5" dirty="0">
                          <a:solidFill>
                            <a:srgbClr val="004689"/>
                          </a:solidFill>
                          <a:latin typeface="Calibri"/>
                          <a:cs typeface="Calibri"/>
                        </a:rPr>
                        <a:t> </a:t>
                      </a:r>
                      <a:r>
                        <a:rPr sz="800" spc="25" dirty="0">
                          <a:solidFill>
                            <a:srgbClr val="004689"/>
                          </a:solidFill>
                          <a:latin typeface="Calibri"/>
                          <a:cs typeface="Calibri"/>
                        </a:rPr>
                        <a:t>su</a:t>
                      </a:r>
                      <a:r>
                        <a:rPr sz="800" spc="-5" dirty="0">
                          <a:solidFill>
                            <a:srgbClr val="004689"/>
                          </a:solidFill>
                          <a:latin typeface="Calibri"/>
                          <a:cs typeface="Calibri"/>
                        </a:rPr>
                        <a:t> </a:t>
                      </a:r>
                      <a:r>
                        <a:rPr sz="800" spc="20" dirty="0">
                          <a:solidFill>
                            <a:srgbClr val="004689"/>
                          </a:solidFill>
                          <a:latin typeface="Calibri"/>
                          <a:cs typeface="Calibri"/>
                        </a:rPr>
                        <a:t>valor</a:t>
                      </a:r>
                      <a:r>
                        <a:rPr sz="800" spc="-5" dirty="0">
                          <a:solidFill>
                            <a:srgbClr val="004689"/>
                          </a:solidFill>
                          <a:latin typeface="Calibri"/>
                          <a:cs typeface="Calibri"/>
                        </a:rPr>
                        <a:t> </a:t>
                      </a:r>
                      <a:r>
                        <a:rPr sz="800" spc="5" dirty="0">
                          <a:solidFill>
                            <a:srgbClr val="004689"/>
                          </a:solidFill>
                          <a:latin typeface="Calibri"/>
                          <a:cs typeface="Calibri"/>
                        </a:rPr>
                        <a:t>(MP3,</a:t>
                      </a:r>
                      <a:r>
                        <a:rPr sz="800" spc="-5" dirty="0">
                          <a:solidFill>
                            <a:srgbClr val="004689"/>
                          </a:solidFill>
                          <a:latin typeface="Calibri"/>
                          <a:cs typeface="Calibri"/>
                        </a:rPr>
                        <a:t> </a:t>
                      </a:r>
                      <a:r>
                        <a:rPr sz="800" spc="20" dirty="0">
                          <a:solidFill>
                            <a:srgbClr val="004689"/>
                          </a:solidFill>
                          <a:latin typeface="Calibri"/>
                          <a:cs typeface="Calibri"/>
                        </a:rPr>
                        <a:t>GPS,</a:t>
                      </a:r>
                      <a:r>
                        <a:rPr sz="800" spc="-5" dirty="0">
                          <a:solidFill>
                            <a:srgbClr val="004689"/>
                          </a:solidFill>
                          <a:latin typeface="Calibri"/>
                          <a:cs typeface="Calibri"/>
                        </a:rPr>
                        <a:t> </a:t>
                      </a:r>
                      <a:r>
                        <a:rPr sz="800" spc="5" dirty="0">
                          <a:solidFill>
                            <a:srgbClr val="004689"/>
                          </a:solidFill>
                          <a:latin typeface="Calibri"/>
                          <a:cs typeface="Calibri"/>
                        </a:rPr>
                        <a:t>etc.)</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3">
                <a:tc>
                  <a:txBody>
                    <a:bodyPr/>
                    <a:lstStyle/>
                    <a:p>
                      <a:pPr marL="92710">
                        <a:lnSpc>
                          <a:spcPct val="100000"/>
                        </a:lnSpc>
                        <a:spcBef>
                          <a:spcPts val="190"/>
                        </a:spcBef>
                      </a:pPr>
                      <a:r>
                        <a:rPr sz="800" spc="30" dirty="0">
                          <a:solidFill>
                            <a:srgbClr val="004689"/>
                          </a:solidFill>
                          <a:latin typeface="Calibri"/>
                          <a:cs typeface="Calibri"/>
                        </a:rPr>
                        <a:t>Km. </a:t>
                      </a:r>
                      <a:r>
                        <a:rPr sz="800" spc="25" dirty="0">
                          <a:solidFill>
                            <a:srgbClr val="004689"/>
                          </a:solidFill>
                          <a:latin typeface="Calibri"/>
                          <a:cs typeface="Calibri"/>
                        </a:rPr>
                        <a:t>al</a:t>
                      </a:r>
                      <a:r>
                        <a:rPr sz="800" spc="-45" dirty="0">
                          <a:solidFill>
                            <a:srgbClr val="004689"/>
                          </a:solidFill>
                          <a:latin typeface="Calibri"/>
                          <a:cs typeface="Calibri"/>
                        </a:rPr>
                        <a:t> </a:t>
                      </a:r>
                      <a:r>
                        <a:rPr sz="800" spc="25" dirty="0">
                          <a:solidFill>
                            <a:srgbClr val="004689"/>
                          </a:solidFill>
                          <a:latin typeface="Calibri"/>
                          <a:cs typeface="Calibri"/>
                        </a:rPr>
                        <a:t>año</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76771">
                <a:tc>
                  <a:txBody>
                    <a:bodyPr/>
                    <a:lstStyle/>
                    <a:p>
                      <a:pPr marL="92710">
                        <a:lnSpc>
                          <a:spcPct val="100000"/>
                        </a:lnSpc>
                        <a:spcBef>
                          <a:spcPts val="190"/>
                        </a:spcBef>
                      </a:pPr>
                      <a:r>
                        <a:rPr sz="800" spc="30" dirty="0">
                          <a:solidFill>
                            <a:srgbClr val="004689"/>
                          </a:solidFill>
                          <a:latin typeface="Calibri"/>
                          <a:cs typeface="Calibri"/>
                        </a:rPr>
                        <a:t>Km.</a:t>
                      </a:r>
                      <a:r>
                        <a:rPr sz="800" spc="-10" dirty="0">
                          <a:solidFill>
                            <a:srgbClr val="004689"/>
                          </a:solidFill>
                          <a:latin typeface="Calibri"/>
                          <a:cs typeface="Calibri"/>
                        </a:rPr>
                        <a:t> </a:t>
                      </a:r>
                      <a:r>
                        <a:rPr sz="800" spc="25" dirty="0">
                          <a:solidFill>
                            <a:srgbClr val="004689"/>
                          </a:solidFill>
                          <a:latin typeface="Calibri"/>
                          <a:cs typeface="Calibri"/>
                        </a:rPr>
                        <a:t>actuales</a:t>
                      </a:r>
                      <a:r>
                        <a:rPr sz="800" spc="-5" dirty="0">
                          <a:solidFill>
                            <a:srgbClr val="004689"/>
                          </a:solidFill>
                          <a:latin typeface="Calibri"/>
                          <a:cs typeface="Calibri"/>
                        </a:rPr>
                        <a:t> </a:t>
                      </a:r>
                      <a:r>
                        <a:rPr sz="800" spc="20" dirty="0">
                          <a:solidFill>
                            <a:srgbClr val="004689"/>
                          </a:solidFill>
                          <a:latin typeface="Calibri"/>
                          <a:cs typeface="Calibri"/>
                        </a:rPr>
                        <a:t>que</a:t>
                      </a:r>
                      <a:r>
                        <a:rPr sz="800" spc="-5" dirty="0">
                          <a:solidFill>
                            <a:srgbClr val="004689"/>
                          </a:solidFill>
                          <a:latin typeface="Calibri"/>
                          <a:cs typeface="Calibri"/>
                        </a:rPr>
                        <a:t> </a:t>
                      </a:r>
                      <a:r>
                        <a:rPr sz="800" spc="20" dirty="0">
                          <a:solidFill>
                            <a:srgbClr val="004689"/>
                          </a:solidFill>
                          <a:latin typeface="Calibri"/>
                          <a:cs typeface="Calibri"/>
                        </a:rPr>
                        <a:t>tiene</a:t>
                      </a:r>
                      <a:r>
                        <a:rPr sz="800" spc="-5" dirty="0">
                          <a:solidFill>
                            <a:srgbClr val="004689"/>
                          </a:solidFill>
                          <a:latin typeface="Calibri"/>
                          <a:cs typeface="Calibri"/>
                        </a:rPr>
                        <a:t> </a:t>
                      </a:r>
                      <a:r>
                        <a:rPr sz="800" spc="15" dirty="0">
                          <a:solidFill>
                            <a:srgbClr val="004689"/>
                          </a:solidFill>
                          <a:latin typeface="Calibri"/>
                          <a:cs typeface="Calibri"/>
                        </a:rPr>
                        <a:t>el</a:t>
                      </a:r>
                      <a:r>
                        <a:rPr sz="800" spc="-5" dirty="0">
                          <a:solidFill>
                            <a:srgbClr val="004689"/>
                          </a:solidFill>
                          <a:latin typeface="Calibri"/>
                          <a:cs typeface="Calibri"/>
                        </a:rPr>
                        <a:t> </a:t>
                      </a:r>
                      <a:r>
                        <a:rPr sz="800" spc="20" dirty="0">
                          <a:solidFill>
                            <a:srgbClr val="004689"/>
                          </a:solidFill>
                          <a:latin typeface="Calibri"/>
                          <a:cs typeface="Calibri"/>
                        </a:rPr>
                        <a:t>coche</a:t>
                      </a:r>
                      <a:r>
                        <a:rPr sz="800" spc="-5" dirty="0">
                          <a:solidFill>
                            <a:srgbClr val="004689"/>
                          </a:solidFill>
                          <a:latin typeface="Calibri"/>
                          <a:cs typeface="Calibri"/>
                        </a:rPr>
                        <a:t> </a:t>
                      </a:r>
                      <a:r>
                        <a:rPr sz="800" spc="20" dirty="0">
                          <a:solidFill>
                            <a:srgbClr val="004689"/>
                          </a:solidFill>
                          <a:latin typeface="Calibri"/>
                          <a:cs typeface="Calibri"/>
                        </a:rPr>
                        <a:t>si</a:t>
                      </a:r>
                      <a:r>
                        <a:rPr sz="800" spc="-10" dirty="0">
                          <a:solidFill>
                            <a:srgbClr val="004689"/>
                          </a:solidFill>
                          <a:latin typeface="Calibri"/>
                          <a:cs typeface="Calibri"/>
                        </a:rPr>
                        <a:t> </a:t>
                      </a:r>
                      <a:r>
                        <a:rPr sz="800" spc="25" dirty="0">
                          <a:solidFill>
                            <a:srgbClr val="004689"/>
                          </a:solidFill>
                          <a:latin typeface="Calibri"/>
                          <a:cs typeface="Calibri"/>
                        </a:rPr>
                        <a:t>no</a:t>
                      </a:r>
                      <a:r>
                        <a:rPr sz="800" spc="-5" dirty="0">
                          <a:solidFill>
                            <a:srgbClr val="004689"/>
                          </a:solidFill>
                          <a:latin typeface="Calibri"/>
                          <a:cs typeface="Calibri"/>
                        </a:rPr>
                        <a:t> </a:t>
                      </a:r>
                      <a:r>
                        <a:rPr sz="800" spc="15" dirty="0">
                          <a:solidFill>
                            <a:srgbClr val="004689"/>
                          </a:solidFill>
                          <a:latin typeface="Calibri"/>
                          <a:cs typeface="Calibri"/>
                        </a:rPr>
                        <a:t>es</a:t>
                      </a:r>
                      <a:r>
                        <a:rPr sz="800" spc="-5" dirty="0">
                          <a:solidFill>
                            <a:srgbClr val="004689"/>
                          </a:solidFill>
                          <a:latin typeface="Calibri"/>
                          <a:cs typeface="Calibri"/>
                        </a:rPr>
                        <a:t> </a:t>
                      </a:r>
                      <a:r>
                        <a:rPr sz="800" spc="25" dirty="0">
                          <a:solidFill>
                            <a:srgbClr val="004689"/>
                          </a:solidFill>
                          <a:latin typeface="Calibri"/>
                          <a:cs typeface="Calibri"/>
                        </a:rPr>
                        <a:t>nuevo</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4">
                <a:tc>
                  <a:txBody>
                    <a:bodyPr/>
                    <a:lstStyle/>
                    <a:p>
                      <a:pPr marL="92710">
                        <a:lnSpc>
                          <a:spcPct val="100000"/>
                        </a:lnSpc>
                        <a:spcBef>
                          <a:spcPts val="190"/>
                        </a:spcBef>
                      </a:pPr>
                      <a:r>
                        <a:rPr sz="800" dirty="0">
                          <a:solidFill>
                            <a:srgbClr val="004689"/>
                          </a:solidFill>
                          <a:latin typeface="Calibri"/>
                          <a:cs typeface="Calibri"/>
                        </a:rPr>
                        <a:t>¿Tiene </a:t>
                      </a:r>
                      <a:r>
                        <a:rPr sz="800" spc="25" dirty="0">
                          <a:solidFill>
                            <a:srgbClr val="004689"/>
                          </a:solidFill>
                          <a:latin typeface="Calibri"/>
                          <a:cs typeface="Calibri"/>
                        </a:rPr>
                        <a:t>garaje </a:t>
                      </a:r>
                      <a:r>
                        <a:rPr sz="800" spc="20" dirty="0">
                          <a:solidFill>
                            <a:srgbClr val="004689"/>
                          </a:solidFill>
                          <a:latin typeface="Calibri"/>
                          <a:cs typeface="Calibri"/>
                        </a:rPr>
                        <a:t>nocturno? </a:t>
                      </a:r>
                      <a:r>
                        <a:rPr sz="800" spc="-15" dirty="0">
                          <a:solidFill>
                            <a:srgbClr val="004689"/>
                          </a:solidFill>
                          <a:latin typeface="Calibri"/>
                          <a:cs typeface="Calibri"/>
                        </a:rPr>
                        <a:t>¿Y</a:t>
                      </a:r>
                      <a:r>
                        <a:rPr sz="800" spc="-70" dirty="0">
                          <a:solidFill>
                            <a:srgbClr val="004689"/>
                          </a:solidFill>
                          <a:latin typeface="Calibri"/>
                          <a:cs typeface="Calibri"/>
                        </a:rPr>
                        <a:t> </a:t>
                      </a:r>
                      <a:r>
                        <a:rPr sz="800" spc="15" dirty="0">
                          <a:solidFill>
                            <a:srgbClr val="004689"/>
                          </a:solidFill>
                          <a:latin typeface="Calibri"/>
                          <a:cs typeface="Calibri"/>
                        </a:rPr>
                        <a:t>laboral?</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bl>
          </a:graphicData>
        </a:graphic>
      </p:graphicFrame>
      <p:graphicFrame>
        <p:nvGraphicFramePr>
          <p:cNvPr id="48" name="object 48"/>
          <p:cNvGraphicFramePr>
            <a:graphicFrameLocks noGrp="1"/>
          </p:cNvGraphicFramePr>
          <p:nvPr/>
        </p:nvGraphicFramePr>
        <p:xfrm>
          <a:off x="994125" y="5186997"/>
          <a:ext cx="6113779" cy="1351786"/>
        </p:xfrm>
        <a:graphic>
          <a:graphicData uri="http://schemas.openxmlformats.org/drawingml/2006/table">
            <a:tbl>
              <a:tblPr firstRow="1" bandRow="1">
                <a:tableStyleId>{2D5ABB26-0587-4C30-8999-92F81FD0307C}</a:tableStyleId>
              </a:tblPr>
              <a:tblGrid>
                <a:gridCol w="2339975"/>
                <a:gridCol w="1915160"/>
                <a:gridCol w="1858644"/>
              </a:tblGrid>
              <a:tr h="291083">
                <a:tc>
                  <a:txBody>
                    <a:bodyPr/>
                    <a:lstStyle/>
                    <a:p>
                      <a:pPr marL="92710">
                        <a:lnSpc>
                          <a:spcPts val="930"/>
                        </a:lnSpc>
                        <a:spcBef>
                          <a:spcPts val="190"/>
                        </a:spcBef>
                      </a:pPr>
                      <a:r>
                        <a:rPr sz="800" spc="25" dirty="0">
                          <a:solidFill>
                            <a:srgbClr val="004689"/>
                          </a:solidFill>
                          <a:latin typeface="Calibri"/>
                          <a:cs typeface="Calibri"/>
                        </a:rPr>
                        <a:t>Modalidad </a:t>
                      </a:r>
                      <a:r>
                        <a:rPr sz="800" spc="30" dirty="0">
                          <a:solidFill>
                            <a:srgbClr val="004689"/>
                          </a:solidFill>
                          <a:latin typeface="Calibri"/>
                          <a:cs typeface="Calibri"/>
                        </a:rPr>
                        <a:t>a</a:t>
                      </a:r>
                      <a:r>
                        <a:rPr sz="800" spc="-40" dirty="0">
                          <a:solidFill>
                            <a:srgbClr val="004689"/>
                          </a:solidFill>
                          <a:latin typeface="Calibri"/>
                          <a:cs typeface="Calibri"/>
                        </a:rPr>
                        <a:t> </a:t>
                      </a:r>
                      <a:r>
                        <a:rPr sz="800" spc="25" dirty="0">
                          <a:solidFill>
                            <a:srgbClr val="004689"/>
                          </a:solidFill>
                          <a:latin typeface="Calibri"/>
                          <a:cs typeface="Calibri"/>
                        </a:rPr>
                        <a:t>contratar</a:t>
                      </a:r>
                      <a:endParaRPr sz="800">
                        <a:latin typeface="Calibri"/>
                        <a:cs typeface="Calibri"/>
                      </a:endParaRPr>
                    </a:p>
                    <a:p>
                      <a:pPr marL="92710">
                        <a:lnSpc>
                          <a:spcPts val="930"/>
                        </a:lnSpc>
                      </a:pPr>
                      <a:r>
                        <a:rPr sz="800" spc="15" dirty="0">
                          <a:solidFill>
                            <a:srgbClr val="004689"/>
                          </a:solidFill>
                          <a:latin typeface="Calibri"/>
                          <a:cs typeface="Calibri"/>
                        </a:rPr>
                        <a:t>(todo riesgo, </a:t>
                      </a:r>
                      <a:r>
                        <a:rPr sz="800" spc="10" dirty="0">
                          <a:solidFill>
                            <a:srgbClr val="004689"/>
                          </a:solidFill>
                          <a:latin typeface="Calibri"/>
                          <a:cs typeface="Calibri"/>
                        </a:rPr>
                        <a:t>terceros, </a:t>
                      </a:r>
                      <a:r>
                        <a:rPr sz="800" spc="15" dirty="0">
                          <a:solidFill>
                            <a:srgbClr val="004689"/>
                          </a:solidFill>
                          <a:latin typeface="Calibri"/>
                          <a:cs typeface="Calibri"/>
                        </a:rPr>
                        <a:t>básica,</a:t>
                      </a:r>
                      <a:r>
                        <a:rPr sz="800" spc="-60" dirty="0">
                          <a:solidFill>
                            <a:srgbClr val="004689"/>
                          </a:solidFill>
                          <a:latin typeface="Calibri"/>
                          <a:cs typeface="Calibri"/>
                        </a:rPr>
                        <a:t> </a:t>
                      </a:r>
                      <a:r>
                        <a:rPr sz="800" spc="5" dirty="0">
                          <a:solidFill>
                            <a:srgbClr val="004689"/>
                          </a:solidFill>
                          <a:latin typeface="Calibri"/>
                          <a:cs typeface="Calibri"/>
                        </a:rPr>
                        <a:t>etc.)</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4">
                <a:tc>
                  <a:txBody>
                    <a:bodyPr/>
                    <a:lstStyle/>
                    <a:p>
                      <a:pPr marL="92710">
                        <a:lnSpc>
                          <a:spcPct val="100000"/>
                        </a:lnSpc>
                        <a:spcBef>
                          <a:spcPts val="190"/>
                        </a:spcBef>
                      </a:pPr>
                      <a:r>
                        <a:rPr sz="800" spc="30" dirty="0">
                          <a:solidFill>
                            <a:srgbClr val="004689"/>
                          </a:solidFill>
                          <a:latin typeface="Calibri"/>
                          <a:cs typeface="Calibri"/>
                        </a:rPr>
                        <a:t>Compañía</a:t>
                      </a:r>
                      <a:r>
                        <a:rPr sz="800" spc="-10" dirty="0">
                          <a:solidFill>
                            <a:srgbClr val="004689"/>
                          </a:solidFill>
                          <a:latin typeface="Calibri"/>
                          <a:cs typeface="Calibri"/>
                        </a:rPr>
                        <a:t> </a:t>
                      </a:r>
                      <a:r>
                        <a:rPr sz="800" spc="30" dirty="0">
                          <a:solidFill>
                            <a:srgbClr val="004689"/>
                          </a:solidFill>
                          <a:latin typeface="Calibri"/>
                          <a:cs typeface="Calibri"/>
                        </a:rPr>
                        <a:t>actual</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76784">
                <a:tc>
                  <a:txBody>
                    <a:bodyPr/>
                    <a:lstStyle/>
                    <a:p>
                      <a:pPr marL="92710">
                        <a:lnSpc>
                          <a:spcPct val="100000"/>
                        </a:lnSpc>
                        <a:spcBef>
                          <a:spcPts val="190"/>
                        </a:spcBef>
                      </a:pPr>
                      <a:r>
                        <a:rPr sz="800" spc="25" dirty="0">
                          <a:solidFill>
                            <a:srgbClr val="004689"/>
                          </a:solidFill>
                          <a:latin typeface="Calibri"/>
                          <a:cs typeface="Calibri"/>
                        </a:rPr>
                        <a:t>Nº</a:t>
                      </a:r>
                      <a:r>
                        <a:rPr sz="800" spc="-10" dirty="0">
                          <a:solidFill>
                            <a:srgbClr val="004689"/>
                          </a:solidFill>
                          <a:latin typeface="Calibri"/>
                          <a:cs typeface="Calibri"/>
                        </a:rPr>
                        <a:t> </a:t>
                      </a:r>
                      <a:r>
                        <a:rPr sz="800" spc="20" dirty="0">
                          <a:solidFill>
                            <a:srgbClr val="004689"/>
                          </a:solidFill>
                          <a:latin typeface="Calibri"/>
                          <a:cs typeface="Calibri"/>
                        </a:rPr>
                        <a:t>Póliza</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3">
                <a:tc>
                  <a:txBody>
                    <a:bodyPr/>
                    <a:lstStyle/>
                    <a:p>
                      <a:pPr marL="92710">
                        <a:lnSpc>
                          <a:spcPct val="100000"/>
                        </a:lnSpc>
                        <a:spcBef>
                          <a:spcPts val="190"/>
                        </a:spcBef>
                      </a:pPr>
                      <a:r>
                        <a:rPr sz="800" spc="20" dirty="0">
                          <a:solidFill>
                            <a:srgbClr val="004689"/>
                          </a:solidFill>
                          <a:latin typeface="Calibri"/>
                          <a:cs typeface="Calibri"/>
                        </a:rPr>
                        <a:t>Fecha </a:t>
                      </a:r>
                      <a:r>
                        <a:rPr sz="800" spc="15" dirty="0">
                          <a:solidFill>
                            <a:srgbClr val="004689"/>
                          </a:solidFill>
                          <a:latin typeface="Calibri"/>
                          <a:cs typeface="Calibri"/>
                        </a:rPr>
                        <a:t>de</a:t>
                      </a:r>
                      <a:r>
                        <a:rPr sz="800" spc="-35" dirty="0">
                          <a:solidFill>
                            <a:srgbClr val="004689"/>
                          </a:solidFill>
                          <a:latin typeface="Calibri"/>
                          <a:cs typeface="Calibri"/>
                        </a:rPr>
                        <a:t> </a:t>
                      </a:r>
                      <a:r>
                        <a:rPr sz="800" spc="25" dirty="0">
                          <a:solidFill>
                            <a:srgbClr val="004689"/>
                          </a:solidFill>
                          <a:latin typeface="Calibri"/>
                          <a:cs typeface="Calibri"/>
                        </a:rPr>
                        <a:t>Vencimiento</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76784">
                <a:tc>
                  <a:txBody>
                    <a:bodyPr/>
                    <a:lstStyle/>
                    <a:p>
                      <a:pPr marL="92710">
                        <a:lnSpc>
                          <a:spcPct val="100000"/>
                        </a:lnSpc>
                        <a:spcBef>
                          <a:spcPts val="190"/>
                        </a:spcBef>
                      </a:pPr>
                      <a:r>
                        <a:rPr sz="800" spc="20" dirty="0">
                          <a:solidFill>
                            <a:srgbClr val="004689"/>
                          </a:solidFill>
                          <a:latin typeface="Calibri"/>
                          <a:cs typeface="Calibri"/>
                        </a:rPr>
                        <a:t>¿Cuántos</a:t>
                      </a:r>
                      <a:r>
                        <a:rPr sz="800" spc="-10" dirty="0">
                          <a:solidFill>
                            <a:srgbClr val="004689"/>
                          </a:solidFill>
                          <a:latin typeface="Calibri"/>
                          <a:cs typeface="Calibri"/>
                        </a:rPr>
                        <a:t> </a:t>
                      </a:r>
                      <a:r>
                        <a:rPr sz="800" spc="20" dirty="0">
                          <a:solidFill>
                            <a:srgbClr val="004689"/>
                          </a:solidFill>
                          <a:latin typeface="Calibri"/>
                          <a:cs typeface="Calibri"/>
                        </a:rPr>
                        <a:t>siniestros</a:t>
                      </a:r>
                      <a:r>
                        <a:rPr sz="800" spc="-5" dirty="0">
                          <a:solidFill>
                            <a:srgbClr val="004689"/>
                          </a:solidFill>
                          <a:latin typeface="Calibri"/>
                          <a:cs typeface="Calibri"/>
                        </a:rPr>
                        <a:t> </a:t>
                      </a:r>
                      <a:r>
                        <a:rPr sz="800" spc="20" dirty="0">
                          <a:solidFill>
                            <a:srgbClr val="004689"/>
                          </a:solidFill>
                          <a:latin typeface="Calibri"/>
                          <a:cs typeface="Calibri"/>
                        </a:rPr>
                        <a:t>en</a:t>
                      </a:r>
                      <a:r>
                        <a:rPr sz="800" spc="-5" dirty="0">
                          <a:solidFill>
                            <a:srgbClr val="004689"/>
                          </a:solidFill>
                          <a:latin typeface="Calibri"/>
                          <a:cs typeface="Calibri"/>
                        </a:rPr>
                        <a:t> </a:t>
                      </a:r>
                      <a:r>
                        <a:rPr sz="800" spc="20" dirty="0">
                          <a:solidFill>
                            <a:srgbClr val="004689"/>
                          </a:solidFill>
                          <a:latin typeface="Calibri"/>
                          <a:cs typeface="Calibri"/>
                        </a:rPr>
                        <a:t>los</a:t>
                      </a:r>
                      <a:r>
                        <a:rPr sz="800" spc="-5" dirty="0">
                          <a:solidFill>
                            <a:srgbClr val="004689"/>
                          </a:solidFill>
                          <a:latin typeface="Calibri"/>
                          <a:cs typeface="Calibri"/>
                        </a:rPr>
                        <a:t> </a:t>
                      </a:r>
                      <a:r>
                        <a:rPr sz="800" spc="25" dirty="0">
                          <a:solidFill>
                            <a:srgbClr val="004689"/>
                          </a:solidFill>
                          <a:latin typeface="Calibri"/>
                          <a:cs typeface="Calibri"/>
                        </a:rPr>
                        <a:t>dos</a:t>
                      </a:r>
                      <a:r>
                        <a:rPr sz="800" spc="-5" dirty="0">
                          <a:solidFill>
                            <a:srgbClr val="004689"/>
                          </a:solidFill>
                          <a:latin typeface="Calibri"/>
                          <a:cs typeface="Calibri"/>
                        </a:rPr>
                        <a:t> </a:t>
                      </a:r>
                      <a:r>
                        <a:rPr sz="800" spc="30" dirty="0">
                          <a:solidFill>
                            <a:srgbClr val="004689"/>
                          </a:solidFill>
                          <a:latin typeface="Calibri"/>
                          <a:cs typeface="Calibri"/>
                        </a:rPr>
                        <a:t>últimos</a:t>
                      </a:r>
                      <a:r>
                        <a:rPr sz="800" spc="-5" dirty="0">
                          <a:solidFill>
                            <a:srgbClr val="004689"/>
                          </a:solidFill>
                          <a:latin typeface="Calibri"/>
                          <a:cs typeface="Calibri"/>
                        </a:rPr>
                        <a:t> </a:t>
                      </a:r>
                      <a:r>
                        <a:rPr sz="800" spc="10" dirty="0">
                          <a:solidFill>
                            <a:srgbClr val="004689"/>
                          </a:solidFill>
                          <a:latin typeface="Calibri"/>
                          <a:cs typeface="Calibri"/>
                        </a:rPr>
                        <a:t>años?</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r h="176784">
                <a:tc>
                  <a:txBody>
                    <a:bodyPr/>
                    <a:lstStyle/>
                    <a:p>
                      <a:pPr marL="92710">
                        <a:lnSpc>
                          <a:spcPct val="100000"/>
                        </a:lnSpc>
                        <a:spcBef>
                          <a:spcPts val="190"/>
                        </a:spcBef>
                      </a:pPr>
                      <a:r>
                        <a:rPr sz="800" spc="25" dirty="0">
                          <a:solidFill>
                            <a:srgbClr val="004689"/>
                          </a:solidFill>
                          <a:latin typeface="Calibri"/>
                          <a:cs typeface="Calibri"/>
                        </a:rPr>
                        <a:t>Prima </a:t>
                      </a:r>
                      <a:r>
                        <a:rPr sz="800" spc="30" dirty="0">
                          <a:solidFill>
                            <a:srgbClr val="004689"/>
                          </a:solidFill>
                          <a:latin typeface="Calibri"/>
                          <a:cs typeface="Calibri"/>
                        </a:rPr>
                        <a:t>actual</a:t>
                      </a:r>
                      <a:r>
                        <a:rPr sz="800" spc="-125" dirty="0">
                          <a:solidFill>
                            <a:srgbClr val="004689"/>
                          </a:solidFill>
                          <a:latin typeface="Calibri"/>
                          <a:cs typeface="Calibri"/>
                        </a:rPr>
                        <a:t> </a:t>
                      </a:r>
                      <a:r>
                        <a:rPr sz="800" spc="25" dirty="0">
                          <a:solidFill>
                            <a:srgbClr val="004689"/>
                          </a:solidFill>
                          <a:latin typeface="Calibri"/>
                          <a:cs typeface="Calibri"/>
                        </a:rPr>
                        <a:t>para comparación </a:t>
                      </a:r>
                      <a:r>
                        <a:rPr sz="800" spc="15" dirty="0">
                          <a:solidFill>
                            <a:srgbClr val="004689"/>
                          </a:solidFill>
                          <a:latin typeface="Calibri"/>
                          <a:cs typeface="Calibri"/>
                        </a:rPr>
                        <a:t>de </a:t>
                      </a:r>
                      <a:r>
                        <a:rPr sz="800" spc="20" dirty="0">
                          <a:solidFill>
                            <a:srgbClr val="004689"/>
                          </a:solidFill>
                          <a:latin typeface="Calibri"/>
                          <a:cs typeface="Calibri"/>
                        </a:rPr>
                        <a:t>precios</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D4E1EE"/>
                    </a:solidFill>
                  </a:tcPr>
                </a:tc>
              </a:tr>
              <a:tr h="176784">
                <a:tc>
                  <a:txBody>
                    <a:bodyPr/>
                    <a:lstStyle/>
                    <a:p>
                      <a:pPr marL="92710">
                        <a:lnSpc>
                          <a:spcPct val="100000"/>
                        </a:lnSpc>
                        <a:spcBef>
                          <a:spcPts val="190"/>
                        </a:spcBef>
                      </a:pPr>
                      <a:r>
                        <a:rPr sz="800" spc="25" dirty="0">
                          <a:solidFill>
                            <a:srgbClr val="004689"/>
                          </a:solidFill>
                          <a:latin typeface="Calibri"/>
                          <a:cs typeface="Calibri"/>
                        </a:rPr>
                        <a:t>Forma </a:t>
                      </a:r>
                      <a:r>
                        <a:rPr sz="800" spc="15" dirty="0">
                          <a:solidFill>
                            <a:srgbClr val="004689"/>
                          </a:solidFill>
                          <a:latin typeface="Calibri"/>
                          <a:cs typeface="Calibri"/>
                        </a:rPr>
                        <a:t>de Pago: </a:t>
                      </a:r>
                      <a:r>
                        <a:rPr sz="800" spc="20" dirty="0">
                          <a:solidFill>
                            <a:srgbClr val="004689"/>
                          </a:solidFill>
                          <a:latin typeface="Calibri"/>
                          <a:cs typeface="Calibri"/>
                        </a:rPr>
                        <a:t>Anual, semestral,</a:t>
                      </a:r>
                      <a:r>
                        <a:rPr sz="800" spc="-105" dirty="0">
                          <a:solidFill>
                            <a:srgbClr val="004689"/>
                          </a:solidFill>
                          <a:latin typeface="Calibri"/>
                          <a:cs typeface="Calibri"/>
                        </a:rPr>
                        <a:t> </a:t>
                      </a:r>
                      <a:r>
                        <a:rPr sz="800" spc="25" dirty="0">
                          <a:solidFill>
                            <a:srgbClr val="004689"/>
                          </a:solidFill>
                          <a:latin typeface="Calibri"/>
                          <a:cs typeface="Calibri"/>
                        </a:rPr>
                        <a:t>trimestral</a:t>
                      </a:r>
                      <a:endParaRPr sz="800">
                        <a:latin typeface="Calibri"/>
                        <a:cs typeface="Calibri"/>
                      </a:endParaRPr>
                    </a:p>
                  </a:txBody>
                  <a:tcPr marL="0" marR="0" marT="24130" marB="0">
                    <a:lnR w="6350">
                      <a:solidFill>
                        <a:srgbClr val="004689"/>
                      </a:solidFill>
                      <a:prstDash val="solid"/>
                    </a:lnR>
                    <a:lnT w="6350">
                      <a:solidFill>
                        <a:srgbClr val="004689"/>
                      </a:solidFill>
                      <a:prstDash val="solid"/>
                    </a:lnT>
                    <a:lnB w="6350">
                      <a:solidFill>
                        <a:srgbClr val="004689"/>
                      </a:solidFill>
                      <a:prstDash val="solid"/>
                    </a:lnB>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c>
                  <a:txBody>
                    <a:bodyPr/>
                    <a:lstStyle/>
                    <a:p>
                      <a:pPr>
                        <a:lnSpc>
                          <a:spcPct val="100000"/>
                        </a:lnSpc>
                      </a:pPr>
                      <a:endParaRPr sz="800">
                        <a:latin typeface="Times New Roman"/>
                        <a:cs typeface="Times New Roman"/>
                      </a:endParaRPr>
                    </a:p>
                  </a:txBody>
                  <a:tcPr marL="0" marR="0" marT="0" marB="0">
                    <a:lnL w="6350">
                      <a:solidFill>
                        <a:srgbClr val="004689"/>
                      </a:solidFill>
                      <a:prstDash val="solid"/>
                    </a:lnL>
                    <a:lnR w="6350">
                      <a:solidFill>
                        <a:srgbClr val="004689"/>
                      </a:solidFill>
                      <a:prstDash val="solid"/>
                    </a:lnR>
                    <a:lnT w="6350">
                      <a:solidFill>
                        <a:srgbClr val="004689"/>
                      </a:solidFill>
                      <a:prstDash val="solid"/>
                    </a:lnT>
                    <a:lnB w="6350">
                      <a:solidFill>
                        <a:srgbClr val="004689"/>
                      </a:solidFill>
                      <a:prstDash val="solid"/>
                    </a:lnB>
                    <a:solidFill>
                      <a:srgbClr val="E7EEF6"/>
                    </a:solidFill>
                  </a:tcPr>
                </a:tc>
              </a:tr>
            </a:tbl>
          </a:graphicData>
        </a:graphic>
      </p:graphicFrame>
      <p:sp>
        <p:nvSpPr>
          <p:cNvPr id="49" name="object 49"/>
          <p:cNvSpPr txBox="1"/>
          <p:nvPr/>
        </p:nvSpPr>
        <p:spPr>
          <a:xfrm>
            <a:off x="1015276" y="6569257"/>
            <a:ext cx="6080125" cy="295275"/>
          </a:xfrm>
          <a:prstGeom prst="rect">
            <a:avLst/>
          </a:prstGeom>
        </p:spPr>
        <p:txBody>
          <a:bodyPr vert="horz" wrap="square" lIns="0" tIns="17780" rIns="0" bIns="0" rtlCol="0">
            <a:spAutoFit/>
          </a:bodyPr>
          <a:lstStyle/>
          <a:p>
            <a:pPr marL="12700" marR="5080" algn="just">
              <a:lnSpc>
                <a:spcPts val="700"/>
              </a:lnSpc>
              <a:spcBef>
                <a:spcPts val="140"/>
              </a:spcBef>
            </a:pPr>
            <a:r>
              <a:rPr sz="600" spc="-80" dirty="0">
                <a:solidFill>
                  <a:srgbClr val="6078AD"/>
                </a:solidFill>
                <a:latin typeface="Calibri"/>
                <a:cs typeface="Calibri"/>
              </a:rPr>
              <a:t>* </a:t>
            </a:r>
            <a:r>
              <a:rPr sz="600" spc="20" dirty="0">
                <a:solidFill>
                  <a:srgbClr val="6078AD"/>
                </a:solidFill>
                <a:latin typeface="Calibri"/>
                <a:cs typeface="Calibri"/>
              </a:rPr>
              <a:t>Para la emisión </a:t>
            </a:r>
            <a:r>
              <a:rPr sz="600" spc="15" dirty="0">
                <a:solidFill>
                  <a:srgbClr val="6078AD"/>
                </a:solidFill>
                <a:latin typeface="Calibri"/>
                <a:cs typeface="Calibri"/>
              </a:rPr>
              <a:t>de </a:t>
            </a:r>
            <a:r>
              <a:rPr sz="600" spc="20" dirty="0">
                <a:solidFill>
                  <a:srgbClr val="6078AD"/>
                </a:solidFill>
                <a:latin typeface="Calibri"/>
                <a:cs typeface="Calibri"/>
              </a:rPr>
              <a:t>la </a:t>
            </a:r>
            <a:r>
              <a:rPr sz="600" spc="25" dirty="0">
                <a:solidFill>
                  <a:srgbClr val="6078AD"/>
                </a:solidFill>
                <a:latin typeface="Calibri"/>
                <a:cs typeface="Calibri"/>
              </a:rPr>
              <a:t>póliza </a:t>
            </a:r>
            <a:r>
              <a:rPr sz="600" spc="15" dirty="0">
                <a:solidFill>
                  <a:srgbClr val="6078AD"/>
                </a:solidFill>
                <a:latin typeface="Calibri"/>
                <a:cs typeface="Calibri"/>
              </a:rPr>
              <a:t>es </a:t>
            </a:r>
            <a:r>
              <a:rPr sz="600" spc="20" dirty="0">
                <a:solidFill>
                  <a:srgbClr val="6078AD"/>
                </a:solidFill>
                <a:latin typeface="Calibri"/>
                <a:cs typeface="Calibri"/>
              </a:rPr>
              <a:t>imprescindible la solicitud rellenada </a:t>
            </a:r>
            <a:r>
              <a:rPr sz="600" spc="10" dirty="0">
                <a:solidFill>
                  <a:srgbClr val="6078AD"/>
                </a:solidFill>
                <a:latin typeface="Calibri"/>
                <a:cs typeface="Calibri"/>
              </a:rPr>
              <a:t>y </a:t>
            </a:r>
            <a:r>
              <a:rPr sz="600" spc="20" dirty="0">
                <a:solidFill>
                  <a:srgbClr val="6078AD"/>
                </a:solidFill>
                <a:latin typeface="Calibri"/>
                <a:cs typeface="Calibri"/>
              </a:rPr>
              <a:t>firmada por </a:t>
            </a:r>
            <a:r>
              <a:rPr sz="600" spc="10" dirty="0">
                <a:solidFill>
                  <a:srgbClr val="6078AD"/>
                </a:solidFill>
                <a:latin typeface="Calibri"/>
                <a:cs typeface="Calibri"/>
              </a:rPr>
              <a:t>el </a:t>
            </a:r>
            <a:r>
              <a:rPr sz="600" spc="15" dirty="0">
                <a:solidFill>
                  <a:srgbClr val="6078AD"/>
                </a:solidFill>
                <a:latin typeface="Calibri"/>
                <a:cs typeface="Calibri"/>
              </a:rPr>
              <a:t>cliente, </a:t>
            </a:r>
            <a:r>
              <a:rPr sz="600" spc="20" dirty="0">
                <a:solidFill>
                  <a:srgbClr val="6078AD"/>
                </a:solidFill>
                <a:latin typeface="Calibri"/>
                <a:cs typeface="Calibri"/>
              </a:rPr>
              <a:t>así como toda la documentación: Copia legible </a:t>
            </a:r>
            <a:r>
              <a:rPr sz="600" spc="15" dirty="0">
                <a:solidFill>
                  <a:srgbClr val="6078AD"/>
                </a:solidFill>
                <a:latin typeface="Calibri"/>
                <a:cs typeface="Calibri"/>
              </a:rPr>
              <a:t>del </a:t>
            </a:r>
            <a:r>
              <a:rPr sz="600" spc="20" dirty="0">
                <a:solidFill>
                  <a:srgbClr val="6078AD"/>
                </a:solidFill>
                <a:latin typeface="Calibri"/>
                <a:cs typeface="Calibri"/>
              </a:rPr>
              <a:t>permiso </a:t>
            </a:r>
            <a:r>
              <a:rPr sz="600" spc="15" dirty="0">
                <a:solidFill>
                  <a:srgbClr val="6078AD"/>
                </a:solidFill>
                <a:latin typeface="Calibri"/>
                <a:cs typeface="Calibri"/>
              </a:rPr>
              <a:t>de </a:t>
            </a:r>
            <a:r>
              <a:rPr sz="600" spc="20" dirty="0">
                <a:solidFill>
                  <a:srgbClr val="6078AD"/>
                </a:solidFill>
                <a:latin typeface="Calibri"/>
                <a:cs typeface="Calibri"/>
              </a:rPr>
              <a:t>conducción </a:t>
            </a:r>
            <a:r>
              <a:rPr sz="600" spc="25" dirty="0">
                <a:solidFill>
                  <a:srgbClr val="6078AD"/>
                </a:solidFill>
                <a:latin typeface="Calibri"/>
                <a:cs typeface="Calibri"/>
              </a:rPr>
              <a:t>homologado,  </a:t>
            </a:r>
            <a:r>
              <a:rPr sz="600" spc="20" dirty="0">
                <a:solidFill>
                  <a:srgbClr val="6078AD"/>
                </a:solidFill>
                <a:latin typeface="Calibri"/>
                <a:cs typeface="Calibri"/>
              </a:rPr>
              <a:t>DNI, permiso </a:t>
            </a:r>
            <a:r>
              <a:rPr sz="600" spc="15" dirty="0">
                <a:solidFill>
                  <a:srgbClr val="6078AD"/>
                </a:solidFill>
                <a:latin typeface="Calibri"/>
                <a:cs typeface="Calibri"/>
              </a:rPr>
              <a:t>de circulación, </a:t>
            </a:r>
            <a:r>
              <a:rPr sz="600" spc="20" dirty="0">
                <a:solidFill>
                  <a:srgbClr val="6078AD"/>
                </a:solidFill>
                <a:latin typeface="Calibri"/>
                <a:cs typeface="Calibri"/>
              </a:rPr>
              <a:t>tarjeta </a:t>
            </a:r>
            <a:r>
              <a:rPr sz="600" spc="15" dirty="0">
                <a:solidFill>
                  <a:srgbClr val="6078AD"/>
                </a:solidFill>
                <a:latin typeface="Calibri"/>
                <a:cs typeface="Calibri"/>
              </a:rPr>
              <a:t>de </a:t>
            </a:r>
            <a:r>
              <a:rPr sz="600" spc="20" dirty="0">
                <a:solidFill>
                  <a:srgbClr val="6078AD"/>
                </a:solidFill>
                <a:latin typeface="Calibri"/>
                <a:cs typeface="Calibri"/>
              </a:rPr>
              <a:t>inspección </a:t>
            </a:r>
            <a:r>
              <a:rPr sz="600" spc="15" dirty="0">
                <a:solidFill>
                  <a:srgbClr val="6078AD"/>
                </a:solidFill>
                <a:latin typeface="Calibri"/>
                <a:cs typeface="Calibri"/>
              </a:rPr>
              <a:t>técnica. </a:t>
            </a:r>
            <a:r>
              <a:rPr sz="600" spc="20" dirty="0">
                <a:solidFill>
                  <a:srgbClr val="6078AD"/>
                </a:solidFill>
                <a:latin typeface="Calibri"/>
                <a:cs typeface="Calibri"/>
              </a:rPr>
              <a:t>Nota: </a:t>
            </a:r>
            <a:r>
              <a:rPr sz="600" spc="15" dirty="0">
                <a:solidFill>
                  <a:srgbClr val="6078AD"/>
                </a:solidFill>
                <a:latin typeface="Calibri"/>
                <a:cs typeface="Calibri"/>
              </a:rPr>
              <a:t>Los </a:t>
            </a:r>
            <a:r>
              <a:rPr sz="600" spc="20" dirty="0">
                <a:solidFill>
                  <a:srgbClr val="6078AD"/>
                </a:solidFill>
                <a:latin typeface="Calibri"/>
                <a:cs typeface="Calibri"/>
              </a:rPr>
              <a:t>conductores </a:t>
            </a:r>
            <a:r>
              <a:rPr sz="600" spc="25" dirty="0">
                <a:solidFill>
                  <a:srgbClr val="6078AD"/>
                </a:solidFill>
                <a:latin typeface="Calibri"/>
                <a:cs typeface="Calibri"/>
              </a:rPr>
              <a:t>extranjeros </a:t>
            </a:r>
            <a:r>
              <a:rPr sz="600" spc="20" dirty="0">
                <a:solidFill>
                  <a:srgbClr val="6078AD"/>
                </a:solidFill>
                <a:latin typeface="Calibri"/>
                <a:cs typeface="Calibri"/>
              </a:rPr>
              <a:t>con permisos que no </a:t>
            </a:r>
            <a:r>
              <a:rPr sz="600" spc="25" dirty="0">
                <a:solidFill>
                  <a:srgbClr val="6078AD"/>
                </a:solidFill>
                <a:latin typeface="Calibri"/>
                <a:cs typeface="Calibri"/>
              </a:rPr>
              <a:t>pertenezcan a </a:t>
            </a:r>
            <a:r>
              <a:rPr sz="600" spc="20" dirty="0">
                <a:solidFill>
                  <a:srgbClr val="6078AD"/>
                </a:solidFill>
                <a:latin typeface="Calibri"/>
                <a:cs typeface="Calibri"/>
              </a:rPr>
              <a:t>la </a:t>
            </a:r>
            <a:r>
              <a:rPr sz="600" spc="10" dirty="0">
                <a:solidFill>
                  <a:srgbClr val="6078AD"/>
                </a:solidFill>
                <a:latin typeface="Calibri"/>
                <a:cs typeface="Calibri"/>
              </a:rPr>
              <a:t>UE. o </a:t>
            </a:r>
            <a:r>
              <a:rPr sz="600" spc="20" dirty="0">
                <a:solidFill>
                  <a:srgbClr val="6078AD"/>
                </a:solidFill>
                <a:latin typeface="Calibri"/>
                <a:cs typeface="Calibri"/>
              </a:rPr>
              <a:t>no </a:t>
            </a:r>
            <a:r>
              <a:rPr sz="600" spc="25" dirty="0">
                <a:solidFill>
                  <a:srgbClr val="6078AD"/>
                </a:solidFill>
                <a:latin typeface="Calibri"/>
                <a:cs typeface="Calibri"/>
              </a:rPr>
              <a:t>tengan </a:t>
            </a:r>
            <a:r>
              <a:rPr sz="600" spc="20" dirty="0">
                <a:solidFill>
                  <a:srgbClr val="6078AD"/>
                </a:solidFill>
                <a:latin typeface="Calibri"/>
                <a:cs typeface="Calibri"/>
              </a:rPr>
              <a:t>convenio </a:t>
            </a:r>
            <a:r>
              <a:rPr sz="600" spc="15" dirty="0">
                <a:solidFill>
                  <a:srgbClr val="6078AD"/>
                </a:solidFill>
                <a:latin typeface="Calibri"/>
                <a:cs typeface="Calibri"/>
              </a:rPr>
              <a:t>de </a:t>
            </a:r>
            <a:r>
              <a:rPr sz="600" spc="20" dirty="0">
                <a:solidFill>
                  <a:srgbClr val="6078AD"/>
                </a:solidFill>
                <a:latin typeface="Calibri"/>
                <a:cs typeface="Calibri"/>
              </a:rPr>
              <a:t>reconocimiento </a:t>
            </a:r>
            <a:r>
              <a:rPr sz="600" spc="15" dirty="0">
                <a:solidFill>
                  <a:srgbClr val="6078AD"/>
                </a:solidFill>
                <a:latin typeface="Calibri"/>
                <a:cs typeface="Calibri"/>
              </a:rPr>
              <a:t>del  </a:t>
            </a:r>
            <a:r>
              <a:rPr sz="600" spc="30" dirty="0">
                <a:solidFill>
                  <a:srgbClr val="6078AD"/>
                </a:solidFill>
                <a:latin typeface="Calibri"/>
                <a:cs typeface="Calibri"/>
              </a:rPr>
              <a:t>mismo</a:t>
            </a:r>
            <a:r>
              <a:rPr sz="600" spc="-5" dirty="0">
                <a:solidFill>
                  <a:srgbClr val="6078AD"/>
                </a:solidFill>
                <a:latin typeface="Calibri"/>
                <a:cs typeface="Calibri"/>
              </a:rPr>
              <a:t> </a:t>
            </a:r>
            <a:r>
              <a:rPr sz="600" spc="20" dirty="0">
                <a:solidFill>
                  <a:srgbClr val="6078AD"/>
                </a:solidFill>
                <a:latin typeface="Calibri"/>
                <a:cs typeface="Calibri"/>
              </a:rPr>
              <a:t>tienen</a:t>
            </a:r>
            <a:r>
              <a:rPr sz="600" spc="-5" dirty="0">
                <a:solidFill>
                  <a:srgbClr val="6078AD"/>
                </a:solidFill>
                <a:latin typeface="Calibri"/>
                <a:cs typeface="Calibri"/>
              </a:rPr>
              <a:t> </a:t>
            </a:r>
            <a:r>
              <a:rPr sz="600" spc="20" dirty="0">
                <a:solidFill>
                  <a:srgbClr val="6078AD"/>
                </a:solidFill>
                <a:latin typeface="Calibri"/>
                <a:cs typeface="Calibri"/>
              </a:rPr>
              <a:t>que</a:t>
            </a:r>
            <a:r>
              <a:rPr sz="600" dirty="0">
                <a:solidFill>
                  <a:srgbClr val="6078AD"/>
                </a:solidFill>
                <a:latin typeface="Calibri"/>
                <a:cs typeface="Calibri"/>
              </a:rPr>
              <a:t> </a:t>
            </a:r>
            <a:r>
              <a:rPr sz="600" spc="25" dirty="0">
                <a:solidFill>
                  <a:srgbClr val="6078AD"/>
                </a:solidFill>
                <a:latin typeface="Calibri"/>
                <a:cs typeface="Calibri"/>
              </a:rPr>
              <a:t>homologar</a:t>
            </a:r>
            <a:r>
              <a:rPr sz="600" spc="-5" dirty="0">
                <a:solidFill>
                  <a:srgbClr val="6078AD"/>
                </a:solidFill>
                <a:latin typeface="Calibri"/>
                <a:cs typeface="Calibri"/>
              </a:rPr>
              <a:t> </a:t>
            </a:r>
            <a:r>
              <a:rPr sz="600" spc="25" dirty="0">
                <a:solidFill>
                  <a:srgbClr val="6078AD"/>
                </a:solidFill>
                <a:latin typeface="Calibri"/>
                <a:cs typeface="Calibri"/>
              </a:rPr>
              <a:t>su</a:t>
            </a:r>
            <a:r>
              <a:rPr sz="600" dirty="0">
                <a:solidFill>
                  <a:srgbClr val="6078AD"/>
                </a:solidFill>
                <a:latin typeface="Calibri"/>
                <a:cs typeface="Calibri"/>
              </a:rPr>
              <a:t> </a:t>
            </a:r>
            <a:r>
              <a:rPr sz="600" spc="20" dirty="0">
                <a:solidFill>
                  <a:srgbClr val="6078AD"/>
                </a:solidFill>
                <a:latin typeface="Calibri"/>
                <a:cs typeface="Calibri"/>
              </a:rPr>
              <a:t>carnet</a:t>
            </a:r>
            <a:r>
              <a:rPr sz="600" spc="-5" dirty="0">
                <a:solidFill>
                  <a:srgbClr val="6078AD"/>
                </a:solidFill>
                <a:latin typeface="Calibri"/>
                <a:cs typeface="Calibri"/>
              </a:rPr>
              <a:t> </a:t>
            </a:r>
            <a:r>
              <a:rPr sz="600" spc="20" dirty="0">
                <a:solidFill>
                  <a:srgbClr val="6078AD"/>
                </a:solidFill>
                <a:latin typeface="Calibri"/>
                <a:cs typeface="Calibri"/>
              </a:rPr>
              <a:t>en</a:t>
            </a:r>
            <a:r>
              <a:rPr sz="600" dirty="0">
                <a:solidFill>
                  <a:srgbClr val="6078AD"/>
                </a:solidFill>
                <a:latin typeface="Calibri"/>
                <a:cs typeface="Calibri"/>
              </a:rPr>
              <a:t> </a:t>
            </a:r>
            <a:r>
              <a:rPr sz="600" spc="20" dirty="0">
                <a:solidFill>
                  <a:srgbClr val="6078AD"/>
                </a:solidFill>
                <a:latin typeface="Calibri"/>
                <a:cs typeface="Calibri"/>
              </a:rPr>
              <a:t>España</a:t>
            </a:r>
            <a:r>
              <a:rPr sz="600" spc="-5" dirty="0">
                <a:solidFill>
                  <a:srgbClr val="6078AD"/>
                </a:solidFill>
                <a:latin typeface="Calibri"/>
                <a:cs typeface="Calibri"/>
              </a:rPr>
              <a:t> </a:t>
            </a:r>
            <a:r>
              <a:rPr sz="600" spc="20" dirty="0">
                <a:solidFill>
                  <a:srgbClr val="6078AD"/>
                </a:solidFill>
                <a:latin typeface="Calibri"/>
                <a:cs typeface="Calibri"/>
              </a:rPr>
              <a:t>siendo</a:t>
            </a:r>
            <a:r>
              <a:rPr sz="600" dirty="0">
                <a:solidFill>
                  <a:srgbClr val="6078AD"/>
                </a:solidFill>
                <a:latin typeface="Calibri"/>
                <a:cs typeface="Calibri"/>
              </a:rPr>
              <a:t> </a:t>
            </a:r>
            <a:r>
              <a:rPr sz="600" spc="20" dirty="0">
                <a:solidFill>
                  <a:srgbClr val="6078AD"/>
                </a:solidFill>
                <a:latin typeface="Calibri"/>
                <a:cs typeface="Calibri"/>
              </a:rPr>
              <a:t>entonces</a:t>
            </a:r>
            <a:r>
              <a:rPr sz="600" spc="-5" dirty="0">
                <a:solidFill>
                  <a:srgbClr val="6078AD"/>
                </a:solidFill>
                <a:latin typeface="Calibri"/>
                <a:cs typeface="Calibri"/>
              </a:rPr>
              <a:t> </a:t>
            </a:r>
            <a:r>
              <a:rPr sz="600" spc="20" dirty="0">
                <a:solidFill>
                  <a:srgbClr val="6078AD"/>
                </a:solidFill>
                <a:latin typeface="Calibri"/>
                <a:cs typeface="Calibri"/>
              </a:rPr>
              <a:t>la</a:t>
            </a:r>
            <a:r>
              <a:rPr sz="600" dirty="0">
                <a:solidFill>
                  <a:srgbClr val="6078AD"/>
                </a:solidFill>
                <a:latin typeface="Calibri"/>
                <a:cs typeface="Calibri"/>
              </a:rPr>
              <a:t> </a:t>
            </a:r>
            <a:r>
              <a:rPr sz="600" spc="20" dirty="0">
                <a:solidFill>
                  <a:srgbClr val="6078AD"/>
                </a:solidFill>
                <a:latin typeface="Calibri"/>
                <a:cs typeface="Calibri"/>
              </a:rPr>
              <a:t>fecha</a:t>
            </a:r>
            <a:r>
              <a:rPr sz="600" spc="-5" dirty="0">
                <a:solidFill>
                  <a:srgbClr val="6078AD"/>
                </a:solidFill>
                <a:latin typeface="Calibri"/>
                <a:cs typeface="Calibri"/>
              </a:rPr>
              <a:t> </a:t>
            </a:r>
            <a:r>
              <a:rPr sz="600" spc="15" dirty="0">
                <a:solidFill>
                  <a:srgbClr val="6078AD"/>
                </a:solidFill>
                <a:latin typeface="Calibri"/>
                <a:cs typeface="Calibri"/>
              </a:rPr>
              <a:t>de</a:t>
            </a:r>
            <a:r>
              <a:rPr sz="600" dirty="0">
                <a:solidFill>
                  <a:srgbClr val="6078AD"/>
                </a:solidFill>
                <a:latin typeface="Calibri"/>
                <a:cs typeface="Calibri"/>
              </a:rPr>
              <a:t> </a:t>
            </a:r>
            <a:r>
              <a:rPr sz="600" spc="20" dirty="0">
                <a:solidFill>
                  <a:srgbClr val="6078AD"/>
                </a:solidFill>
                <a:latin typeface="Calibri"/>
                <a:cs typeface="Calibri"/>
              </a:rPr>
              <a:t>dicha</a:t>
            </a:r>
            <a:r>
              <a:rPr sz="600" spc="-5" dirty="0">
                <a:solidFill>
                  <a:srgbClr val="6078AD"/>
                </a:solidFill>
                <a:latin typeface="Calibri"/>
                <a:cs typeface="Calibri"/>
              </a:rPr>
              <a:t> </a:t>
            </a:r>
            <a:r>
              <a:rPr sz="600" spc="25" dirty="0">
                <a:solidFill>
                  <a:srgbClr val="6078AD"/>
                </a:solidFill>
                <a:latin typeface="Calibri"/>
                <a:cs typeface="Calibri"/>
              </a:rPr>
              <a:t>homologación</a:t>
            </a:r>
            <a:r>
              <a:rPr sz="600" spc="-5" dirty="0">
                <a:solidFill>
                  <a:srgbClr val="6078AD"/>
                </a:solidFill>
                <a:latin typeface="Calibri"/>
                <a:cs typeface="Calibri"/>
              </a:rPr>
              <a:t> </a:t>
            </a:r>
            <a:r>
              <a:rPr sz="600" spc="20" dirty="0">
                <a:solidFill>
                  <a:srgbClr val="6078AD"/>
                </a:solidFill>
                <a:latin typeface="Calibri"/>
                <a:cs typeface="Calibri"/>
              </a:rPr>
              <a:t>la</a:t>
            </a:r>
            <a:r>
              <a:rPr sz="600" dirty="0">
                <a:solidFill>
                  <a:srgbClr val="6078AD"/>
                </a:solidFill>
                <a:latin typeface="Calibri"/>
                <a:cs typeface="Calibri"/>
              </a:rPr>
              <a:t> </a:t>
            </a:r>
            <a:r>
              <a:rPr sz="600" spc="20" dirty="0">
                <a:solidFill>
                  <a:srgbClr val="6078AD"/>
                </a:solidFill>
                <a:latin typeface="Calibri"/>
                <a:cs typeface="Calibri"/>
              </a:rPr>
              <a:t>determinante</a:t>
            </a:r>
            <a:r>
              <a:rPr sz="600" spc="-5" dirty="0">
                <a:solidFill>
                  <a:srgbClr val="6078AD"/>
                </a:solidFill>
                <a:latin typeface="Calibri"/>
                <a:cs typeface="Calibri"/>
              </a:rPr>
              <a:t> </a:t>
            </a:r>
            <a:r>
              <a:rPr sz="600" spc="20" dirty="0">
                <a:solidFill>
                  <a:srgbClr val="6078AD"/>
                </a:solidFill>
                <a:latin typeface="Calibri"/>
                <a:cs typeface="Calibri"/>
              </a:rPr>
              <a:t>para</a:t>
            </a:r>
            <a:r>
              <a:rPr sz="600" dirty="0">
                <a:solidFill>
                  <a:srgbClr val="6078AD"/>
                </a:solidFill>
                <a:latin typeface="Calibri"/>
                <a:cs typeface="Calibri"/>
              </a:rPr>
              <a:t> </a:t>
            </a:r>
            <a:r>
              <a:rPr sz="600" spc="10" dirty="0">
                <a:solidFill>
                  <a:srgbClr val="6078AD"/>
                </a:solidFill>
                <a:latin typeface="Calibri"/>
                <a:cs typeface="Calibri"/>
              </a:rPr>
              <a:t>el</a:t>
            </a:r>
            <a:r>
              <a:rPr sz="600" spc="-5" dirty="0">
                <a:solidFill>
                  <a:srgbClr val="6078AD"/>
                </a:solidFill>
                <a:latin typeface="Calibri"/>
                <a:cs typeface="Calibri"/>
              </a:rPr>
              <a:t> </a:t>
            </a:r>
            <a:r>
              <a:rPr sz="600" spc="20" dirty="0">
                <a:solidFill>
                  <a:srgbClr val="6078AD"/>
                </a:solidFill>
                <a:latin typeface="Calibri"/>
                <a:cs typeface="Calibri"/>
              </a:rPr>
              <a:t>cálculo</a:t>
            </a:r>
            <a:r>
              <a:rPr sz="600" dirty="0">
                <a:solidFill>
                  <a:srgbClr val="6078AD"/>
                </a:solidFill>
                <a:latin typeface="Calibri"/>
                <a:cs typeface="Calibri"/>
              </a:rPr>
              <a:t> </a:t>
            </a:r>
            <a:r>
              <a:rPr sz="600" spc="15" dirty="0">
                <a:solidFill>
                  <a:srgbClr val="6078AD"/>
                </a:solidFill>
                <a:latin typeface="Calibri"/>
                <a:cs typeface="Calibri"/>
              </a:rPr>
              <a:t>del</a:t>
            </a:r>
            <a:r>
              <a:rPr sz="600" spc="-5" dirty="0">
                <a:solidFill>
                  <a:srgbClr val="6078AD"/>
                </a:solidFill>
                <a:latin typeface="Calibri"/>
                <a:cs typeface="Calibri"/>
              </a:rPr>
              <a:t> </a:t>
            </a:r>
            <a:r>
              <a:rPr sz="600" spc="15" dirty="0">
                <a:solidFill>
                  <a:srgbClr val="6078AD"/>
                </a:solidFill>
                <a:latin typeface="Calibri"/>
                <a:cs typeface="Calibri"/>
              </a:rPr>
              <a:t>seguro.</a:t>
            </a:r>
            <a:endParaRPr sz="600">
              <a:latin typeface="Calibri"/>
              <a:cs typeface="Calibri"/>
            </a:endParaRPr>
          </a:p>
        </p:txBody>
      </p:sp>
      <p:sp>
        <p:nvSpPr>
          <p:cNvPr id="50" name="object 50"/>
          <p:cNvSpPr/>
          <p:nvPr/>
        </p:nvSpPr>
        <p:spPr>
          <a:xfrm>
            <a:off x="986701" y="8420811"/>
            <a:ext cx="1836420" cy="540385"/>
          </a:xfrm>
          <a:custGeom>
            <a:avLst/>
            <a:gdLst/>
            <a:ahLst/>
            <a:cxnLst/>
            <a:rect l="l" t="t" r="r" b="b"/>
            <a:pathLst>
              <a:path w="1836420" h="540384">
                <a:moveTo>
                  <a:pt x="0" y="540004"/>
                </a:moveTo>
                <a:lnTo>
                  <a:pt x="1836000" y="540004"/>
                </a:lnTo>
                <a:lnTo>
                  <a:pt x="1836000" y="0"/>
                </a:lnTo>
                <a:lnTo>
                  <a:pt x="0" y="0"/>
                </a:lnTo>
                <a:lnTo>
                  <a:pt x="0" y="540004"/>
                </a:lnTo>
                <a:close/>
              </a:path>
            </a:pathLst>
          </a:custGeom>
          <a:solidFill>
            <a:srgbClr val="F5F8FC"/>
          </a:solidFill>
        </p:spPr>
        <p:txBody>
          <a:bodyPr wrap="square" lIns="0" tIns="0" rIns="0" bIns="0" rtlCol="0"/>
          <a:lstStyle/>
          <a:p>
            <a:endParaRPr/>
          </a:p>
        </p:txBody>
      </p:sp>
      <p:sp>
        <p:nvSpPr>
          <p:cNvPr id="51" name="object 51"/>
          <p:cNvSpPr txBox="1"/>
          <p:nvPr/>
        </p:nvSpPr>
        <p:spPr>
          <a:xfrm>
            <a:off x="986701" y="8420811"/>
            <a:ext cx="1836420" cy="355600"/>
          </a:xfrm>
          <a:prstGeom prst="rect">
            <a:avLst/>
          </a:prstGeom>
          <a:solidFill>
            <a:srgbClr val="F5F8FC"/>
          </a:solidFill>
          <a:ln w="6350">
            <a:solidFill>
              <a:srgbClr val="91A7D1"/>
            </a:solidFill>
          </a:ln>
        </p:spPr>
        <p:txBody>
          <a:bodyPr vert="horz" wrap="square" lIns="0" tIns="22860" rIns="0" bIns="0" rtlCol="0">
            <a:spAutoFit/>
          </a:bodyPr>
          <a:lstStyle/>
          <a:p>
            <a:pPr marL="74930" marR="474345">
              <a:lnSpc>
                <a:spcPct val="125000"/>
              </a:lnSpc>
              <a:spcBef>
                <a:spcPts val="180"/>
              </a:spcBef>
            </a:pPr>
            <a:r>
              <a:rPr sz="800" spc="25" dirty="0">
                <a:solidFill>
                  <a:srgbClr val="004689"/>
                </a:solidFill>
                <a:latin typeface="Calibri"/>
                <a:cs typeface="Calibri"/>
              </a:rPr>
              <a:t>Necesita </a:t>
            </a:r>
            <a:r>
              <a:rPr sz="800" spc="20" dirty="0">
                <a:solidFill>
                  <a:srgbClr val="004689"/>
                </a:solidFill>
                <a:latin typeface="Calibri"/>
                <a:cs typeface="Calibri"/>
              </a:rPr>
              <a:t>regresar </a:t>
            </a:r>
            <a:r>
              <a:rPr sz="800" spc="15" dirty="0">
                <a:solidFill>
                  <a:srgbClr val="004689"/>
                </a:solidFill>
                <a:latin typeface="Calibri"/>
                <a:cs typeface="Calibri"/>
              </a:rPr>
              <a:t>de </a:t>
            </a:r>
            <a:r>
              <a:rPr sz="800" spc="35" dirty="0">
                <a:solidFill>
                  <a:srgbClr val="004689"/>
                </a:solidFill>
                <a:latin typeface="Calibri"/>
                <a:cs typeface="Calibri"/>
              </a:rPr>
              <a:t>un</a:t>
            </a:r>
            <a:r>
              <a:rPr sz="800" spc="-130" dirty="0">
                <a:solidFill>
                  <a:srgbClr val="004689"/>
                </a:solidFill>
                <a:latin typeface="Calibri"/>
                <a:cs typeface="Calibri"/>
              </a:rPr>
              <a:t> </a:t>
            </a:r>
            <a:r>
              <a:rPr sz="800" spc="20" dirty="0">
                <a:solidFill>
                  <a:srgbClr val="004689"/>
                </a:solidFill>
                <a:latin typeface="Calibri"/>
                <a:cs typeface="Calibri"/>
              </a:rPr>
              <a:t>viaje  </a:t>
            </a:r>
            <a:r>
              <a:rPr sz="800" spc="25" dirty="0">
                <a:solidFill>
                  <a:srgbClr val="004689"/>
                </a:solidFill>
                <a:latin typeface="Calibri"/>
                <a:cs typeface="Calibri"/>
              </a:rPr>
              <a:t>precipitadamente</a:t>
            </a:r>
            <a:r>
              <a:rPr sz="800" spc="-15" dirty="0">
                <a:solidFill>
                  <a:srgbClr val="004689"/>
                </a:solidFill>
                <a:latin typeface="Calibri"/>
                <a:cs typeface="Calibri"/>
              </a:rPr>
              <a:t> </a:t>
            </a:r>
            <a:r>
              <a:rPr sz="800" spc="20" dirty="0">
                <a:solidFill>
                  <a:srgbClr val="004689"/>
                </a:solidFill>
                <a:latin typeface="Calibri"/>
                <a:cs typeface="Calibri"/>
              </a:rPr>
              <a:t>debido</a:t>
            </a:r>
            <a:endParaRPr sz="800">
              <a:latin typeface="Calibri"/>
              <a:cs typeface="Calibri"/>
            </a:endParaRPr>
          </a:p>
        </p:txBody>
      </p:sp>
      <p:sp>
        <p:nvSpPr>
          <p:cNvPr id="52" name="object 52"/>
          <p:cNvSpPr txBox="1"/>
          <p:nvPr/>
        </p:nvSpPr>
        <p:spPr>
          <a:xfrm>
            <a:off x="1049172" y="8766500"/>
            <a:ext cx="1086485" cy="147320"/>
          </a:xfrm>
          <a:prstGeom prst="rect">
            <a:avLst/>
          </a:prstGeom>
        </p:spPr>
        <p:txBody>
          <a:bodyPr vert="horz" wrap="square" lIns="0" tIns="12700" rIns="0" bIns="0" rtlCol="0">
            <a:spAutoFit/>
          </a:bodyPr>
          <a:lstStyle/>
          <a:p>
            <a:pPr marL="12700">
              <a:lnSpc>
                <a:spcPct val="100000"/>
              </a:lnSpc>
              <a:spcBef>
                <a:spcPts val="100"/>
              </a:spcBef>
            </a:pPr>
            <a:r>
              <a:rPr sz="800" spc="30" dirty="0">
                <a:solidFill>
                  <a:srgbClr val="004689"/>
                </a:solidFill>
                <a:latin typeface="Calibri"/>
                <a:cs typeface="Calibri"/>
              </a:rPr>
              <a:t>a </a:t>
            </a:r>
            <a:r>
              <a:rPr sz="800" spc="35" dirty="0">
                <a:solidFill>
                  <a:srgbClr val="004689"/>
                </a:solidFill>
                <a:latin typeface="Calibri"/>
                <a:cs typeface="Calibri"/>
              </a:rPr>
              <a:t>un</a:t>
            </a:r>
            <a:r>
              <a:rPr sz="800" spc="-130" dirty="0">
                <a:solidFill>
                  <a:srgbClr val="004689"/>
                </a:solidFill>
                <a:latin typeface="Calibri"/>
                <a:cs typeface="Calibri"/>
              </a:rPr>
              <a:t> </a:t>
            </a:r>
            <a:r>
              <a:rPr sz="800" spc="25" dirty="0">
                <a:solidFill>
                  <a:srgbClr val="004689"/>
                </a:solidFill>
                <a:latin typeface="Calibri"/>
                <a:cs typeface="Calibri"/>
              </a:rPr>
              <a:t>problema </a:t>
            </a:r>
            <a:r>
              <a:rPr sz="800" spc="15" dirty="0">
                <a:solidFill>
                  <a:srgbClr val="004689"/>
                </a:solidFill>
                <a:latin typeface="Calibri"/>
                <a:cs typeface="Calibri"/>
              </a:rPr>
              <a:t>de </a:t>
            </a:r>
            <a:r>
              <a:rPr sz="800" spc="20" dirty="0">
                <a:solidFill>
                  <a:srgbClr val="004689"/>
                </a:solidFill>
                <a:latin typeface="Calibri"/>
                <a:cs typeface="Calibri"/>
              </a:rPr>
              <a:t>salud.</a:t>
            </a:r>
            <a:endParaRPr sz="800">
              <a:latin typeface="Calibri"/>
              <a:cs typeface="Calibri"/>
            </a:endParaRPr>
          </a:p>
        </p:txBody>
      </p:sp>
      <p:sp>
        <p:nvSpPr>
          <p:cNvPr id="53" name="object 53"/>
          <p:cNvSpPr/>
          <p:nvPr/>
        </p:nvSpPr>
        <p:spPr>
          <a:xfrm>
            <a:off x="986701" y="8420811"/>
            <a:ext cx="1836420" cy="540385"/>
          </a:xfrm>
          <a:custGeom>
            <a:avLst/>
            <a:gdLst/>
            <a:ahLst/>
            <a:cxnLst/>
            <a:rect l="l" t="t" r="r" b="b"/>
            <a:pathLst>
              <a:path w="1836420" h="540384">
                <a:moveTo>
                  <a:pt x="0" y="540004"/>
                </a:moveTo>
                <a:lnTo>
                  <a:pt x="1836000" y="540004"/>
                </a:lnTo>
                <a:lnTo>
                  <a:pt x="1836000" y="0"/>
                </a:lnTo>
                <a:lnTo>
                  <a:pt x="0" y="0"/>
                </a:lnTo>
                <a:lnTo>
                  <a:pt x="0" y="540004"/>
                </a:lnTo>
                <a:close/>
              </a:path>
            </a:pathLst>
          </a:custGeom>
          <a:ln w="6350">
            <a:solidFill>
              <a:srgbClr val="91A7D1"/>
            </a:solidFill>
          </a:ln>
        </p:spPr>
        <p:txBody>
          <a:bodyPr wrap="square" lIns="0" tIns="0" rIns="0" bIns="0" rtlCol="0"/>
          <a:lstStyle/>
          <a:p>
            <a:endParaRPr/>
          </a:p>
        </p:txBody>
      </p:sp>
      <p:sp>
        <p:nvSpPr>
          <p:cNvPr id="54" name="object 54"/>
          <p:cNvSpPr/>
          <p:nvPr/>
        </p:nvSpPr>
        <p:spPr>
          <a:xfrm>
            <a:off x="986701" y="9094203"/>
            <a:ext cx="1836420" cy="540385"/>
          </a:xfrm>
          <a:custGeom>
            <a:avLst/>
            <a:gdLst/>
            <a:ahLst/>
            <a:cxnLst/>
            <a:rect l="l" t="t" r="r" b="b"/>
            <a:pathLst>
              <a:path w="1836420" h="540384">
                <a:moveTo>
                  <a:pt x="0" y="540004"/>
                </a:moveTo>
                <a:lnTo>
                  <a:pt x="1836000" y="540004"/>
                </a:lnTo>
                <a:lnTo>
                  <a:pt x="1836000" y="0"/>
                </a:lnTo>
                <a:lnTo>
                  <a:pt x="0" y="0"/>
                </a:lnTo>
                <a:lnTo>
                  <a:pt x="0" y="540004"/>
                </a:lnTo>
                <a:close/>
              </a:path>
            </a:pathLst>
          </a:custGeom>
          <a:solidFill>
            <a:srgbClr val="F5F8FC"/>
          </a:solidFill>
        </p:spPr>
        <p:txBody>
          <a:bodyPr wrap="square" lIns="0" tIns="0" rIns="0" bIns="0" rtlCol="0"/>
          <a:lstStyle/>
          <a:p>
            <a:endParaRPr/>
          </a:p>
        </p:txBody>
      </p:sp>
      <p:sp>
        <p:nvSpPr>
          <p:cNvPr id="55" name="object 55"/>
          <p:cNvSpPr txBox="1"/>
          <p:nvPr/>
        </p:nvSpPr>
        <p:spPr>
          <a:xfrm>
            <a:off x="1049172" y="9211295"/>
            <a:ext cx="1710055" cy="147320"/>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004689"/>
                </a:solidFill>
                <a:latin typeface="Calibri"/>
                <a:cs typeface="Calibri"/>
              </a:rPr>
              <a:t>El</a:t>
            </a:r>
            <a:r>
              <a:rPr sz="800" spc="-10" dirty="0">
                <a:solidFill>
                  <a:srgbClr val="004689"/>
                </a:solidFill>
                <a:latin typeface="Calibri"/>
                <a:cs typeface="Calibri"/>
              </a:rPr>
              <a:t> </a:t>
            </a:r>
            <a:r>
              <a:rPr sz="800" spc="25" dirty="0">
                <a:solidFill>
                  <a:srgbClr val="004689"/>
                </a:solidFill>
                <a:latin typeface="Calibri"/>
                <a:cs typeface="Calibri"/>
              </a:rPr>
              <a:t>inquilino</a:t>
            </a:r>
            <a:r>
              <a:rPr sz="800" spc="-10" dirty="0">
                <a:solidFill>
                  <a:srgbClr val="004689"/>
                </a:solidFill>
                <a:latin typeface="Calibri"/>
                <a:cs typeface="Calibri"/>
              </a:rPr>
              <a:t> </a:t>
            </a:r>
            <a:r>
              <a:rPr sz="800" spc="15" dirty="0">
                <a:solidFill>
                  <a:srgbClr val="004689"/>
                </a:solidFill>
                <a:latin typeface="Calibri"/>
                <a:cs typeface="Calibri"/>
              </a:rPr>
              <a:t>de</a:t>
            </a:r>
            <a:r>
              <a:rPr sz="800" spc="-10" dirty="0">
                <a:solidFill>
                  <a:srgbClr val="004689"/>
                </a:solidFill>
                <a:latin typeface="Calibri"/>
                <a:cs typeface="Calibri"/>
              </a:rPr>
              <a:t> </a:t>
            </a:r>
            <a:r>
              <a:rPr sz="800" spc="35" dirty="0">
                <a:solidFill>
                  <a:srgbClr val="004689"/>
                </a:solidFill>
                <a:latin typeface="Calibri"/>
                <a:cs typeface="Calibri"/>
              </a:rPr>
              <a:t>un</a:t>
            </a:r>
            <a:r>
              <a:rPr sz="800" spc="-5" dirty="0">
                <a:solidFill>
                  <a:srgbClr val="004689"/>
                </a:solidFill>
                <a:latin typeface="Calibri"/>
                <a:cs typeface="Calibri"/>
              </a:rPr>
              <a:t> </a:t>
            </a:r>
            <a:r>
              <a:rPr sz="800" spc="25" dirty="0">
                <a:solidFill>
                  <a:srgbClr val="004689"/>
                </a:solidFill>
                <a:latin typeface="Calibri"/>
                <a:cs typeface="Calibri"/>
              </a:rPr>
              <a:t>inmueble</a:t>
            </a:r>
            <a:r>
              <a:rPr sz="800" spc="-10" dirty="0">
                <a:solidFill>
                  <a:srgbClr val="004689"/>
                </a:solidFill>
                <a:latin typeface="Calibri"/>
                <a:cs typeface="Calibri"/>
              </a:rPr>
              <a:t> </a:t>
            </a:r>
            <a:r>
              <a:rPr sz="800" spc="25" dirty="0">
                <a:solidFill>
                  <a:srgbClr val="004689"/>
                </a:solidFill>
                <a:latin typeface="Calibri"/>
                <a:cs typeface="Calibri"/>
              </a:rPr>
              <a:t>no</a:t>
            </a:r>
            <a:r>
              <a:rPr sz="800" spc="-10" dirty="0">
                <a:solidFill>
                  <a:srgbClr val="004689"/>
                </a:solidFill>
                <a:latin typeface="Calibri"/>
                <a:cs typeface="Calibri"/>
              </a:rPr>
              <a:t> </a:t>
            </a:r>
            <a:r>
              <a:rPr sz="800" spc="15" dirty="0">
                <a:solidFill>
                  <a:srgbClr val="004689"/>
                </a:solidFill>
                <a:latin typeface="Calibri"/>
                <a:cs typeface="Calibri"/>
              </a:rPr>
              <a:t>le</a:t>
            </a:r>
            <a:r>
              <a:rPr sz="800" spc="-5" dirty="0">
                <a:solidFill>
                  <a:srgbClr val="004689"/>
                </a:solidFill>
                <a:latin typeface="Calibri"/>
                <a:cs typeface="Calibri"/>
              </a:rPr>
              <a:t> </a:t>
            </a:r>
            <a:r>
              <a:rPr sz="800" spc="35" dirty="0">
                <a:solidFill>
                  <a:srgbClr val="004689"/>
                </a:solidFill>
                <a:latin typeface="Calibri"/>
                <a:cs typeface="Calibri"/>
              </a:rPr>
              <a:t>paga</a:t>
            </a:r>
            <a:endParaRPr sz="800">
              <a:latin typeface="Calibri"/>
              <a:cs typeface="Calibri"/>
            </a:endParaRPr>
          </a:p>
        </p:txBody>
      </p:sp>
      <p:sp>
        <p:nvSpPr>
          <p:cNvPr id="56" name="object 56"/>
          <p:cNvSpPr txBox="1"/>
          <p:nvPr/>
        </p:nvSpPr>
        <p:spPr>
          <a:xfrm>
            <a:off x="1049172" y="9363695"/>
            <a:ext cx="480695" cy="147320"/>
          </a:xfrm>
          <a:prstGeom prst="rect">
            <a:avLst/>
          </a:prstGeom>
        </p:spPr>
        <p:txBody>
          <a:bodyPr vert="horz" wrap="square" lIns="0" tIns="12700" rIns="0" bIns="0" rtlCol="0">
            <a:spAutoFit/>
          </a:bodyPr>
          <a:lstStyle/>
          <a:p>
            <a:pPr marL="12700">
              <a:lnSpc>
                <a:spcPct val="100000"/>
              </a:lnSpc>
              <a:spcBef>
                <a:spcPts val="100"/>
              </a:spcBef>
            </a:pPr>
            <a:r>
              <a:rPr sz="800" spc="15" dirty="0">
                <a:solidFill>
                  <a:srgbClr val="004689"/>
                </a:solidFill>
                <a:latin typeface="Calibri"/>
                <a:cs typeface="Calibri"/>
              </a:rPr>
              <a:t>el</a:t>
            </a:r>
            <a:r>
              <a:rPr sz="800" spc="-45" dirty="0">
                <a:solidFill>
                  <a:srgbClr val="004689"/>
                </a:solidFill>
                <a:latin typeface="Calibri"/>
                <a:cs typeface="Calibri"/>
              </a:rPr>
              <a:t> </a:t>
            </a:r>
            <a:r>
              <a:rPr sz="800" spc="10" dirty="0">
                <a:solidFill>
                  <a:srgbClr val="004689"/>
                </a:solidFill>
                <a:latin typeface="Calibri"/>
                <a:cs typeface="Calibri"/>
              </a:rPr>
              <a:t>alquiler.</a:t>
            </a:r>
            <a:endParaRPr sz="800">
              <a:latin typeface="Calibri"/>
              <a:cs typeface="Calibri"/>
            </a:endParaRPr>
          </a:p>
        </p:txBody>
      </p:sp>
      <p:sp>
        <p:nvSpPr>
          <p:cNvPr id="57" name="object 57"/>
          <p:cNvSpPr/>
          <p:nvPr/>
        </p:nvSpPr>
        <p:spPr>
          <a:xfrm>
            <a:off x="986701" y="9094203"/>
            <a:ext cx="1836420" cy="540385"/>
          </a:xfrm>
          <a:custGeom>
            <a:avLst/>
            <a:gdLst/>
            <a:ahLst/>
            <a:cxnLst/>
            <a:rect l="l" t="t" r="r" b="b"/>
            <a:pathLst>
              <a:path w="1836420" h="540384">
                <a:moveTo>
                  <a:pt x="0" y="540004"/>
                </a:moveTo>
                <a:lnTo>
                  <a:pt x="1836000" y="540004"/>
                </a:lnTo>
                <a:lnTo>
                  <a:pt x="1836000" y="0"/>
                </a:lnTo>
                <a:lnTo>
                  <a:pt x="0" y="0"/>
                </a:lnTo>
                <a:lnTo>
                  <a:pt x="0" y="540004"/>
                </a:lnTo>
                <a:close/>
              </a:path>
            </a:pathLst>
          </a:custGeom>
          <a:ln w="6350">
            <a:solidFill>
              <a:srgbClr val="91A7D1"/>
            </a:solidFill>
          </a:ln>
        </p:spPr>
        <p:txBody>
          <a:bodyPr wrap="square" lIns="0" tIns="0" rIns="0" bIns="0" rtlCol="0"/>
          <a:lstStyle/>
          <a:p>
            <a:endParaRPr/>
          </a:p>
        </p:txBody>
      </p:sp>
      <p:sp>
        <p:nvSpPr>
          <p:cNvPr id="58" name="object 58"/>
          <p:cNvSpPr/>
          <p:nvPr/>
        </p:nvSpPr>
        <p:spPr>
          <a:xfrm>
            <a:off x="5270703" y="8420811"/>
            <a:ext cx="1836420" cy="540385"/>
          </a:xfrm>
          <a:custGeom>
            <a:avLst/>
            <a:gdLst/>
            <a:ahLst/>
            <a:cxnLst/>
            <a:rect l="l" t="t" r="r" b="b"/>
            <a:pathLst>
              <a:path w="1836420" h="540384">
                <a:moveTo>
                  <a:pt x="0" y="540004"/>
                </a:moveTo>
                <a:lnTo>
                  <a:pt x="1836000" y="540004"/>
                </a:lnTo>
                <a:lnTo>
                  <a:pt x="1836000" y="0"/>
                </a:lnTo>
                <a:lnTo>
                  <a:pt x="0" y="0"/>
                </a:lnTo>
                <a:lnTo>
                  <a:pt x="0" y="540004"/>
                </a:lnTo>
                <a:close/>
              </a:path>
            </a:pathLst>
          </a:custGeom>
          <a:solidFill>
            <a:srgbClr val="F5F8FC"/>
          </a:solidFill>
        </p:spPr>
        <p:txBody>
          <a:bodyPr wrap="square" lIns="0" tIns="0" rIns="0" bIns="0" rtlCol="0"/>
          <a:lstStyle/>
          <a:p>
            <a:endParaRPr/>
          </a:p>
        </p:txBody>
      </p:sp>
      <p:sp>
        <p:nvSpPr>
          <p:cNvPr id="59" name="object 59"/>
          <p:cNvSpPr txBox="1"/>
          <p:nvPr/>
        </p:nvSpPr>
        <p:spPr>
          <a:xfrm>
            <a:off x="5270703" y="8420811"/>
            <a:ext cx="1836420" cy="540385"/>
          </a:xfrm>
          <a:prstGeom prst="rect">
            <a:avLst/>
          </a:prstGeom>
          <a:ln w="6350">
            <a:solidFill>
              <a:srgbClr val="91A7D1"/>
            </a:solidFill>
          </a:ln>
        </p:spPr>
        <p:txBody>
          <a:bodyPr vert="horz" wrap="square" lIns="0" tIns="22860" rIns="0" bIns="0" rtlCol="0">
            <a:spAutoFit/>
          </a:bodyPr>
          <a:lstStyle/>
          <a:p>
            <a:pPr marL="74930" marR="9525">
              <a:lnSpc>
                <a:spcPct val="125000"/>
              </a:lnSpc>
              <a:spcBef>
                <a:spcPts val="180"/>
              </a:spcBef>
            </a:pPr>
            <a:r>
              <a:rPr sz="800" spc="35" dirty="0">
                <a:solidFill>
                  <a:srgbClr val="004689"/>
                </a:solidFill>
                <a:latin typeface="Calibri"/>
                <a:cs typeface="Calibri"/>
              </a:rPr>
              <a:t>No </a:t>
            </a:r>
            <a:r>
              <a:rPr sz="800" spc="20" dirty="0">
                <a:solidFill>
                  <a:srgbClr val="004689"/>
                </a:solidFill>
                <a:latin typeface="Calibri"/>
                <a:cs typeface="Calibri"/>
              </a:rPr>
              <a:t>se </a:t>
            </a:r>
            <a:r>
              <a:rPr sz="800" spc="25" dirty="0">
                <a:solidFill>
                  <a:srgbClr val="004689"/>
                </a:solidFill>
                <a:latin typeface="Calibri"/>
                <a:cs typeface="Calibri"/>
              </a:rPr>
              <a:t>cumple </a:t>
            </a:r>
            <a:r>
              <a:rPr sz="800" spc="20" dirty="0">
                <a:solidFill>
                  <a:srgbClr val="004689"/>
                </a:solidFill>
                <a:latin typeface="Calibri"/>
                <a:cs typeface="Calibri"/>
              </a:rPr>
              <a:t>con los </a:t>
            </a:r>
            <a:r>
              <a:rPr sz="800" spc="25" dirty="0">
                <a:solidFill>
                  <a:srgbClr val="004689"/>
                </a:solidFill>
                <a:latin typeface="Calibri"/>
                <a:cs typeface="Calibri"/>
              </a:rPr>
              <a:t>plazos </a:t>
            </a:r>
            <a:r>
              <a:rPr sz="800" spc="15" dirty="0">
                <a:solidFill>
                  <a:srgbClr val="004689"/>
                </a:solidFill>
                <a:latin typeface="Calibri"/>
                <a:cs typeface="Calibri"/>
              </a:rPr>
              <a:t>de </a:t>
            </a:r>
            <a:r>
              <a:rPr sz="800" spc="30" dirty="0">
                <a:solidFill>
                  <a:srgbClr val="004689"/>
                </a:solidFill>
                <a:latin typeface="Calibri"/>
                <a:cs typeface="Calibri"/>
              </a:rPr>
              <a:t>una  </a:t>
            </a:r>
            <a:r>
              <a:rPr sz="800" spc="20" dirty="0">
                <a:solidFill>
                  <a:srgbClr val="004689"/>
                </a:solidFill>
                <a:latin typeface="Calibri"/>
                <a:cs typeface="Calibri"/>
              </a:rPr>
              <a:t>obra</a:t>
            </a:r>
            <a:r>
              <a:rPr sz="800" spc="-5" dirty="0">
                <a:solidFill>
                  <a:srgbClr val="004689"/>
                </a:solidFill>
                <a:latin typeface="Calibri"/>
                <a:cs typeface="Calibri"/>
              </a:rPr>
              <a:t> </a:t>
            </a:r>
            <a:r>
              <a:rPr sz="800" spc="20" dirty="0">
                <a:solidFill>
                  <a:srgbClr val="004689"/>
                </a:solidFill>
                <a:latin typeface="Calibri"/>
                <a:cs typeface="Calibri"/>
              </a:rPr>
              <a:t>en</a:t>
            </a:r>
            <a:r>
              <a:rPr sz="800" spc="-5" dirty="0">
                <a:solidFill>
                  <a:srgbClr val="004689"/>
                </a:solidFill>
                <a:latin typeface="Calibri"/>
                <a:cs typeface="Calibri"/>
              </a:rPr>
              <a:t> </a:t>
            </a:r>
            <a:r>
              <a:rPr sz="800" spc="25" dirty="0">
                <a:solidFill>
                  <a:srgbClr val="004689"/>
                </a:solidFill>
                <a:latin typeface="Calibri"/>
                <a:cs typeface="Calibri"/>
              </a:rPr>
              <a:t>su</a:t>
            </a:r>
            <a:r>
              <a:rPr sz="800" dirty="0">
                <a:solidFill>
                  <a:srgbClr val="004689"/>
                </a:solidFill>
                <a:latin typeface="Calibri"/>
                <a:cs typeface="Calibri"/>
              </a:rPr>
              <a:t> </a:t>
            </a:r>
            <a:r>
              <a:rPr sz="800" spc="15" dirty="0">
                <a:solidFill>
                  <a:srgbClr val="004689"/>
                </a:solidFill>
                <a:latin typeface="Calibri"/>
                <a:cs typeface="Calibri"/>
              </a:rPr>
              <a:t>domicilio.</a:t>
            </a:r>
            <a:r>
              <a:rPr sz="800" spc="-5" dirty="0">
                <a:solidFill>
                  <a:srgbClr val="004689"/>
                </a:solidFill>
                <a:latin typeface="Calibri"/>
                <a:cs typeface="Calibri"/>
              </a:rPr>
              <a:t> </a:t>
            </a:r>
            <a:r>
              <a:rPr sz="800" spc="25" dirty="0">
                <a:solidFill>
                  <a:srgbClr val="004689"/>
                </a:solidFill>
                <a:latin typeface="Calibri"/>
                <a:cs typeface="Calibri"/>
              </a:rPr>
              <a:t>La</a:t>
            </a:r>
            <a:r>
              <a:rPr sz="800" dirty="0">
                <a:solidFill>
                  <a:srgbClr val="004689"/>
                </a:solidFill>
                <a:latin typeface="Calibri"/>
                <a:cs typeface="Calibri"/>
              </a:rPr>
              <a:t> </a:t>
            </a:r>
            <a:r>
              <a:rPr sz="800" spc="30" dirty="0">
                <a:solidFill>
                  <a:srgbClr val="004689"/>
                </a:solidFill>
                <a:latin typeface="Calibri"/>
                <a:cs typeface="Calibri"/>
              </a:rPr>
              <a:t>factura</a:t>
            </a:r>
            <a:r>
              <a:rPr sz="800" spc="-5" dirty="0">
                <a:solidFill>
                  <a:srgbClr val="004689"/>
                </a:solidFill>
                <a:latin typeface="Calibri"/>
                <a:cs typeface="Calibri"/>
              </a:rPr>
              <a:t> </a:t>
            </a:r>
            <a:r>
              <a:rPr sz="800" spc="25" dirty="0">
                <a:solidFill>
                  <a:srgbClr val="004689"/>
                </a:solidFill>
                <a:latin typeface="Calibri"/>
                <a:cs typeface="Calibri"/>
              </a:rPr>
              <a:t>final</a:t>
            </a:r>
            <a:r>
              <a:rPr sz="800" dirty="0">
                <a:solidFill>
                  <a:srgbClr val="004689"/>
                </a:solidFill>
                <a:latin typeface="Calibri"/>
                <a:cs typeface="Calibri"/>
              </a:rPr>
              <a:t> </a:t>
            </a:r>
            <a:r>
              <a:rPr sz="800" spc="25" dirty="0">
                <a:solidFill>
                  <a:srgbClr val="004689"/>
                </a:solidFill>
                <a:latin typeface="Calibri"/>
                <a:cs typeface="Calibri"/>
              </a:rPr>
              <a:t>no  </a:t>
            </a:r>
            <a:r>
              <a:rPr sz="800" spc="20" dirty="0">
                <a:solidFill>
                  <a:srgbClr val="004689"/>
                </a:solidFill>
                <a:latin typeface="Calibri"/>
                <a:cs typeface="Calibri"/>
              </a:rPr>
              <a:t>se </a:t>
            </a:r>
            <a:r>
              <a:rPr sz="800" spc="30" dirty="0">
                <a:solidFill>
                  <a:srgbClr val="004689"/>
                </a:solidFill>
                <a:latin typeface="Calibri"/>
                <a:cs typeface="Calibri"/>
              </a:rPr>
              <a:t>ajusta </a:t>
            </a:r>
            <a:r>
              <a:rPr sz="800" spc="25" dirty="0">
                <a:solidFill>
                  <a:srgbClr val="004689"/>
                </a:solidFill>
                <a:latin typeface="Calibri"/>
                <a:cs typeface="Calibri"/>
              </a:rPr>
              <a:t>al</a:t>
            </a:r>
            <a:r>
              <a:rPr sz="800" spc="-75" dirty="0">
                <a:solidFill>
                  <a:srgbClr val="004689"/>
                </a:solidFill>
                <a:latin typeface="Calibri"/>
                <a:cs typeface="Calibri"/>
              </a:rPr>
              <a:t> </a:t>
            </a:r>
            <a:r>
              <a:rPr sz="800" spc="20" dirty="0">
                <a:solidFill>
                  <a:srgbClr val="004689"/>
                </a:solidFill>
                <a:latin typeface="Calibri"/>
                <a:cs typeface="Calibri"/>
              </a:rPr>
              <a:t>presupuesto.</a:t>
            </a:r>
            <a:endParaRPr sz="800">
              <a:latin typeface="Calibri"/>
              <a:cs typeface="Calibri"/>
            </a:endParaRPr>
          </a:p>
        </p:txBody>
      </p:sp>
      <p:sp>
        <p:nvSpPr>
          <p:cNvPr id="60" name="object 60"/>
          <p:cNvSpPr/>
          <p:nvPr/>
        </p:nvSpPr>
        <p:spPr>
          <a:xfrm>
            <a:off x="5270703" y="9094203"/>
            <a:ext cx="1836420" cy="540385"/>
          </a:xfrm>
          <a:custGeom>
            <a:avLst/>
            <a:gdLst/>
            <a:ahLst/>
            <a:cxnLst/>
            <a:rect l="l" t="t" r="r" b="b"/>
            <a:pathLst>
              <a:path w="1836420" h="540384">
                <a:moveTo>
                  <a:pt x="0" y="540004"/>
                </a:moveTo>
                <a:lnTo>
                  <a:pt x="1836000" y="540004"/>
                </a:lnTo>
                <a:lnTo>
                  <a:pt x="1836000" y="0"/>
                </a:lnTo>
                <a:lnTo>
                  <a:pt x="0" y="0"/>
                </a:lnTo>
                <a:lnTo>
                  <a:pt x="0" y="540004"/>
                </a:lnTo>
                <a:close/>
              </a:path>
            </a:pathLst>
          </a:custGeom>
          <a:solidFill>
            <a:srgbClr val="F5F8FC"/>
          </a:solidFill>
        </p:spPr>
        <p:txBody>
          <a:bodyPr wrap="square" lIns="0" tIns="0" rIns="0" bIns="0" rtlCol="0"/>
          <a:lstStyle/>
          <a:p>
            <a:endParaRPr/>
          </a:p>
        </p:txBody>
      </p:sp>
      <p:sp>
        <p:nvSpPr>
          <p:cNvPr id="61" name="object 61"/>
          <p:cNvSpPr txBox="1"/>
          <p:nvPr/>
        </p:nvSpPr>
        <p:spPr>
          <a:xfrm>
            <a:off x="5270703" y="9094203"/>
            <a:ext cx="1836420" cy="342265"/>
          </a:xfrm>
          <a:prstGeom prst="rect">
            <a:avLst/>
          </a:prstGeom>
          <a:solidFill>
            <a:srgbClr val="F5F8FC"/>
          </a:solidFill>
          <a:ln w="6350">
            <a:solidFill>
              <a:srgbClr val="91A7D1"/>
            </a:solidFill>
          </a:ln>
        </p:spPr>
        <p:txBody>
          <a:bodyPr vert="horz" wrap="square" lIns="0" tIns="22860" rIns="0" bIns="0" rtlCol="0">
            <a:spAutoFit/>
          </a:bodyPr>
          <a:lstStyle/>
          <a:p>
            <a:pPr marL="74930" marR="139700">
              <a:lnSpc>
                <a:spcPct val="125000"/>
              </a:lnSpc>
              <a:spcBef>
                <a:spcPts val="180"/>
              </a:spcBef>
            </a:pPr>
            <a:r>
              <a:rPr sz="800" spc="20" dirty="0">
                <a:solidFill>
                  <a:srgbClr val="004689"/>
                </a:solidFill>
                <a:latin typeface="Calibri"/>
                <a:cs typeface="Calibri"/>
              </a:rPr>
              <a:t>Se </a:t>
            </a:r>
            <a:r>
              <a:rPr sz="800" spc="15" dirty="0">
                <a:solidFill>
                  <a:srgbClr val="004689"/>
                </a:solidFill>
                <a:latin typeface="Calibri"/>
                <a:cs typeface="Calibri"/>
              </a:rPr>
              <a:t>le </a:t>
            </a:r>
            <a:r>
              <a:rPr sz="800" spc="25" dirty="0">
                <a:solidFill>
                  <a:srgbClr val="004689"/>
                </a:solidFill>
                <a:latin typeface="Calibri"/>
                <a:cs typeface="Calibri"/>
              </a:rPr>
              <a:t>deniega </a:t>
            </a:r>
            <a:r>
              <a:rPr sz="800" spc="30" dirty="0">
                <a:solidFill>
                  <a:srgbClr val="004689"/>
                </a:solidFill>
                <a:latin typeface="Calibri"/>
                <a:cs typeface="Calibri"/>
              </a:rPr>
              <a:t>una </a:t>
            </a:r>
            <a:r>
              <a:rPr sz="800" spc="25" dirty="0">
                <a:solidFill>
                  <a:srgbClr val="004689"/>
                </a:solidFill>
                <a:latin typeface="Calibri"/>
                <a:cs typeface="Calibri"/>
              </a:rPr>
              <a:t>indemnización </a:t>
            </a:r>
            <a:r>
              <a:rPr sz="800" spc="30" dirty="0">
                <a:solidFill>
                  <a:srgbClr val="004689"/>
                </a:solidFill>
                <a:latin typeface="Calibri"/>
                <a:cs typeface="Calibri"/>
              </a:rPr>
              <a:t>a  </a:t>
            </a:r>
            <a:r>
              <a:rPr sz="800" spc="25" dirty="0">
                <a:solidFill>
                  <a:srgbClr val="004689"/>
                </a:solidFill>
                <a:latin typeface="Calibri"/>
                <a:cs typeface="Calibri"/>
              </a:rPr>
              <a:t>la </a:t>
            </a:r>
            <a:r>
              <a:rPr sz="800" spc="20" dirty="0">
                <a:solidFill>
                  <a:srgbClr val="004689"/>
                </a:solidFill>
                <a:latin typeface="Calibri"/>
                <a:cs typeface="Calibri"/>
              </a:rPr>
              <a:t>que tiene </a:t>
            </a:r>
            <a:r>
              <a:rPr sz="800" spc="15" dirty="0">
                <a:solidFill>
                  <a:srgbClr val="004689"/>
                </a:solidFill>
                <a:latin typeface="Calibri"/>
                <a:cs typeface="Calibri"/>
              </a:rPr>
              <a:t>derecho </a:t>
            </a:r>
            <a:r>
              <a:rPr sz="800" spc="20" dirty="0">
                <a:solidFill>
                  <a:srgbClr val="004689"/>
                </a:solidFill>
                <a:latin typeface="Calibri"/>
                <a:cs typeface="Calibri"/>
              </a:rPr>
              <a:t>por contrato</a:t>
            </a:r>
            <a:r>
              <a:rPr sz="800" spc="-130" dirty="0">
                <a:solidFill>
                  <a:srgbClr val="004689"/>
                </a:solidFill>
                <a:latin typeface="Calibri"/>
                <a:cs typeface="Calibri"/>
              </a:rPr>
              <a:t> </a:t>
            </a:r>
            <a:r>
              <a:rPr sz="800" spc="15" dirty="0">
                <a:solidFill>
                  <a:srgbClr val="004689"/>
                </a:solidFill>
                <a:latin typeface="Calibri"/>
                <a:cs typeface="Calibri"/>
              </a:rPr>
              <a:t>de</a:t>
            </a:r>
            <a:endParaRPr sz="800">
              <a:latin typeface="Calibri"/>
              <a:cs typeface="Calibri"/>
            </a:endParaRPr>
          </a:p>
        </p:txBody>
      </p:sp>
      <p:sp>
        <p:nvSpPr>
          <p:cNvPr id="62" name="object 62"/>
          <p:cNvSpPr txBox="1"/>
          <p:nvPr/>
        </p:nvSpPr>
        <p:spPr>
          <a:xfrm>
            <a:off x="5333177" y="9439895"/>
            <a:ext cx="350520" cy="147320"/>
          </a:xfrm>
          <a:prstGeom prst="rect">
            <a:avLst/>
          </a:prstGeom>
        </p:spPr>
        <p:txBody>
          <a:bodyPr vert="horz" wrap="square" lIns="0" tIns="12700" rIns="0" bIns="0" rtlCol="0">
            <a:spAutoFit/>
          </a:bodyPr>
          <a:lstStyle/>
          <a:p>
            <a:pPr marL="12700">
              <a:lnSpc>
                <a:spcPct val="100000"/>
              </a:lnSpc>
              <a:spcBef>
                <a:spcPts val="100"/>
              </a:spcBef>
            </a:pPr>
            <a:r>
              <a:rPr sz="800" spc="15" dirty="0">
                <a:solidFill>
                  <a:srgbClr val="004689"/>
                </a:solidFill>
                <a:latin typeface="Calibri"/>
                <a:cs typeface="Calibri"/>
              </a:rPr>
              <a:t>seguro.</a:t>
            </a:r>
            <a:endParaRPr sz="800">
              <a:latin typeface="Calibri"/>
              <a:cs typeface="Calibri"/>
            </a:endParaRPr>
          </a:p>
        </p:txBody>
      </p:sp>
      <p:sp>
        <p:nvSpPr>
          <p:cNvPr id="63" name="object 63"/>
          <p:cNvSpPr/>
          <p:nvPr/>
        </p:nvSpPr>
        <p:spPr>
          <a:xfrm>
            <a:off x="5270703" y="9094203"/>
            <a:ext cx="1836420" cy="540385"/>
          </a:xfrm>
          <a:custGeom>
            <a:avLst/>
            <a:gdLst/>
            <a:ahLst/>
            <a:cxnLst/>
            <a:rect l="l" t="t" r="r" b="b"/>
            <a:pathLst>
              <a:path w="1836420" h="540384">
                <a:moveTo>
                  <a:pt x="0" y="540004"/>
                </a:moveTo>
                <a:lnTo>
                  <a:pt x="1836000" y="540004"/>
                </a:lnTo>
                <a:lnTo>
                  <a:pt x="1836000" y="0"/>
                </a:lnTo>
                <a:lnTo>
                  <a:pt x="0" y="0"/>
                </a:lnTo>
                <a:lnTo>
                  <a:pt x="0" y="540004"/>
                </a:lnTo>
                <a:close/>
              </a:path>
            </a:pathLst>
          </a:custGeom>
          <a:ln w="6350">
            <a:solidFill>
              <a:srgbClr val="91A7D1"/>
            </a:solidFill>
          </a:ln>
        </p:spPr>
        <p:txBody>
          <a:bodyPr wrap="square" lIns="0" tIns="0" rIns="0" bIns="0" rtlCol="0"/>
          <a:lstStyle/>
          <a:p>
            <a:endParaRPr/>
          </a:p>
        </p:txBody>
      </p:sp>
      <p:sp>
        <p:nvSpPr>
          <p:cNvPr id="64" name="object 64"/>
          <p:cNvSpPr/>
          <p:nvPr/>
        </p:nvSpPr>
        <p:spPr>
          <a:xfrm>
            <a:off x="3128695" y="8420811"/>
            <a:ext cx="1836420" cy="540385"/>
          </a:xfrm>
          <a:custGeom>
            <a:avLst/>
            <a:gdLst/>
            <a:ahLst/>
            <a:cxnLst/>
            <a:rect l="l" t="t" r="r" b="b"/>
            <a:pathLst>
              <a:path w="1836420" h="540384">
                <a:moveTo>
                  <a:pt x="0" y="540004"/>
                </a:moveTo>
                <a:lnTo>
                  <a:pt x="1836000" y="540004"/>
                </a:lnTo>
                <a:lnTo>
                  <a:pt x="1836000" y="0"/>
                </a:lnTo>
                <a:lnTo>
                  <a:pt x="0" y="0"/>
                </a:lnTo>
                <a:lnTo>
                  <a:pt x="0" y="540004"/>
                </a:lnTo>
                <a:close/>
              </a:path>
            </a:pathLst>
          </a:custGeom>
          <a:solidFill>
            <a:srgbClr val="F5F8FC"/>
          </a:solidFill>
        </p:spPr>
        <p:txBody>
          <a:bodyPr wrap="square" lIns="0" tIns="0" rIns="0" bIns="0" rtlCol="0"/>
          <a:lstStyle/>
          <a:p>
            <a:endParaRPr/>
          </a:p>
        </p:txBody>
      </p:sp>
      <p:sp>
        <p:nvSpPr>
          <p:cNvPr id="65" name="object 65"/>
          <p:cNvSpPr txBox="1"/>
          <p:nvPr/>
        </p:nvSpPr>
        <p:spPr>
          <a:xfrm>
            <a:off x="3128695" y="8420811"/>
            <a:ext cx="1836420" cy="355600"/>
          </a:xfrm>
          <a:prstGeom prst="rect">
            <a:avLst/>
          </a:prstGeom>
          <a:solidFill>
            <a:srgbClr val="F5F8FC"/>
          </a:solidFill>
          <a:ln w="6350">
            <a:solidFill>
              <a:srgbClr val="91A7D1"/>
            </a:solidFill>
          </a:ln>
        </p:spPr>
        <p:txBody>
          <a:bodyPr vert="horz" wrap="square" lIns="0" tIns="22860" rIns="0" bIns="0" rtlCol="0">
            <a:spAutoFit/>
          </a:bodyPr>
          <a:lstStyle/>
          <a:p>
            <a:pPr marL="74930" marR="167640">
              <a:lnSpc>
                <a:spcPct val="125000"/>
              </a:lnSpc>
              <a:spcBef>
                <a:spcPts val="180"/>
              </a:spcBef>
            </a:pPr>
            <a:r>
              <a:rPr sz="800" spc="10" dirty="0">
                <a:solidFill>
                  <a:srgbClr val="004689"/>
                </a:solidFill>
                <a:latin typeface="Calibri"/>
                <a:cs typeface="Calibri"/>
              </a:rPr>
              <a:t>Por error </a:t>
            </a:r>
            <a:r>
              <a:rPr sz="800" spc="15" dirty="0">
                <a:solidFill>
                  <a:srgbClr val="004689"/>
                </a:solidFill>
                <a:latin typeface="Calibri"/>
                <a:cs typeface="Calibri"/>
              </a:rPr>
              <a:t>de </a:t>
            </a:r>
            <a:r>
              <a:rPr sz="800" spc="25" dirty="0">
                <a:solidFill>
                  <a:srgbClr val="004689"/>
                </a:solidFill>
                <a:latin typeface="Calibri"/>
                <a:cs typeface="Calibri"/>
              </a:rPr>
              <a:t>la Administración </a:t>
            </a:r>
            <a:r>
              <a:rPr sz="800" spc="20" dirty="0">
                <a:solidFill>
                  <a:srgbClr val="004689"/>
                </a:solidFill>
                <a:latin typeface="Calibri"/>
                <a:cs typeface="Calibri"/>
              </a:rPr>
              <a:t>se </a:t>
            </a:r>
            <a:r>
              <a:rPr sz="800" spc="15" dirty="0">
                <a:solidFill>
                  <a:srgbClr val="004689"/>
                </a:solidFill>
                <a:latin typeface="Calibri"/>
                <a:cs typeface="Calibri"/>
              </a:rPr>
              <a:t>le  </a:t>
            </a:r>
            <a:r>
              <a:rPr sz="800" spc="30" dirty="0">
                <a:solidFill>
                  <a:srgbClr val="004689"/>
                </a:solidFill>
                <a:latin typeface="Calibri"/>
                <a:cs typeface="Calibri"/>
              </a:rPr>
              <a:t>ha </a:t>
            </a:r>
            <a:r>
              <a:rPr sz="800" spc="25" dirty="0">
                <a:solidFill>
                  <a:srgbClr val="004689"/>
                </a:solidFill>
                <a:latin typeface="Calibri"/>
                <a:cs typeface="Calibri"/>
              </a:rPr>
              <a:t>impuesto </a:t>
            </a:r>
            <a:r>
              <a:rPr sz="800" spc="30" dirty="0">
                <a:solidFill>
                  <a:srgbClr val="004689"/>
                </a:solidFill>
                <a:latin typeface="Calibri"/>
                <a:cs typeface="Calibri"/>
              </a:rPr>
              <a:t>una </a:t>
            </a:r>
            <a:r>
              <a:rPr sz="800" spc="35" dirty="0">
                <a:solidFill>
                  <a:srgbClr val="004689"/>
                </a:solidFill>
                <a:latin typeface="Calibri"/>
                <a:cs typeface="Calibri"/>
              </a:rPr>
              <a:t>multa </a:t>
            </a:r>
            <a:r>
              <a:rPr sz="800" spc="20" dirty="0">
                <a:solidFill>
                  <a:srgbClr val="004689"/>
                </a:solidFill>
                <a:latin typeface="Calibri"/>
                <a:cs typeface="Calibri"/>
              </a:rPr>
              <a:t>con</a:t>
            </a:r>
            <a:r>
              <a:rPr sz="800" spc="-125" dirty="0">
                <a:solidFill>
                  <a:srgbClr val="004689"/>
                </a:solidFill>
                <a:latin typeface="Calibri"/>
                <a:cs typeface="Calibri"/>
              </a:rPr>
              <a:t> </a:t>
            </a:r>
            <a:r>
              <a:rPr sz="800" spc="25" dirty="0">
                <a:solidFill>
                  <a:srgbClr val="004689"/>
                </a:solidFill>
                <a:latin typeface="Calibri"/>
                <a:cs typeface="Calibri"/>
              </a:rPr>
              <a:t>sanción</a:t>
            </a:r>
            <a:endParaRPr sz="800">
              <a:latin typeface="Calibri"/>
              <a:cs typeface="Calibri"/>
            </a:endParaRPr>
          </a:p>
        </p:txBody>
      </p:sp>
      <p:sp>
        <p:nvSpPr>
          <p:cNvPr id="66" name="object 66"/>
          <p:cNvSpPr txBox="1"/>
          <p:nvPr/>
        </p:nvSpPr>
        <p:spPr>
          <a:xfrm>
            <a:off x="3191174" y="8766500"/>
            <a:ext cx="1450340" cy="147320"/>
          </a:xfrm>
          <a:prstGeom prst="rect">
            <a:avLst/>
          </a:prstGeom>
        </p:spPr>
        <p:txBody>
          <a:bodyPr vert="horz" wrap="square" lIns="0" tIns="12700" rIns="0" bIns="0" rtlCol="0">
            <a:spAutoFit/>
          </a:bodyPr>
          <a:lstStyle/>
          <a:p>
            <a:pPr marL="12700">
              <a:lnSpc>
                <a:spcPct val="100000"/>
              </a:lnSpc>
              <a:spcBef>
                <a:spcPts val="100"/>
              </a:spcBef>
            </a:pPr>
            <a:r>
              <a:rPr sz="800" spc="25" dirty="0">
                <a:solidFill>
                  <a:srgbClr val="004689"/>
                </a:solidFill>
                <a:latin typeface="Calibri"/>
                <a:cs typeface="Calibri"/>
              </a:rPr>
              <a:t>económica </a:t>
            </a:r>
            <a:r>
              <a:rPr sz="800" spc="15" dirty="0">
                <a:solidFill>
                  <a:srgbClr val="004689"/>
                </a:solidFill>
                <a:latin typeface="Calibri"/>
                <a:cs typeface="Calibri"/>
              </a:rPr>
              <a:t>y </a:t>
            </a:r>
            <a:r>
              <a:rPr sz="800" spc="20" dirty="0">
                <a:solidFill>
                  <a:srgbClr val="004689"/>
                </a:solidFill>
                <a:latin typeface="Calibri"/>
                <a:cs typeface="Calibri"/>
              </a:rPr>
              <a:t>retirada </a:t>
            </a:r>
            <a:r>
              <a:rPr sz="800" spc="15" dirty="0">
                <a:solidFill>
                  <a:srgbClr val="004689"/>
                </a:solidFill>
                <a:latin typeface="Calibri"/>
                <a:cs typeface="Calibri"/>
              </a:rPr>
              <a:t>de</a:t>
            </a:r>
            <a:r>
              <a:rPr sz="800" spc="-95" dirty="0">
                <a:solidFill>
                  <a:srgbClr val="004689"/>
                </a:solidFill>
                <a:latin typeface="Calibri"/>
                <a:cs typeface="Calibri"/>
              </a:rPr>
              <a:t> </a:t>
            </a:r>
            <a:r>
              <a:rPr sz="800" spc="20" dirty="0">
                <a:solidFill>
                  <a:srgbClr val="004689"/>
                </a:solidFill>
                <a:latin typeface="Calibri"/>
                <a:cs typeface="Calibri"/>
              </a:rPr>
              <a:t>puntos.</a:t>
            </a:r>
            <a:endParaRPr sz="800">
              <a:latin typeface="Calibri"/>
              <a:cs typeface="Calibri"/>
            </a:endParaRPr>
          </a:p>
        </p:txBody>
      </p:sp>
      <p:sp>
        <p:nvSpPr>
          <p:cNvPr id="67" name="object 67"/>
          <p:cNvSpPr/>
          <p:nvPr/>
        </p:nvSpPr>
        <p:spPr>
          <a:xfrm>
            <a:off x="3128695" y="8420811"/>
            <a:ext cx="1836420" cy="540385"/>
          </a:xfrm>
          <a:custGeom>
            <a:avLst/>
            <a:gdLst/>
            <a:ahLst/>
            <a:cxnLst/>
            <a:rect l="l" t="t" r="r" b="b"/>
            <a:pathLst>
              <a:path w="1836420" h="540384">
                <a:moveTo>
                  <a:pt x="0" y="540004"/>
                </a:moveTo>
                <a:lnTo>
                  <a:pt x="1836000" y="540004"/>
                </a:lnTo>
                <a:lnTo>
                  <a:pt x="1836000" y="0"/>
                </a:lnTo>
                <a:lnTo>
                  <a:pt x="0" y="0"/>
                </a:lnTo>
                <a:lnTo>
                  <a:pt x="0" y="540004"/>
                </a:lnTo>
                <a:close/>
              </a:path>
            </a:pathLst>
          </a:custGeom>
          <a:ln w="6349">
            <a:solidFill>
              <a:srgbClr val="91A7D1"/>
            </a:solidFill>
          </a:ln>
        </p:spPr>
        <p:txBody>
          <a:bodyPr wrap="square" lIns="0" tIns="0" rIns="0" bIns="0" rtlCol="0"/>
          <a:lstStyle/>
          <a:p>
            <a:endParaRPr/>
          </a:p>
        </p:txBody>
      </p:sp>
      <p:sp>
        <p:nvSpPr>
          <p:cNvPr id="68" name="object 68"/>
          <p:cNvSpPr/>
          <p:nvPr/>
        </p:nvSpPr>
        <p:spPr>
          <a:xfrm>
            <a:off x="3128695" y="9094203"/>
            <a:ext cx="1836420" cy="540385"/>
          </a:xfrm>
          <a:custGeom>
            <a:avLst/>
            <a:gdLst/>
            <a:ahLst/>
            <a:cxnLst/>
            <a:rect l="l" t="t" r="r" b="b"/>
            <a:pathLst>
              <a:path w="1836420" h="540384">
                <a:moveTo>
                  <a:pt x="0" y="540004"/>
                </a:moveTo>
                <a:lnTo>
                  <a:pt x="1836000" y="540004"/>
                </a:lnTo>
                <a:lnTo>
                  <a:pt x="1836000" y="0"/>
                </a:lnTo>
                <a:lnTo>
                  <a:pt x="0" y="0"/>
                </a:lnTo>
                <a:lnTo>
                  <a:pt x="0" y="540004"/>
                </a:lnTo>
                <a:close/>
              </a:path>
            </a:pathLst>
          </a:custGeom>
          <a:solidFill>
            <a:srgbClr val="F5F8FC"/>
          </a:solidFill>
        </p:spPr>
        <p:txBody>
          <a:bodyPr wrap="square" lIns="0" tIns="0" rIns="0" bIns="0" rtlCol="0"/>
          <a:lstStyle/>
          <a:p>
            <a:endParaRPr/>
          </a:p>
        </p:txBody>
      </p:sp>
      <p:sp>
        <p:nvSpPr>
          <p:cNvPr id="69" name="object 69"/>
          <p:cNvSpPr txBox="1"/>
          <p:nvPr/>
        </p:nvSpPr>
        <p:spPr>
          <a:xfrm>
            <a:off x="3191174" y="9180814"/>
            <a:ext cx="1420495" cy="330200"/>
          </a:xfrm>
          <a:prstGeom prst="rect">
            <a:avLst/>
          </a:prstGeom>
        </p:spPr>
        <p:txBody>
          <a:bodyPr vert="horz" wrap="square" lIns="0" tIns="12700" rIns="0" bIns="0" rtlCol="0">
            <a:spAutoFit/>
          </a:bodyPr>
          <a:lstStyle/>
          <a:p>
            <a:pPr marL="12700" marR="5080">
              <a:lnSpc>
                <a:spcPct val="125000"/>
              </a:lnSpc>
              <a:spcBef>
                <a:spcPts val="100"/>
              </a:spcBef>
            </a:pPr>
            <a:r>
              <a:rPr sz="800" spc="25" dirty="0">
                <a:solidFill>
                  <a:srgbClr val="004689"/>
                </a:solidFill>
                <a:latin typeface="Calibri"/>
                <a:cs typeface="Calibri"/>
              </a:rPr>
              <a:t>Asistencia </a:t>
            </a:r>
            <a:r>
              <a:rPr sz="800" spc="20" dirty="0">
                <a:solidFill>
                  <a:srgbClr val="004689"/>
                </a:solidFill>
                <a:latin typeface="Calibri"/>
                <a:cs typeface="Calibri"/>
              </a:rPr>
              <a:t>jurídica en</a:t>
            </a:r>
            <a:r>
              <a:rPr sz="800" spc="-70" dirty="0">
                <a:solidFill>
                  <a:srgbClr val="004689"/>
                </a:solidFill>
                <a:latin typeface="Calibri"/>
                <a:cs typeface="Calibri"/>
              </a:rPr>
              <a:t> </a:t>
            </a:r>
            <a:r>
              <a:rPr sz="800" spc="20" dirty="0">
                <a:solidFill>
                  <a:srgbClr val="004689"/>
                </a:solidFill>
                <a:latin typeface="Calibri"/>
                <a:cs typeface="Calibri"/>
              </a:rPr>
              <a:t>redacción  </a:t>
            </a:r>
            <a:r>
              <a:rPr sz="800" spc="15" dirty="0">
                <a:solidFill>
                  <a:srgbClr val="004689"/>
                </a:solidFill>
                <a:latin typeface="Calibri"/>
                <a:cs typeface="Calibri"/>
              </a:rPr>
              <a:t>de</a:t>
            </a:r>
            <a:r>
              <a:rPr sz="800" spc="-10" dirty="0">
                <a:solidFill>
                  <a:srgbClr val="004689"/>
                </a:solidFill>
                <a:latin typeface="Calibri"/>
                <a:cs typeface="Calibri"/>
              </a:rPr>
              <a:t> </a:t>
            </a:r>
            <a:r>
              <a:rPr sz="800" spc="25" dirty="0">
                <a:solidFill>
                  <a:srgbClr val="004689"/>
                </a:solidFill>
                <a:latin typeface="Calibri"/>
                <a:cs typeface="Calibri"/>
              </a:rPr>
              <a:t>documentos.</a:t>
            </a:r>
            <a:endParaRPr sz="800">
              <a:latin typeface="Calibri"/>
              <a:cs typeface="Calibri"/>
            </a:endParaRPr>
          </a:p>
        </p:txBody>
      </p:sp>
      <p:sp>
        <p:nvSpPr>
          <p:cNvPr id="70" name="object 70"/>
          <p:cNvSpPr/>
          <p:nvPr/>
        </p:nvSpPr>
        <p:spPr>
          <a:xfrm>
            <a:off x="3128695" y="9094203"/>
            <a:ext cx="1836420" cy="540385"/>
          </a:xfrm>
          <a:custGeom>
            <a:avLst/>
            <a:gdLst/>
            <a:ahLst/>
            <a:cxnLst/>
            <a:rect l="l" t="t" r="r" b="b"/>
            <a:pathLst>
              <a:path w="1836420" h="540384">
                <a:moveTo>
                  <a:pt x="0" y="540004"/>
                </a:moveTo>
                <a:lnTo>
                  <a:pt x="1836000" y="540004"/>
                </a:lnTo>
                <a:lnTo>
                  <a:pt x="1836000" y="0"/>
                </a:lnTo>
                <a:lnTo>
                  <a:pt x="0" y="0"/>
                </a:lnTo>
                <a:lnTo>
                  <a:pt x="0" y="540004"/>
                </a:lnTo>
                <a:close/>
              </a:path>
            </a:pathLst>
          </a:custGeom>
          <a:ln w="6349">
            <a:solidFill>
              <a:srgbClr val="91A7D1"/>
            </a:solidFill>
          </a:ln>
        </p:spPr>
        <p:txBody>
          <a:bodyPr wrap="square" lIns="0" tIns="0" rIns="0" bIns="0" rtlCol="0"/>
          <a:lstStyle/>
          <a:p>
            <a:endParaRPr/>
          </a:p>
        </p:txBody>
      </p:sp>
      <p:sp>
        <p:nvSpPr>
          <p:cNvPr id="71" name="object 71"/>
          <p:cNvSpPr txBox="1"/>
          <p:nvPr/>
        </p:nvSpPr>
        <p:spPr>
          <a:xfrm>
            <a:off x="972412" y="9850739"/>
            <a:ext cx="5832475" cy="358775"/>
          </a:xfrm>
          <a:prstGeom prst="rect">
            <a:avLst/>
          </a:prstGeom>
        </p:spPr>
        <p:txBody>
          <a:bodyPr vert="horz" wrap="square" lIns="0" tIns="20320" rIns="0" bIns="0" rtlCol="0">
            <a:spAutoFit/>
          </a:bodyPr>
          <a:lstStyle/>
          <a:p>
            <a:pPr marL="12700" marR="5080">
              <a:lnSpc>
                <a:spcPts val="1300"/>
              </a:lnSpc>
              <a:spcBef>
                <a:spcPts val="160"/>
              </a:spcBef>
            </a:pPr>
            <a:r>
              <a:rPr sz="1100" spc="5" dirty="0">
                <a:solidFill>
                  <a:srgbClr val="6078AD"/>
                </a:solidFill>
                <a:latin typeface="Calibri"/>
                <a:cs typeface="Calibri"/>
              </a:rPr>
              <a:t>¿Conoce</a:t>
            </a:r>
            <a:r>
              <a:rPr sz="1100" dirty="0">
                <a:solidFill>
                  <a:srgbClr val="6078AD"/>
                </a:solidFill>
                <a:latin typeface="Calibri"/>
                <a:cs typeface="Calibri"/>
              </a:rPr>
              <a:t> </a:t>
            </a:r>
            <a:r>
              <a:rPr sz="1100" spc="20" dirty="0">
                <a:solidFill>
                  <a:srgbClr val="6078AD"/>
                </a:solidFill>
                <a:latin typeface="Calibri"/>
                <a:cs typeface="Calibri"/>
              </a:rPr>
              <a:t>todos</a:t>
            </a:r>
            <a:r>
              <a:rPr sz="1100" spc="5" dirty="0">
                <a:solidFill>
                  <a:srgbClr val="6078AD"/>
                </a:solidFill>
                <a:latin typeface="Calibri"/>
                <a:cs typeface="Calibri"/>
              </a:rPr>
              <a:t> </a:t>
            </a:r>
            <a:r>
              <a:rPr sz="1100" spc="25" dirty="0">
                <a:solidFill>
                  <a:srgbClr val="6078AD"/>
                </a:solidFill>
                <a:latin typeface="Calibri"/>
                <a:cs typeface="Calibri"/>
              </a:rPr>
              <a:t>sus</a:t>
            </a:r>
            <a:r>
              <a:rPr sz="1100" spc="5" dirty="0">
                <a:solidFill>
                  <a:srgbClr val="6078AD"/>
                </a:solidFill>
                <a:latin typeface="Calibri"/>
                <a:cs typeface="Calibri"/>
              </a:rPr>
              <a:t> derechos? </a:t>
            </a:r>
            <a:r>
              <a:rPr sz="1100" spc="35" dirty="0">
                <a:solidFill>
                  <a:srgbClr val="6078AD"/>
                </a:solidFill>
                <a:latin typeface="Calibri"/>
                <a:cs typeface="Calibri"/>
              </a:rPr>
              <a:t>La</a:t>
            </a:r>
            <a:r>
              <a:rPr sz="1100" dirty="0">
                <a:solidFill>
                  <a:srgbClr val="6078AD"/>
                </a:solidFill>
                <a:latin typeface="Calibri"/>
                <a:cs typeface="Calibri"/>
              </a:rPr>
              <a:t> </a:t>
            </a:r>
            <a:r>
              <a:rPr sz="1100" spc="20" dirty="0">
                <a:solidFill>
                  <a:srgbClr val="6078AD"/>
                </a:solidFill>
                <a:latin typeface="Calibri"/>
                <a:cs typeface="Calibri"/>
              </a:rPr>
              <a:t>tranquilidad</a:t>
            </a:r>
            <a:r>
              <a:rPr sz="1100" spc="5" dirty="0">
                <a:solidFill>
                  <a:srgbClr val="6078AD"/>
                </a:solidFill>
                <a:latin typeface="Calibri"/>
                <a:cs typeface="Calibri"/>
              </a:rPr>
              <a:t> </a:t>
            </a:r>
            <a:r>
              <a:rPr sz="1100" spc="15" dirty="0">
                <a:solidFill>
                  <a:srgbClr val="6078AD"/>
                </a:solidFill>
                <a:latin typeface="Calibri"/>
                <a:cs typeface="Calibri"/>
              </a:rPr>
              <a:t>de</a:t>
            </a:r>
            <a:r>
              <a:rPr sz="1100" spc="5" dirty="0">
                <a:solidFill>
                  <a:srgbClr val="6078AD"/>
                </a:solidFill>
                <a:latin typeface="Calibri"/>
                <a:cs typeface="Calibri"/>
              </a:rPr>
              <a:t> </a:t>
            </a:r>
            <a:r>
              <a:rPr sz="1100" spc="45" dirty="0">
                <a:solidFill>
                  <a:srgbClr val="6078AD"/>
                </a:solidFill>
                <a:latin typeface="Calibri"/>
                <a:cs typeface="Calibri"/>
              </a:rPr>
              <a:t>un</a:t>
            </a:r>
            <a:r>
              <a:rPr sz="1100" spc="5" dirty="0">
                <a:solidFill>
                  <a:srgbClr val="6078AD"/>
                </a:solidFill>
                <a:latin typeface="Calibri"/>
                <a:cs typeface="Calibri"/>
              </a:rPr>
              <a:t> </a:t>
            </a:r>
            <a:r>
              <a:rPr sz="1100" spc="15" dirty="0">
                <a:solidFill>
                  <a:srgbClr val="6078AD"/>
                </a:solidFill>
                <a:latin typeface="Calibri"/>
                <a:cs typeface="Calibri"/>
              </a:rPr>
              <a:t>respaldo</a:t>
            </a:r>
            <a:r>
              <a:rPr sz="1100" spc="5" dirty="0">
                <a:solidFill>
                  <a:srgbClr val="6078AD"/>
                </a:solidFill>
                <a:latin typeface="Calibri"/>
                <a:cs typeface="Calibri"/>
              </a:rPr>
              <a:t> </a:t>
            </a:r>
            <a:r>
              <a:rPr sz="1100" spc="15" dirty="0">
                <a:solidFill>
                  <a:srgbClr val="6078AD"/>
                </a:solidFill>
                <a:latin typeface="Calibri"/>
                <a:cs typeface="Calibri"/>
              </a:rPr>
              <a:t>jurídico</a:t>
            </a:r>
            <a:r>
              <a:rPr sz="1100" dirty="0">
                <a:solidFill>
                  <a:srgbClr val="6078AD"/>
                </a:solidFill>
                <a:latin typeface="Calibri"/>
                <a:cs typeface="Calibri"/>
              </a:rPr>
              <a:t> </a:t>
            </a:r>
            <a:r>
              <a:rPr sz="1100" spc="45" dirty="0">
                <a:solidFill>
                  <a:srgbClr val="6078AD"/>
                </a:solidFill>
                <a:latin typeface="Calibri"/>
                <a:cs typeface="Calibri"/>
              </a:rPr>
              <a:t>a</a:t>
            </a:r>
            <a:r>
              <a:rPr sz="1100" spc="5" dirty="0">
                <a:solidFill>
                  <a:srgbClr val="6078AD"/>
                </a:solidFill>
                <a:latin typeface="Calibri"/>
                <a:cs typeface="Calibri"/>
              </a:rPr>
              <a:t> </a:t>
            </a:r>
            <a:r>
              <a:rPr sz="1100" spc="30" dirty="0">
                <a:solidFill>
                  <a:srgbClr val="6078AD"/>
                </a:solidFill>
                <a:latin typeface="Calibri"/>
                <a:cs typeface="Calibri"/>
              </a:rPr>
              <a:t>su</a:t>
            </a:r>
            <a:r>
              <a:rPr sz="1100" spc="5" dirty="0">
                <a:solidFill>
                  <a:srgbClr val="6078AD"/>
                </a:solidFill>
                <a:latin typeface="Calibri"/>
                <a:cs typeface="Calibri"/>
              </a:rPr>
              <a:t> </a:t>
            </a:r>
            <a:r>
              <a:rPr sz="1100" spc="15" dirty="0">
                <a:solidFill>
                  <a:srgbClr val="6078AD"/>
                </a:solidFill>
                <a:latin typeface="Calibri"/>
                <a:cs typeface="Calibri"/>
              </a:rPr>
              <a:t>disposición</a:t>
            </a:r>
            <a:r>
              <a:rPr sz="1100" spc="5" dirty="0">
                <a:solidFill>
                  <a:srgbClr val="6078AD"/>
                </a:solidFill>
                <a:latin typeface="Calibri"/>
                <a:cs typeface="Calibri"/>
              </a:rPr>
              <a:t> </a:t>
            </a:r>
            <a:r>
              <a:rPr sz="1100" spc="30" dirty="0">
                <a:solidFill>
                  <a:srgbClr val="6078AD"/>
                </a:solidFill>
                <a:latin typeface="Calibri"/>
                <a:cs typeface="Calibri"/>
              </a:rPr>
              <a:t>no</a:t>
            </a:r>
            <a:r>
              <a:rPr sz="1100" dirty="0">
                <a:solidFill>
                  <a:srgbClr val="6078AD"/>
                </a:solidFill>
                <a:latin typeface="Calibri"/>
                <a:cs typeface="Calibri"/>
              </a:rPr>
              <a:t> </a:t>
            </a:r>
            <a:r>
              <a:rPr sz="1100" spc="15" dirty="0">
                <a:solidFill>
                  <a:srgbClr val="6078AD"/>
                </a:solidFill>
                <a:latin typeface="Calibri"/>
                <a:cs typeface="Calibri"/>
              </a:rPr>
              <a:t>es</a:t>
            </a:r>
            <a:r>
              <a:rPr sz="1100" spc="5" dirty="0">
                <a:solidFill>
                  <a:srgbClr val="6078AD"/>
                </a:solidFill>
                <a:latin typeface="Calibri"/>
                <a:cs typeface="Calibri"/>
              </a:rPr>
              <a:t> </a:t>
            </a:r>
            <a:r>
              <a:rPr sz="1100" spc="35" dirty="0">
                <a:solidFill>
                  <a:srgbClr val="6078AD"/>
                </a:solidFill>
                <a:latin typeface="Calibri"/>
                <a:cs typeface="Calibri"/>
              </a:rPr>
              <a:t>ningún  </a:t>
            </a:r>
            <a:r>
              <a:rPr sz="1100" spc="20" dirty="0">
                <a:solidFill>
                  <a:srgbClr val="6078AD"/>
                </a:solidFill>
                <a:latin typeface="Calibri"/>
                <a:cs typeface="Calibri"/>
              </a:rPr>
              <a:t>gasto. </a:t>
            </a:r>
            <a:r>
              <a:rPr sz="1100" spc="10" dirty="0">
                <a:solidFill>
                  <a:srgbClr val="6078AD"/>
                </a:solidFill>
                <a:latin typeface="Calibri"/>
                <a:cs typeface="Calibri"/>
              </a:rPr>
              <a:t>¿Cuánto </a:t>
            </a:r>
            <a:r>
              <a:rPr sz="1100" spc="5" dirty="0">
                <a:solidFill>
                  <a:srgbClr val="6078AD"/>
                </a:solidFill>
                <a:latin typeface="Calibri"/>
                <a:cs typeface="Calibri"/>
              </a:rPr>
              <a:t>cree </a:t>
            </a:r>
            <a:r>
              <a:rPr sz="1100" spc="20" dirty="0">
                <a:solidFill>
                  <a:srgbClr val="6078AD"/>
                </a:solidFill>
                <a:latin typeface="Calibri"/>
                <a:cs typeface="Calibri"/>
              </a:rPr>
              <a:t>que vale </a:t>
            </a:r>
            <a:r>
              <a:rPr sz="1100" spc="15" dirty="0">
                <a:solidFill>
                  <a:srgbClr val="6078AD"/>
                </a:solidFill>
                <a:latin typeface="Calibri"/>
                <a:cs typeface="Calibri"/>
              </a:rPr>
              <a:t>proteger </a:t>
            </a:r>
            <a:r>
              <a:rPr sz="1100" spc="25" dirty="0">
                <a:solidFill>
                  <a:srgbClr val="6078AD"/>
                </a:solidFill>
                <a:latin typeface="Calibri"/>
                <a:cs typeface="Calibri"/>
              </a:rPr>
              <a:t>sus</a:t>
            </a:r>
            <a:r>
              <a:rPr sz="1100" spc="-125" dirty="0">
                <a:solidFill>
                  <a:srgbClr val="6078AD"/>
                </a:solidFill>
                <a:latin typeface="Calibri"/>
                <a:cs typeface="Calibri"/>
              </a:rPr>
              <a:t> </a:t>
            </a:r>
            <a:r>
              <a:rPr sz="1100" spc="5" dirty="0">
                <a:solidFill>
                  <a:srgbClr val="6078AD"/>
                </a:solidFill>
                <a:latin typeface="Calibri"/>
                <a:cs typeface="Calibri"/>
              </a:rPr>
              <a:t>derechos?</a:t>
            </a:r>
            <a:endParaRPr sz="1100">
              <a:latin typeface="Calibri"/>
              <a:cs typeface="Calibri"/>
            </a:endParaRPr>
          </a:p>
        </p:txBody>
      </p:sp>
      <p:sp>
        <p:nvSpPr>
          <p:cNvPr id="72" name="object 72"/>
          <p:cNvSpPr/>
          <p:nvPr/>
        </p:nvSpPr>
        <p:spPr>
          <a:xfrm>
            <a:off x="4233354" y="10063391"/>
            <a:ext cx="1826895" cy="163195"/>
          </a:xfrm>
          <a:custGeom>
            <a:avLst/>
            <a:gdLst/>
            <a:ahLst/>
            <a:cxnLst/>
            <a:rect l="l" t="t" r="r" b="b"/>
            <a:pathLst>
              <a:path w="1826895" h="163195">
                <a:moveTo>
                  <a:pt x="0" y="162763"/>
                </a:moveTo>
                <a:lnTo>
                  <a:pt x="1826475" y="162763"/>
                </a:lnTo>
                <a:lnTo>
                  <a:pt x="1826475" y="0"/>
                </a:lnTo>
                <a:lnTo>
                  <a:pt x="0" y="0"/>
                </a:lnTo>
                <a:lnTo>
                  <a:pt x="0" y="162763"/>
                </a:lnTo>
                <a:close/>
              </a:path>
            </a:pathLst>
          </a:custGeom>
          <a:solidFill>
            <a:srgbClr val="DBE6F2"/>
          </a:solidFill>
        </p:spPr>
        <p:txBody>
          <a:bodyPr wrap="square" lIns="0" tIns="0" rIns="0" bIns="0" rtlCol="0"/>
          <a:lstStyle/>
          <a:p>
            <a:endParaRPr/>
          </a:p>
        </p:txBody>
      </p:sp>
      <p:sp>
        <p:nvSpPr>
          <p:cNvPr id="73" name="object 73"/>
          <p:cNvSpPr/>
          <p:nvPr/>
        </p:nvSpPr>
        <p:spPr>
          <a:xfrm>
            <a:off x="4233354" y="10063391"/>
            <a:ext cx="1826895" cy="163195"/>
          </a:xfrm>
          <a:custGeom>
            <a:avLst/>
            <a:gdLst/>
            <a:ahLst/>
            <a:cxnLst/>
            <a:rect l="l" t="t" r="r" b="b"/>
            <a:pathLst>
              <a:path w="1826895" h="163195">
                <a:moveTo>
                  <a:pt x="0" y="162763"/>
                </a:moveTo>
                <a:lnTo>
                  <a:pt x="1826475" y="162763"/>
                </a:lnTo>
                <a:lnTo>
                  <a:pt x="1826475" y="0"/>
                </a:lnTo>
                <a:lnTo>
                  <a:pt x="0" y="0"/>
                </a:lnTo>
                <a:lnTo>
                  <a:pt x="0" y="162763"/>
                </a:lnTo>
                <a:close/>
              </a:path>
            </a:pathLst>
          </a:custGeom>
          <a:ln w="6350">
            <a:solidFill>
              <a:srgbClr val="91A7D1"/>
            </a:solidFill>
          </a:ln>
        </p:spPr>
        <p:txBody>
          <a:bodyPr wrap="square" lIns="0" tIns="0" rIns="0" bIns="0" rtlCol="0"/>
          <a:lstStyle/>
          <a:p>
            <a:endParaRPr/>
          </a:p>
        </p:txBody>
      </p:sp>
      <p:sp>
        <p:nvSpPr>
          <p:cNvPr id="74" name="object 74"/>
          <p:cNvSpPr/>
          <p:nvPr/>
        </p:nvSpPr>
        <p:spPr>
          <a:xfrm>
            <a:off x="2559227" y="9436316"/>
            <a:ext cx="284861" cy="257378"/>
          </a:xfrm>
          <a:prstGeom prst="rect">
            <a:avLst/>
          </a:prstGeom>
          <a:blipFill>
            <a:blip r:embed="rId3" cstate="print"/>
            <a:stretch>
              <a:fillRect/>
            </a:stretch>
          </a:blipFill>
        </p:spPr>
        <p:txBody>
          <a:bodyPr wrap="square" lIns="0" tIns="0" rIns="0" bIns="0" rtlCol="0"/>
          <a:lstStyle/>
          <a:p>
            <a:endParaRPr/>
          </a:p>
        </p:txBody>
      </p:sp>
      <p:sp>
        <p:nvSpPr>
          <p:cNvPr id="75" name="object 75"/>
          <p:cNvSpPr/>
          <p:nvPr/>
        </p:nvSpPr>
        <p:spPr>
          <a:xfrm>
            <a:off x="2559227" y="9436316"/>
            <a:ext cx="285115" cy="257810"/>
          </a:xfrm>
          <a:custGeom>
            <a:avLst/>
            <a:gdLst/>
            <a:ahLst/>
            <a:cxnLst/>
            <a:rect l="l" t="t" r="r" b="b"/>
            <a:pathLst>
              <a:path w="285114" h="257809">
                <a:moveTo>
                  <a:pt x="0" y="257378"/>
                </a:moveTo>
                <a:lnTo>
                  <a:pt x="284861" y="257378"/>
                </a:lnTo>
                <a:lnTo>
                  <a:pt x="284861" y="0"/>
                </a:lnTo>
                <a:lnTo>
                  <a:pt x="0" y="0"/>
                </a:lnTo>
                <a:lnTo>
                  <a:pt x="0" y="257378"/>
                </a:lnTo>
                <a:close/>
              </a:path>
            </a:pathLst>
          </a:custGeom>
          <a:ln w="4762">
            <a:solidFill>
              <a:srgbClr val="91A7D1"/>
            </a:solidFill>
          </a:ln>
        </p:spPr>
        <p:txBody>
          <a:bodyPr wrap="square" lIns="0" tIns="0" rIns="0" bIns="0" rtlCol="0"/>
          <a:lstStyle/>
          <a:p>
            <a:endParaRPr/>
          </a:p>
        </p:txBody>
      </p:sp>
      <p:sp>
        <p:nvSpPr>
          <p:cNvPr id="76" name="object 76"/>
          <p:cNvSpPr/>
          <p:nvPr/>
        </p:nvSpPr>
        <p:spPr>
          <a:xfrm>
            <a:off x="4707229" y="9436316"/>
            <a:ext cx="284861" cy="257378"/>
          </a:xfrm>
          <a:prstGeom prst="rect">
            <a:avLst/>
          </a:prstGeom>
          <a:blipFill>
            <a:blip r:embed="rId4" cstate="print"/>
            <a:stretch>
              <a:fillRect/>
            </a:stretch>
          </a:blipFill>
        </p:spPr>
        <p:txBody>
          <a:bodyPr wrap="square" lIns="0" tIns="0" rIns="0" bIns="0" rtlCol="0"/>
          <a:lstStyle/>
          <a:p>
            <a:endParaRPr/>
          </a:p>
        </p:txBody>
      </p:sp>
      <p:sp>
        <p:nvSpPr>
          <p:cNvPr id="77" name="object 77"/>
          <p:cNvSpPr/>
          <p:nvPr/>
        </p:nvSpPr>
        <p:spPr>
          <a:xfrm>
            <a:off x="4707229" y="9436316"/>
            <a:ext cx="285115" cy="257810"/>
          </a:xfrm>
          <a:custGeom>
            <a:avLst/>
            <a:gdLst/>
            <a:ahLst/>
            <a:cxnLst/>
            <a:rect l="l" t="t" r="r" b="b"/>
            <a:pathLst>
              <a:path w="285114" h="257809">
                <a:moveTo>
                  <a:pt x="0" y="257378"/>
                </a:moveTo>
                <a:lnTo>
                  <a:pt x="284861" y="257378"/>
                </a:lnTo>
                <a:lnTo>
                  <a:pt x="284861" y="0"/>
                </a:lnTo>
                <a:lnTo>
                  <a:pt x="0" y="0"/>
                </a:lnTo>
                <a:lnTo>
                  <a:pt x="0" y="257378"/>
                </a:lnTo>
                <a:close/>
              </a:path>
            </a:pathLst>
          </a:custGeom>
          <a:ln w="4762">
            <a:solidFill>
              <a:srgbClr val="91A7D1"/>
            </a:solidFill>
          </a:ln>
        </p:spPr>
        <p:txBody>
          <a:bodyPr wrap="square" lIns="0" tIns="0" rIns="0" bIns="0" rtlCol="0"/>
          <a:lstStyle/>
          <a:p>
            <a:endParaRPr/>
          </a:p>
        </p:txBody>
      </p:sp>
      <p:sp>
        <p:nvSpPr>
          <p:cNvPr id="78" name="object 78"/>
          <p:cNvSpPr/>
          <p:nvPr/>
        </p:nvSpPr>
        <p:spPr>
          <a:xfrm>
            <a:off x="6855231" y="9436316"/>
            <a:ext cx="284860" cy="257378"/>
          </a:xfrm>
          <a:prstGeom prst="rect">
            <a:avLst/>
          </a:prstGeom>
          <a:blipFill>
            <a:blip r:embed="rId5" cstate="print"/>
            <a:stretch>
              <a:fillRect/>
            </a:stretch>
          </a:blipFill>
        </p:spPr>
        <p:txBody>
          <a:bodyPr wrap="square" lIns="0" tIns="0" rIns="0" bIns="0" rtlCol="0"/>
          <a:lstStyle/>
          <a:p>
            <a:endParaRPr/>
          </a:p>
        </p:txBody>
      </p:sp>
      <p:sp>
        <p:nvSpPr>
          <p:cNvPr id="79" name="object 79"/>
          <p:cNvSpPr/>
          <p:nvPr/>
        </p:nvSpPr>
        <p:spPr>
          <a:xfrm>
            <a:off x="6855231" y="9436316"/>
            <a:ext cx="285115" cy="257810"/>
          </a:xfrm>
          <a:custGeom>
            <a:avLst/>
            <a:gdLst/>
            <a:ahLst/>
            <a:cxnLst/>
            <a:rect l="l" t="t" r="r" b="b"/>
            <a:pathLst>
              <a:path w="285115" h="257809">
                <a:moveTo>
                  <a:pt x="0" y="257378"/>
                </a:moveTo>
                <a:lnTo>
                  <a:pt x="284860" y="257378"/>
                </a:lnTo>
                <a:lnTo>
                  <a:pt x="284860" y="0"/>
                </a:lnTo>
                <a:lnTo>
                  <a:pt x="0" y="0"/>
                </a:lnTo>
                <a:lnTo>
                  <a:pt x="0" y="257378"/>
                </a:lnTo>
                <a:close/>
              </a:path>
            </a:pathLst>
          </a:custGeom>
          <a:ln w="4762">
            <a:solidFill>
              <a:srgbClr val="91A7D1"/>
            </a:solidFill>
          </a:ln>
        </p:spPr>
        <p:txBody>
          <a:bodyPr wrap="square" lIns="0" tIns="0" rIns="0" bIns="0" rtlCol="0"/>
          <a:lstStyle/>
          <a:p>
            <a:endParaRPr/>
          </a:p>
        </p:txBody>
      </p:sp>
      <p:sp>
        <p:nvSpPr>
          <p:cNvPr id="80" name="object 80"/>
          <p:cNvSpPr/>
          <p:nvPr/>
        </p:nvSpPr>
        <p:spPr>
          <a:xfrm>
            <a:off x="2559227" y="8776144"/>
            <a:ext cx="284861" cy="257378"/>
          </a:xfrm>
          <a:prstGeom prst="rect">
            <a:avLst/>
          </a:prstGeom>
          <a:blipFill>
            <a:blip r:embed="rId6" cstate="print"/>
            <a:stretch>
              <a:fillRect/>
            </a:stretch>
          </a:blipFill>
        </p:spPr>
        <p:txBody>
          <a:bodyPr wrap="square" lIns="0" tIns="0" rIns="0" bIns="0" rtlCol="0"/>
          <a:lstStyle/>
          <a:p>
            <a:endParaRPr/>
          </a:p>
        </p:txBody>
      </p:sp>
      <p:sp>
        <p:nvSpPr>
          <p:cNvPr id="81" name="object 81"/>
          <p:cNvSpPr/>
          <p:nvPr/>
        </p:nvSpPr>
        <p:spPr>
          <a:xfrm>
            <a:off x="2559227" y="8776144"/>
            <a:ext cx="285115" cy="257810"/>
          </a:xfrm>
          <a:custGeom>
            <a:avLst/>
            <a:gdLst/>
            <a:ahLst/>
            <a:cxnLst/>
            <a:rect l="l" t="t" r="r" b="b"/>
            <a:pathLst>
              <a:path w="285114" h="257809">
                <a:moveTo>
                  <a:pt x="0" y="257378"/>
                </a:moveTo>
                <a:lnTo>
                  <a:pt x="284861" y="257378"/>
                </a:lnTo>
                <a:lnTo>
                  <a:pt x="284861" y="0"/>
                </a:lnTo>
                <a:lnTo>
                  <a:pt x="0" y="0"/>
                </a:lnTo>
                <a:lnTo>
                  <a:pt x="0" y="257378"/>
                </a:lnTo>
                <a:close/>
              </a:path>
            </a:pathLst>
          </a:custGeom>
          <a:ln w="4762">
            <a:solidFill>
              <a:srgbClr val="91A7D1"/>
            </a:solidFill>
          </a:ln>
        </p:spPr>
        <p:txBody>
          <a:bodyPr wrap="square" lIns="0" tIns="0" rIns="0" bIns="0" rtlCol="0"/>
          <a:lstStyle/>
          <a:p>
            <a:endParaRPr/>
          </a:p>
        </p:txBody>
      </p:sp>
      <p:sp>
        <p:nvSpPr>
          <p:cNvPr id="82" name="object 82"/>
          <p:cNvSpPr/>
          <p:nvPr/>
        </p:nvSpPr>
        <p:spPr>
          <a:xfrm>
            <a:off x="4707229" y="8776144"/>
            <a:ext cx="285115" cy="257810"/>
          </a:xfrm>
          <a:custGeom>
            <a:avLst/>
            <a:gdLst/>
            <a:ahLst/>
            <a:cxnLst/>
            <a:rect l="l" t="t" r="r" b="b"/>
            <a:pathLst>
              <a:path w="285114" h="257809">
                <a:moveTo>
                  <a:pt x="0" y="257378"/>
                </a:moveTo>
                <a:lnTo>
                  <a:pt x="284861" y="257378"/>
                </a:lnTo>
                <a:lnTo>
                  <a:pt x="284861" y="0"/>
                </a:lnTo>
                <a:lnTo>
                  <a:pt x="0" y="0"/>
                </a:lnTo>
                <a:lnTo>
                  <a:pt x="0" y="257378"/>
                </a:lnTo>
                <a:close/>
              </a:path>
            </a:pathLst>
          </a:custGeom>
          <a:solidFill>
            <a:srgbClr val="FFFFFF"/>
          </a:solidFill>
        </p:spPr>
        <p:txBody>
          <a:bodyPr wrap="square" lIns="0" tIns="0" rIns="0" bIns="0" rtlCol="0"/>
          <a:lstStyle/>
          <a:p>
            <a:endParaRPr/>
          </a:p>
        </p:txBody>
      </p:sp>
      <p:sp>
        <p:nvSpPr>
          <p:cNvPr id="83" name="object 83"/>
          <p:cNvSpPr/>
          <p:nvPr/>
        </p:nvSpPr>
        <p:spPr>
          <a:xfrm>
            <a:off x="4734020" y="8790235"/>
            <a:ext cx="231279" cy="231279"/>
          </a:xfrm>
          <a:prstGeom prst="rect">
            <a:avLst/>
          </a:prstGeom>
          <a:blipFill>
            <a:blip r:embed="rId7" cstate="print"/>
            <a:stretch>
              <a:fillRect/>
            </a:stretch>
          </a:blipFill>
        </p:spPr>
        <p:txBody>
          <a:bodyPr wrap="square" lIns="0" tIns="0" rIns="0" bIns="0" rtlCol="0"/>
          <a:lstStyle/>
          <a:p>
            <a:endParaRPr/>
          </a:p>
        </p:txBody>
      </p:sp>
      <p:sp>
        <p:nvSpPr>
          <p:cNvPr id="84" name="object 84"/>
          <p:cNvSpPr txBox="1"/>
          <p:nvPr/>
        </p:nvSpPr>
        <p:spPr>
          <a:xfrm>
            <a:off x="4707229" y="8776144"/>
            <a:ext cx="257810" cy="184785"/>
          </a:xfrm>
          <a:prstGeom prst="rect">
            <a:avLst/>
          </a:prstGeom>
          <a:ln w="6350">
            <a:solidFill>
              <a:srgbClr val="91A7D1"/>
            </a:solidFill>
          </a:ln>
        </p:spPr>
        <p:txBody>
          <a:bodyPr vert="horz" wrap="square" lIns="0" tIns="75565" rIns="0" bIns="0" rtlCol="0">
            <a:spAutoFit/>
          </a:bodyPr>
          <a:lstStyle/>
          <a:p>
            <a:pPr marL="70485">
              <a:lnSpc>
                <a:spcPct val="100000"/>
              </a:lnSpc>
              <a:spcBef>
                <a:spcPts val="595"/>
              </a:spcBef>
            </a:pPr>
            <a:r>
              <a:rPr sz="650" b="1" spc="30" dirty="0">
                <a:solidFill>
                  <a:srgbClr val="231F20"/>
                </a:solidFill>
                <a:latin typeface="Calibri"/>
                <a:cs typeface="Calibri"/>
              </a:rPr>
              <a:t>100</a:t>
            </a:r>
            <a:endParaRPr sz="650">
              <a:latin typeface="Calibri"/>
              <a:cs typeface="Calibri"/>
            </a:endParaRPr>
          </a:p>
        </p:txBody>
      </p:sp>
      <p:sp>
        <p:nvSpPr>
          <p:cNvPr id="85" name="object 85"/>
          <p:cNvSpPr/>
          <p:nvPr/>
        </p:nvSpPr>
        <p:spPr>
          <a:xfrm>
            <a:off x="4707229" y="8776144"/>
            <a:ext cx="285115" cy="257810"/>
          </a:xfrm>
          <a:custGeom>
            <a:avLst/>
            <a:gdLst/>
            <a:ahLst/>
            <a:cxnLst/>
            <a:rect l="l" t="t" r="r" b="b"/>
            <a:pathLst>
              <a:path w="285114" h="257809">
                <a:moveTo>
                  <a:pt x="0" y="257378"/>
                </a:moveTo>
                <a:lnTo>
                  <a:pt x="284861" y="257378"/>
                </a:lnTo>
                <a:lnTo>
                  <a:pt x="284861" y="0"/>
                </a:lnTo>
                <a:lnTo>
                  <a:pt x="0" y="0"/>
                </a:lnTo>
                <a:lnTo>
                  <a:pt x="0" y="257378"/>
                </a:lnTo>
                <a:close/>
              </a:path>
            </a:pathLst>
          </a:custGeom>
          <a:ln w="4762">
            <a:solidFill>
              <a:srgbClr val="91A7D1"/>
            </a:solidFill>
          </a:ln>
        </p:spPr>
        <p:txBody>
          <a:bodyPr wrap="square" lIns="0" tIns="0" rIns="0" bIns="0" rtlCol="0"/>
          <a:lstStyle/>
          <a:p>
            <a:endParaRPr/>
          </a:p>
        </p:txBody>
      </p:sp>
      <p:sp>
        <p:nvSpPr>
          <p:cNvPr id="86" name="object 86"/>
          <p:cNvSpPr/>
          <p:nvPr/>
        </p:nvSpPr>
        <p:spPr>
          <a:xfrm>
            <a:off x="6852849" y="8773763"/>
            <a:ext cx="289623" cy="262140"/>
          </a:xfrm>
          <a:prstGeom prst="rect">
            <a:avLst/>
          </a:prstGeom>
          <a:blipFill>
            <a:blip r:embed="rId8" cstate="print"/>
            <a:stretch>
              <a:fillRect/>
            </a:stretch>
          </a:blipFill>
        </p:spPr>
        <p:txBody>
          <a:bodyPr wrap="square" lIns="0" tIns="0" rIns="0" bIns="0" rtlCol="0"/>
          <a:lstStyle/>
          <a:p>
            <a:endParaRPr/>
          </a:p>
        </p:txBody>
      </p:sp>
      <p:sp>
        <p:nvSpPr>
          <p:cNvPr id="87" name="object 87"/>
          <p:cNvSpPr/>
          <p:nvPr/>
        </p:nvSpPr>
        <p:spPr>
          <a:xfrm>
            <a:off x="3486568" y="2366873"/>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88" name="object 88"/>
          <p:cNvSpPr/>
          <p:nvPr/>
        </p:nvSpPr>
        <p:spPr>
          <a:xfrm>
            <a:off x="3486568" y="2366873"/>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89" name="object 89"/>
          <p:cNvSpPr/>
          <p:nvPr/>
        </p:nvSpPr>
        <p:spPr>
          <a:xfrm>
            <a:off x="5378272" y="2366873"/>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90" name="object 90"/>
          <p:cNvSpPr/>
          <p:nvPr/>
        </p:nvSpPr>
        <p:spPr>
          <a:xfrm>
            <a:off x="5378272" y="2366873"/>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91" name="object 91"/>
          <p:cNvSpPr/>
          <p:nvPr/>
        </p:nvSpPr>
        <p:spPr>
          <a:xfrm>
            <a:off x="4323575" y="2366873"/>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92" name="object 92"/>
          <p:cNvSpPr/>
          <p:nvPr/>
        </p:nvSpPr>
        <p:spPr>
          <a:xfrm>
            <a:off x="4323575" y="2366873"/>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93" name="object 93"/>
          <p:cNvSpPr/>
          <p:nvPr/>
        </p:nvSpPr>
        <p:spPr>
          <a:xfrm>
            <a:off x="6215278" y="2366873"/>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solidFill>
            <a:srgbClr val="DBE6F2"/>
          </a:solidFill>
        </p:spPr>
        <p:txBody>
          <a:bodyPr wrap="square" lIns="0" tIns="0" rIns="0" bIns="0" rtlCol="0"/>
          <a:lstStyle/>
          <a:p>
            <a:endParaRPr/>
          </a:p>
        </p:txBody>
      </p:sp>
      <p:sp>
        <p:nvSpPr>
          <p:cNvPr id="94" name="object 94"/>
          <p:cNvSpPr/>
          <p:nvPr/>
        </p:nvSpPr>
        <p:spPr>
          <a:xfrm>
            <a:off x="6215278" y="2366873"/>
            <a:ext cx="102235" cy="102235"/>
          </a:xfrm>
          <a:custGeom>
            <a:avLst/>
            <a:gdLst/>
            <a:ahLst/>
            <a:cxnLst/>
            <a:rect l="l" t="t" r="r" b="b"/>
            <a:pathLst>
              <a:path w="102235" h="102235">
                <a:moveTo>
                  <a:pt x="0" y="101651"/>
                </a:moveTo>
                <a:lnTo>
                  <a:pt x="101650" y="101651"/>
                </a:lnTo>
                <a:lnTo>
                  <a:pt x="101650" y="0"/>
                </a:lnTo>
                <a:lnTo>
                  <a:pt x="0" y="0"/>
                </a:lnTo>
                <a:lnTo>
                  <a:pt x="0" y="101651"/>
                </a:lnTo>
                <a:close/>
              </a:path>
            </a:pathLst>
          </a:custGeom>
          <a:ln w="6350">
            <a:solidFill>
              <a:srgbClr val="91A7D1"/>
            </a:solidFill>
          </a:ln>
        </p:spPr>
        <p:txBody>
          <a:bodyPr wrap="square" lIns="0" tIns="0" rIns="0" bIns="0" rtlCol="0"/>
          <a:lstStyle/>
          <a:p>
            <a:endParaRPr/>
          </a:p>
        </p:txBody>
      </p:sp>
      <p:sp>
        <p:nvSpPr>
          <p:cNvPr id="95" name="object 95"/>
          <p:cNvSpPr/>
          <p:nvPr/>
        </p:nvSpPr>
        <p:spPr>
          <a:xfrm>
            <a:off x="0" y="266700"/>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96" name="object 96"/>
          <p:cNvSpPr/>
          <p:nvPr/>
        </p:nvSpPr>
        <p:spPr>
          <a:xfrm>
            <a:off x="7902905" y="266700"/>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97" name="object 97"/>
          <p:cNvSpPr/>
          <p:nvPr/>
        </p:nvSpPr>
        <p:spPr>
          <a:xfrm>
            <a:off x="0" y="10958703"/>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98" name="object 98"/>
          <p:cNvSpPr/>
          <p:nvPr/>
        </p:nvSpPr>
        <p:spPr>
          <a:xfrm>
            <a:off x="7902905" y="10958703"/>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99" name="object 99"/>
          <p:cNvSpPr/>
          <p:nvPr/>
        </p:nvSpPr>
        <p:spPr>
          <a:xfrm>
            <a:off x="266700"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100" name="object 100"/>
          <p:cNvSpPr/>
          <p:nvPr/>
        </p:nvSpPr>
        <p:spPr>
          <a:xfrm>
            <a:off x="266700"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101" name="object 101"/>
          <p:cNvSpPr/>
          <p:nvPr/>
        </p:nvSpPr>
        <p:spPr>
          <a:xfrm>
            <a:off x="7826705"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102" name="object 102"/>
          <p:cNvSpPr/>
          <p:nvPr/>
        </p:nvSpPr>
        <p:spPr>
          <a:xfrm>
            <a:off x="7826705"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103" name="object 103"/>
          <p:cNvSpPr/>
          <p:nvPr/>
        </p:nvSpPr>
        <p:spPr>
          <a:xfrm>
            <a:off x="603407" y="535206"/>
            <a:ext cx="273933" cy="265153"/>
          </a:xfrm>
          <a:prstGeom prst="rect">
            <a:avLst/>
          </a:prstGeom>
          <a:blipFill>
            <a:blip r:embed="rId9" cstate="print"/>
            <a:stretch>
              <a:fillRect/>
            </a:stretch>
          </a:blipFill>
        </p:spPr>
        <p:txBody>
          <a:bodyPr wrap="square" lIns="0" tIns="0" rIns="0" bIns="0" rtlCol="0"/>
          <a:lstStyle/>
          <a:p>
            <a:endParaRPr/>
          </a:p>
        </p:txBody>
      </p:sp>
      <p:sp>
        <p:nvSpPr>
          <p:cNvPr id="104" name="object 104"/>
          <p:cNvSpPr txBox="1"/>
          <p:nvPr/>
        </p:nvSpPr>
        <p:spPr>
          <a:xfrm>
            <a:off x="1011682" y="7428598"/>
            <a:ext cx="3395979" cy="192405"/>
          </a:xfrm>
          <a:prstGeom prst="rect">
            <a:avLst/>
          </a:prstGeom>
        </p:spPr>
        <p:txBody>
          <a:bodyPr vert="horz" wrap="square" lIns="0" tIns="11430" rIns="0" bIns="0" rtlCol="0">
            <a:spAutoFit/>
          </a:bodyPr>
          <a:lstStyle/>
          <a:p>
            <a:pPr marL="12700">
              <a:lnSpc>
                <a:spcPct val="100000"/>
              </a:lnSpc>
              <a:spcBef>
                <a:spcPts val="90"/>
              </a:spcBef>
            </a:pPr>
            <a:r>
              <a:rPr sz="1100" spc="-5" dirty="0">
                <a:latin typeface="Arial"/>
                <a:cs typeface="Arial"/>
              </a:rPr>
              <a:t>¿Hay </a:t>
            </a:r>
            <a:r>
              <a:rPr sz="1100" spc="-10" dirty="0">
                <a:latin typeface="Arial"/>
                <a:cs typeface="Arial"/>
              </a:rPr>
              <a:t>algún </a:t>
            </a:r>
            <a:r>
              <a:rPr sz="1100" spc="-5" dirty="0">
                <a:latin typeface="Arial"/>
                <a:cs typeface="Arial"/>
              </a:rPr>
              <a:t>seguro más </a:t>
            </a:r>
            <a:r>
              <a:rPr sz="1100" spc="-10" dirty="0">
                <a:latin typeface="Arial"/>
                <a:cs typeface="Arial"/>
              </a:rPr>
              <a:t>del que no hayamos</a:t>
            </a:r>
            <a:r>
              <a:rPr sz="1100" spc="-20" dirty="0">
                <a:latin typeface="Arial"/>
                <a:cs typeface="Arial"/>
              </a:rPr>
              <a:t> </a:t>
            </a:r>
            <a:r>
              <a:rPr sz="1100" spc="-10" dirty="0">
                <a:latin typeface="Arial"/>
                <a:cs typeface="Arial"/>
              </a:rPr>
              <a:t>hablado?</a:t>
            </a:r>
            <a:endParaRPr sz="1100">
              <a:latin typeface="Arial"/>
              <a:cs typeface="Arial"/>
            </a:endParaRPr>
          </a:p>
        </p:txBody>
      </p:sp>
      <p:sp>
        <p:nvSpPr>
          <p:cNvPr id="105" name="object 105"/>
          <p:cNvSpPr/>
          <p:nvPr/>
        </p:nvSpPr>
        <p:spPr>
          <a:xfrm>
            <a:off x="684974" y="7428085"/>
            <a:ext cx="192366" cy="192379"/>
          </a:xfrm>
          <a:prstGeom prst="rect">
            <a:avLst/>
          </a:prstGeom>
          <a:blipFill>
            <a:blip r:embed="rId10" cstate="print"/>
            <a:stretch>
              <a:fillRect/>
            </a:stretch>
          </a:blipFill>
        </p:spPr>
        <p:txBody>
          <a:bodyPr wrap="square" lIns="0" tIns="0" rIns="0" bIns="0" rtlCol="0"/>
          <a:lstStyle/>
          <a:p>
            <a:endParaRPr/>
          </a:p>
        </p:txBody>
      </p:sp>
      <p:sp>
        <p:nvSpPr>
          <p:cNvPr id="106" name="object 106"/>
          <p:cNvSpPr txBox="1"/>
          <p:nvPr/>
        </p:nvSpPr>
        <p:spPr>
          <a:xfrm>
            <a:off x="1017451" y="471447"/>
            <a:ext cx="5542099" cy="392672"/>
          </a:xfrm>
          <a:prstGeom prst="rect">
            <a:avLst/>
          </a:prstGeom>
        </p:spPr>
        <p:txBody>
          <a:bodyPr vert="horz" wrap="square" lIns="0" tIns="12065" rIns="0" bIns="0" rtlCol="0">
            <a:spAutoFit/>
          </a:bodyPr>
          <a:lstStyle/>
          <a:p>
            <a:pPr marL="12700" marR="5080">
              <a:lnSpc>
                <a:spcPct val="102600"/>
              </a:lnSpc>
              <a:spcBef>
                <a:spcPts val="95"/>
              </a:spcBef>
            </a:pPr>
            <a:r>
              <a:rPr sz="800" b="1" spc="10" dirty="0">
                <a:latin typeface="Arial"/>
                <a:cs typeface="Arial"/>
              </a:rPr>
              <a:t>Aquí </a:t>
            </a:r>
            <a:r>
              <a:rPr sz="800" b="1" spc="5" dirty="0">
                <a:latin typeface="Arial"/>
                <a:cs typeface="Arial"/>
              </a:rPr>
              <a:t>te </a:t>
            </a:r>
            <a:r>
              <a:rPr sz="800" b="1" spc="10" dirty="0">
                <a:latin typeface="Arial"/>
                <a:cs typeface="Arial"/>
              </a:rPr>
              <a:t>voy a </a:t>
            </a:r>
            <a:r>
              <a:rPr sz="800" b="1" spc="5" dirty="0">
                <a:latin typeface="Arial"/>
                <a:cs typeface="Arial"/>
              </a:rPr>
              <a:t>ser sincero. </a:t>
            </a:r>
            <a:r>
              <a:rPr sz="800" b="1" spc="10" dirty="0">
                <a:latin typeface="Arial"/>
                <a:cs typeface="Arial"/>
              </a:rPr>
              <a:t>Salvo que </a:t>
            </a:r>
            <a:r>
              <a:rPr sz="800" b="1" spc="5" dirty="0">
                <a:latin typeface="Arial"/>
                <a:cs typeface="Arial"/>
              </a:rPr>
              <a:t>estés </a:t>
            </a:r>
            <a:r>
              <a:rPr sz="800" b="1" spc="10" dirty="0">
                <a:latin typeface="Arial"/>
                <a:cs typeface="Arial"/>
              </a:rPr>
              <a:t>muy descontento con </a:t>
            </a:r>
            <a:r>
              <a:rPr sz="800" b="1" spc="5" dirty="0">
                <a:latin typeface="Arial"/>
                <a:cs typeface="Arial"/>
              </a:rPr>
              <a:t>tu </a:t>
            </a:r>
            <a:r>
              <a:rPr sz="800" b="1" spc="10" dirty="0">
                <a:latin typeface="Arial"/>
                <a:cs typeface="Arial"/>
              </a:rPr>
              <a:t>compañía </a:t>
            </a:r>
            <a:r>
              <a:rPr sz="800" b="1" spc="5" dirty="0">
                <a:latin typeface="Arial"/>
                <a:cs typeface="Arial"/>
              </a:rPr>
              <a:t>actual </a:t>
            </a:r>
            <a:r>
              <a:rPr sz="800" b="1" spc="10" dirty="0">
                <a:latin typeface="Arial"/>
                <a:cs typeface="Arial"/>
              </a:rPr>
              <a:t>y </a:t>
            </a:r>
            <a:r>
              <a:rPr sz="800" b="1" spc="5" dirty="0">
                <a:latin typeface="Arial"/>
                <a:cs typeface="Arial"/>
              </a:rPr>
              <a:t>quieras </a:t>
            </a:r>
            <a:r>
              <a:rPr sz="800" b="1" spc="10" dirty="0">
                <a:latin typeface="Arial"/>
                <a:cs typeface="Arial"/>
              </a:rPr>
              <a:t>cambiar </a:t>
            </a:r>
            <a:r>
              <a:rPr sz="800" b="1" spc="5" dirty="0">
                <a:latin typeface="Arial"/>
                <a:cs typeface="Arial"/>
              </a:rPr>
              <a:t>si </a:t>
            </a:r>
            <a:r>
              <a:rPr sz="800" b="1" spc="10" dirty="0">
                <a:latin typeface="Arial"/>
                <a:cs typeface="Arial"/>
              </a:rPr>
              <a:t>o </a:t>
            </a:r>
            <a:r>
              <a:rPr sz="800" b="1" spc="5" dirty="0">
                <a:latin typeface="Arial"/>
                <a:cs typeface="Arial"/>
              </a:rPr>
              <a:t>si, </a:t>
            </a:r>
            <a:r>
              <a:rPr sz="800" b="1" spc="10" dirty="0">
                <a:latin typeface="Arial"/>
                <a:cs typeface="Arial"/>
              </a:rPr>
              <a:t>por </a:t>
            </a:r>
            <a:r>
              <a:rPr sz="800" b="1" spc="5" dirty="0">
                <a:latin typeface="Arial"/>
                <a:cs typeface="Arial"/>
              </a:rPr>
              <a:t>lo general  </a:t>
            </a:r>
            <a:r>
              <a:rPr sz="800" b="1" spc="10" dirty="0">
                <a:latin typeface="Arial"/>
                <a:cs typeface="Arial"/>
              </a:rPr>
              <a:t>es un punto en </a:t>
            </a:r>
            <a:r>
              <a:rPr sz="800" b="1" spc="5" dirty="0">
                <a:latin typeface="Arial"/>
                <a:cs typeface="Arial"/>
              </a:rPr>
              <a:t>el </a:t>
            </a:r>
            <a:r>
              <a:rPr sz="800" b="1" spc="10" dirty="0">
                <a:latin typeface="Arial"/>
                <a:cs typeface="Arial"/>
              </a:rPr>
              <a:t>que no somos </a:t>
            </a:r>
            <a:r>
              <a:rPr sz="800" b="1" spc="5" dirty="0">
                <a:latin typeface="Arial"/>
                <a:cs typeface="Arial"/>
              </a:rPr>
              <a:t>competitivos. </a:t>
            </a:r>
            <a:r>
              <a:rPr sz="800" b="1" spc="10" dirty="0">
                <a:latin typeface="Arial"/>
                <a:cs typeface="Arial"/>
              </a:rPr>
              <a:t>Las compañías lowcost </a:t>
            </a:r>
            <a:r>
              <a:rPr sz="800" b="1" spc="5" dirty="0">
                <a:latin typeface="Arial"/>
                <a:cs typeface="Arial"/>
              </a:rPr>
              <a:t>tienen precios </a:t>
            </a:r>
            <a:r>
              <a:rPr sz="800" b="1" spc="10" dirty="0">
                <a:latin typeface="Arial"/>
                <a:cs typeface="Arial"/>
              </a:rPr>
              <a:t>a </a:t>
            </a:r>
            <a:r>
              <a:rPr sz="800" b="1" spc="5" dirty="0">
                <a:latin typeface="Arial"/>
                <a:cs typeface="Arial"/>
              </a:rPr>
              <a:t>los </a:t>
            </a:r>
            <a:r>
              <a:rPr sz="800" b="1" spc="10" dirty="0">
                <a:latin typeface="Arial"/>
                <a:cs typeface="Arial"/>
              </a:rPr>
              <a:t>que no </a:t>
            </a:r>
            <a:r>
              <a:rPr sz="800" b="1" spc="10" dirty="0" err="1">
                <a:latin typeface="Arial"/>
                <a:cs typeface="Arial"/>
              </a:rPr>
              <a:t>podemos</a:t>
            </a:r>
            <a:r>
              <a:rPr sz="800" b="1" spc="10" dirty="0">
                <a:latin typeface="Arial"/>
                <a:cs typeface="Arial"/>
              </a:rPr>
              <a:t> </a:t>
            </a:r>
            <a:r>
              <a:rPr sz="800" b="1" dirty="0" err="1" smtClean="0">
                <a:latin typeface="Arial"/>
                <a:cs typeface="Arial"/>
              </a:rPr>
              <a:t>llegar</a:t>
            </a:r>
            <a:r>
              <a:rPr lang="es-ES" sz="800" b="1" dirty="0" smtClean="0">
                <a:latin typeface="Arial"/>
                <a:cs typeface="Arial"/>
              </a:rPr>
              <a:t>, ya que solo trabajamos con compañías </a:t>
            </a:r>
            <a:r>
              <a:rPr lang="es-ES" sz="800" b="1" dirty="0" err="1" smtClean="0">
                <a:latin typeface="Arial"/>
                <a:cs typeface="Arial"/>
              </a:rPr>
              <a:t>premium</a:t>
            </a:r>
            <a:r>
              <a:rPr sz="800" b="1" dirty="0" smtClean="0">
                <a:latin typeface="Arial"/>
                <a:cs typeface="Arial"/>
              </a:rPr>
              <a:t>, </a:t>
            </a:r>
            <a:r>
              <a:rPr sz="800" b="1" spc="10" dirty="0">
                <a:latin typeface="Arial"/>
                <a:cs typeface="Arial"/>
              </a:rPr>
              <a:t>y </a:t>
            </a:r>
            <a:r>
              <a:rPr sz="800" b="1" spc="5" dirty="0">
                <a:latin typeface="Arial"/>
                <a:cs typeface="Arial"/>
              </a:rPr>
              <a:t>ellos  </a:t>
            </a:r>
            <a:r>
              <a:rPr sz="800" b="1" spc="10" dirty="0">
                <a:latin typeface="Arial"/>
                <a:cs typeface="Arial"/>
              </a:rPr>
              <a:t>tampoco dan un mal</a:t>
            </a:r>
            <a:r>
              <a:rPr sz="800" b="1" spc="-15" dirty="0">
                <a:latin typeface="Arial"/>
                <a:cs typeface="Arial"/>
              </a:rPr>
              <a:t> </a:t>
            </a:r>
            <a:r>
              <a:rPr sz="800" b="1" spc="5" dirty="0">
                <a:latin typeface="Arial"/>
                <a:cs typeface="Arial"/>
              </a:rPr>
              <a:t>servicio.</a:t>
            </a:r>
            <a:endParaRPr sz="800" dirty="0">
              <a:latin typeface="Arial"/>
              <a:cs typeface="Arial"/>
            </a:endParaRPr>
          </a:p>
        </p:txBody>
      </p:sp>
      <p:sp>
        <p:nvSpPr>
          <p:cNvPr id="107" name="object 107"/>
          <p:cNvSpPr txBox="1"/>
          <p:nvPr/>
        </p:nvSpPr>
        <p:spPr>
          <a:xfrm>
            <a:off x="7474449" y="10628416"/>
            <a:ext cx="77470" cy="170815"/>
          </a:xfrm>
          <a:prstGeom prst="rect">
            <a:avLst/>
          </a:prstGeom>
        </p:spPr>
        <p:txBody>
          <a:bodyPr vert="horz" wrap="square" lIns="0" tIns="12700" rIns="0" bIns="0" rtlCol="0">
            <a:spAutoFit/>
          </a:bodyPr>
          <a:lstStyle/>
          <a:p>
            <a:pPr marL="12700">
              <a:lnSpc>
                <a:spcPct val="100000"/>
              </a:lnSpc>
              <a:spcBef>
                <a:spcPts val="100"/>
              </a:spcBef>
            </a:pPr>
            <a:r>
              <a:rPr sz="1425" b="1" spc="-765" baseline="-8771" dirty="0">
                <a:latin typeface="Arial"/>
                <a:cs typeface="Arial"/>
              </a:rPr>
              <a:t>8</a:t>
            </a:r>
            <a:r>
              <a:rPr sz="700" spc="30" dirty="0">
                <a:solidFill>
                  <a:srgbClr val="6078AD"/>
                </a:solidFill>
                <a:latin typeface="Calibri"/>
                <a:cs typeface="Calibri"/>
              </a:rPr>
              <a:t>7</a:t>
            </a:r>
            <a:endParaRPr sz="70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473054" y="1958962"/>
            <a:ext cx="2627299" cy="367402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207488" y="3715905"/>
            <a:ext cx="121920" cy="871855"/>
          </a:xfrm>
          <a:custGeom>
            <a:avLst/>
            <a:gdLst/>
            <a:ahLst/>
            <a:cxnLst/>
            <a:rect l="l" t="t" r="r" b="b"/>
            <a:pathLst>
              <a:path w="121919" h="871854">
                <a:moveTo>
                  <a:pt x="121310" y="0"/>
                </a:moveTo>
                <a:lnTo>
                  <a:pt x="91473" y="571"/>
                </a:lnTo>
                <a:lnTo>
                  <a:pt x="60517" y="2232"/>
                </a:lnTo>
                <a:lnTo>
                  <a:pt x="29629" y="4897"/>
                </a:lnTo>
                <a:lnTo>
                  <a:pt x="0" y="8483"/>
                </a:lnTo>
                <a:lnTo>
                  <a:pt x="121310" y="871639"/>
                </a:lnTo>
                <a:lnTo>
                  <a:pt x="121310" y="0"/>
                </a:lnTo>
                <a:close/>
              </a:path>
            </a:pathLst>
          </a:custGeom>
          <a:solidFill>
            <a:srgbClr val="1B75BC"/>
          </a:solidFill>
        </p:spPr>
        <p:txBody>
          <a:bodyPr wrap="square" lIns="0" tIns="0" rIns="0" bIns="0" rtlCol="0"/>
          <a:lstStyle/>
          <a:p>
            <a:endParaRPr/>
          </a:p>
        </p:txBody>
      </p:sp>
      <p:sp>
        <p:nvSpPr>
          <p:cNvPr id="4" name="object 4"/>
          <p:cNvSpPr/>
          <p:nvPr/>
        </p:nvSpPr>
        <p:spPr>
          <a:xfrm>
            <a:off x="2162479" y="3724389"/>
            <a:ext cx="166370" cy="863600"/>
          </a:xfrm>
          <a:custGeom>
            <a:avLst/>
            <a:gdLst/>
            <a:ahLst/>
            <a:cxnLst/>
            <a:rect l="l" t="t" r="r" b="b"/>
            <a:pathLst>
              <a:path w="166369" h="863600">
                <a:moveTo>
                  <a:pt x="45008" y="0"/>
                </a:moveTo>
                <a:lnTo>
                  <a:pt x="32593" y="1791"/>
                </a:lnTo>
                <a:lnTo>
                  <a:pt x="22447" y="3394"/>
                </a:lnTo>
                <a:lnTo>
                  <a:pt x="12329" y="5182"/>
                </a:lnTo>
                <a:lnTo>
                  <a:pt x="0" y="7531"/>
                </a:lnTo>
                <a:lnTo>
                  <a:pt x="166319" y="863155"/>
                </a:lnTo>
                <a:lnTo>
                  <a:pt x="45008" y="0"/>
                </a:lnTo>
                <a:close/>
              </a:path>
            </a:pathLst>
          </a:custGeom>
          <a:solidFill>
            <a:srgbClr val="1B75BC"/>
          </a:solidFill>
        </p:spPr>
        <p:txBody>
          <a:bodyPr wrap="square" lIns="0" tIns="0" rIns="0" bIns="0" rtlCol="0"/>
          <a:lstStyle/>
          <a:p>
            <a:endParaRPr/>
          </a:p>
        </p:txBody>
      </p:sp>
      <p:sp>
        <p:nvSpPr>
          <p:cNvPr id="5" name="object 5"/>
          <p:cNvSpPr/>
          <p:nvPr/>
        </p:nvSpPr>
        <p:spPr>
          <a:xfrm>
            <a:off x="1906219" y="3731920"/>
            <a:ext cx="422909" cy="855980"/>
          </a:xfrm>
          <a:custGeom>
            <a:avLst/>
            <a:gdLst/>
            <a:ahLst/>
            <a:cxnLst/>
            <a:rect l="l" t="t" r="r" b="b"/>
            <a:pathLst>
              <a:path w="422910" h="855979">
                <a:moveTo>
                  <a:pt x="256260" y="0"/>
                </a:moveTo>
                <a:lnTo>
                  <a:pt x="201405" y="12276"/>
                </a:lnTo>
                <a:lnTo>
                  <a:pt x="149486" y="27327"/>
                </a:lnTo>
                <a:lnTo>
                  <a:pt x="99367" y="45568"/>
                </a:lnTo>
                <a:lnTo>
                  <a:pt x="49917" y="67410"/>
                </a:lnTo>
                <a:lnTo>
                  <a:pt x="0" y="93268"/>
                </a:lnTo>
                <a:lnTo>
                  <a:pt x="422579" y="855624"/>
                </a:lnTo>
                <a:lnTo>
                  <a:pt x="256260" y="0"/>
                </a:lnTo>
                <a:close/>
              </a:path>
            </a:pathLst>
          </a:custGeom>
          <a:solidFill>
            <a:srgbClr val="1B75BC"/>
          </a:solidFill>
        </p:spPr>
        <p:txBody>
          <a:bodyPr wrap="square" lIns="0" tIns="0" rIns="0" bIns="0" rtlCol="0"/>
          <a:lstStyle/>
          <a:p>
            <a:endParaRPr/>
          </a:p>
        </p:txBody>
      </p:sp>
      <p:sp>
        <p:nvSpPr>
          <p:cNvPr id="6" name="object 6"/>
          <p:cNvSpPr/>
          <p:nvPr/>
        </p:nvSpPr>
        <p:spPr>
          <a:xfrm>
            <a:off x="1651419" y="3825189"/>
            <a:ext cx="677545" cy="762635"/>
          </a:xfrm>
          <a:custGeom>
            <a:avLst/>
            <a:gdLst/>
            <a:ahLst/>
            <a:cxnLst/>
            <a:rect l="l" t="t" r="r" b="b"/>
            <a:pathLst>
              <a:path w="677544" h="762635">
                <a:moveTo>
                  <a:pt x="254800" y="0"/>
                </a:moveTo>
                <a:lnTo>
                  <a:pt x="212686" y="24770"/>
                </a:lnTo>
                <a:lnTo>
                  <a:pt x="172817" y="51181"/>
                </a:lnTo>
                <a:lnTo>
                  <a:pt x="134988" y="79402"/>
                </a:lnTo>
                <a:lnTo>
                  <a:pt x="98995" y="109604"/>
                </a:lnTo>
                <a:lnTo>
                  <a:pt x="64635" y="141960"/>
                </a:lnTo>
                <a:lnTo>
                  <a:pt x="31705" y="176641"/>
                </a:lnTo>
                <a:lnTo>
                  <a:pt x="0" y="213817"/>
                </a:lnTo>
                <a:lnTo>
                  <a:pt x="677379" y="762355"/>
                </a:lnTo>
                <a:lnTo>
                  <a:pt x="254800" y="0"/>
                </a:lnTo>
                <a:close/>
              </a:path>
            </a:pathLst>
          </a:custGeom>
          <a:solidFill>
            <a:srgbClr val="1B75BC"/>
          </a:solidFill>
        </p:spPr>
        <p:txBody>
          <a:bodyPr wrap="square" lIns="0" tIns="0" rIns="0" bIns="0" rtlCol="0"/>
          <a:lstStyle/>
          <a:p>
            <a:endParaRPr/>
          </a:p>
        </p:txBody>
      </p:sp>
      <p:sp>
        <p:nvSpPr>
          <p:cNvPr id="7" name="object 7"/>
          <p:cNvSpPr/>
          <p:nvPr/>
        </p:nvSpPr>
        <p:spPr>
          <a:xfrm>
            <a:off x="1463662" y="4039006"/>
            <a:ext cx="865505" cy="548640"/>
          </a:xfrm>
          <a:custGeom>
            <a:avLst/>
            <a:gdLst/>
            <a:ahLst/>
            <a:cxnLst/>
            <a:rect l="l" t="t" r="r" b="b"/>
            <a:pathLst>
              <a:path w="865505" h="548639">
                <a:moveTo>
                  <a:pt x="187756" y="0"/>
                </a:moveTo>
                <a:lnTo>
                  <a:pt x="156566" y="40468"/>
                </a:lnTo>
                <a:lnTo>
                  <a:pt x="128375" y="81206"/>
                </a:lnTo>
                <a:lnTo>
                  <a:pt x="103094" y="122425"/>
                </a:lnTo>
                <a:lnTo>
                  <a:pt x="80631" y="164339"/>
                </a:lnTo>
                <a:lnTo>
                  <a:pt x="60898" y="207160"/>
                </a:lnTo>
                <a:lnTo>
                  <a:pt x="43802" y="251101"/>
                </a:lnTo>
                <a:lnTo>
                  <a:pt x="29255" y="296374"/>
                </a:lnTo>
                <a:lnTo>
                  <a:pt x="17166" y="343193"/>
                </a:lnTo>
                <a:lnTo>
                  <a:pt x="7444" y="391769"/>
                </a:lnTo>
                <a:lnTo>
                  <a:pt x="0" y="442315"/>
                </a:lnTo>
                <a:lnTo>
                  <a:pt x="865136" y="548538"/>
                </a:lnTo>
                <a:lnTo>
                  <a:pt x="187756" y="0"/>
                </a:lnTo>
                <a:close/>
              </a:path>
            </a:pathLst>
          </a:custGeom>
          <a:solidFill>
            <a:srgbClr val="1B75BC"/>
          </a:solidFill>
        </p:spPr>
        <p:txBody>
          <a:bodyPr wrap="square" lIns="0" tIns="0" rIns="0" bIns="0" rtlCol="0"/>
          <a:lstStyle/>
          <a:p>
            <a:endParaRPr/>
          </a:p>
        </p:txBody>
      </p:sp>
      <p:sp>
        <p:nvSpPr>
          <p:cNvPr id="8" name="object 8"/>
          <p:cNvSpPr/>
          <p:nvPr/>
        </p:nvSpPr>
        <p:spPr>
          <a:xfrm>
            <a:off x="1456758" y="4481322"/>
            <a:ext cx="872490" cy="488315"/>
          </a:xfrm>
          <a:custGeom>
            <a:avLst/>
            <a:gdLst/>
            <a:ahLst/>
            <a:cxnLst/>
            <a:rect l="l" t="t" r="r" b="b"/>
            <a:pathLst>
              <a:path w="872489" h="488314">
                <a:moveTo>
                  <a:pt x="6904" y="0"/>
                </a:moveTo>
                <a:lnTo>
                  <a:pt x="2008" y="51265"/>
                </a:lnTo>
                <a:lnTo>
                  <a:pt x="0" y="101883"/>
                </a:lnTo>
                <a:lnTo>
                  <a:pt x="883" y="151894"/>
                </a:lnTo>
                <a:lnTo>
                  <a:pt x="4666" y="201337"/>
                </a:lnTo>
                <a:lnTo>
                  <a:pt x="11355" y="250253"/>
                </a:lnTo>
                <a:lnTo>
                  <a:pt x="20956" y="298681"/>
                </a:lnTo>
                <a:lnTo>
                  <a:pt x="33476" y="346661"/>
                </a:lnTo>
                <a:lnTo>
                  <a:pt x="48922" y="394234"/>
                </a:lnTo>
                <a:lnTo>
                  <a:pt x="67299" y="441438"/>
                </a:lnTo>
                <a:lnTo>
                  <a:pt x="88615" y="488315"/>
                </a:lnTo>
                <a:lnTo>
                  <a:pt x="872040" y="106222"/>
                </a:lnTo>
                <a:lnTo>
                  <a:pt x="6904" y="0"/>
                </a:lnTo>
                <a:close/>
              </a:path>
            </a:pathLst>
          </a:custGeom>
          <a:solidFill>
            <a:srgbClr val="1B75BC"/>
          </a:solidFill>
        </p:spPr>
        <p:txBody>
          <a:bodyPr wrap="square" lIns="0" tIns="0" rIns="0" bIns="0" rtlCol="0"/>
          <a:lstStyle/>
          <a:p>
            <a:endParaRPr/>
          </a:p>
        </p:txBody>
      </p:sp>
      <p:sp>
        <p:nvSpPr>
          <p:cNvPr id="9" name="object 9"/>
          <p:cNvSpPr/>
          <p:nvPr/>
        </p:nvSpPr>
        <p:spPr>
          <a:xfrm>
            <a:off x="1545374" y="4587545"/>
            <a:ext cx="1109980" cy="873125"/>
          </a:xfrm>
          <a:custGeom>
            <a:avLst/>
            <a:gdLst/>
            <a:ahLst/>
            <a:cxnLst/>
            <a:rect l="l" t="t" r="r" b="b"/>
            <a:pathLst>
              <a:path w="1109980" h="873125">
                <a:moveTo>
                  <a:pt x="783424" y="0"/>
                </a:moveTo>
                <a:lnTo>
                  <a:pt x="0" y="382092"/>
                </a:lnTo>
                <a:lnTo>
                  <a:pt x="22748" y="425703"/>
                </a:lnTo>
                <a:lnTo>
                  <a:pt x="47521" y="467509"/>
                </a:lnTo>
                <a:lnTo>
                  <a:pt x="74231" y="507474"/>
                </a:lnTo>
                <a:lnTo>
                  <a:pt x="102786" y="545564"/>
                </a:lnTo>
                <a:lnTo>
                  <a:pt x="133099" y="581745"/>
                </a:lnTo>
                <a:lnTo>
                  <a:pt x="165080" y="615982"/>
                </a:lnTo>
                <a:lnTo>
                  <a:pt x="198640" y="648242"/>
                </a:lnTo>
                <a:lnTo>
                  <a:pt x="233689" y="678490"/>
                </a:lnTo>
                <a:lnTo>
                  <a:pt x="270138" y="706692"/>
                </a:lnTo>
                <a:lnTo>
                  <a:pt x="307898" y="732813"/>
                </a:lnTo>
                <a:lnTo>
                  <a:pt x="346879" y="756820"/>
                </a:lnTo>
                <a:lnTo>
                  <a:pt x="386993" y="778677"/>
                </a:lnTo>
                <a:lnTo>
                  <a:pt x="428150" y="798351"/>
                </a:lnTo>
                <a:lnTo>
                  <a:pt x="470260" y="815808"/>
                </a:lnTo>
                <a:lnTo>
                  <a:pt x="513235" y="831013"/>
                </a:lnTo>
                <a:lnTo>
                  <a:pt x="556984" y="843931"/>
                </a:lnTo>
                <a:lnTo>
                  <a:pt x="601420" y="854530"/>
                </a:lnTo>
                <a:lnTo>
                  <a:pt x="646452" y="862773"/>
                </a:lnTo>
                <a:lnTo>
                  <a:pt x="691992" y="868628"/>
                </a:lnTo>
                <a:lnTo>
                  <a:pt x="737949" y="872059"/>
                </a:lnTo>
                <a:lnTo>
                  <a:pt x="784235" y="873033"/>
                </a:lnTo>
                <a:lnTo>
                  <a:pt x="830761" y="871516"/>
                </a:lnTo>
                <a:lnTo>
                  <a:pt x="877436" y="867472"/>
                </a:lnTo>
                <a:lnTo>
                  <a:pt x="924173" y="860868"/>
                </a:lnTo>
                <a:lnTo>
                  <a:pt x="970881" y="851670"/>
                </a:lnTo>
                <a:lnTo>
                  <a:pt x="1017471" y="839842"/>
                </a:lnTo>
                <a:lnTo>
                  <a:pt x="1063854" y="825352"/>
                </a:lnTo>
                <a:lnTo>
                  <a:pt x="1109941" y="808164"/>
                </a:lnTo>
                <a:lnTo>
                  <a:pt x="783424" y="0"/>
                </a:lnTo>
                <a:close/>
              </a:path>
            </a:pathLst>
          </a:custGeom>
          <a:solidFill>
            <a:srgbClr val="1B75BC"/>
          </a:solidFill>
        </p:spPr>
        <p:txBody>
          <a:bodyPr wrap="square" lIns="0" tIns="0" rIns="0" bIns="0" rtlCol="0"/>
          <a:lstStyle/>
          <a:p>
            <a:endParaRPr/>
          </a:p>
        </p:txBody>
      </p:sp>
      <p:sp>
        <p:nvSpPr>
          <p:cNvPr id="10" name="object 10"/>
          <p:cNvSpPr/>
          <p:nvPr/>
        </p:nvSpPr>
        <p:spPr>
          <a:xfrm>
            <a:off x="2207488" y="3715905"/>
            <a:ext cx="121920" cy="871855"/>
          </a:xfrm>
          <a:custGeom>
            <a:avLst/>
            <a:gdLst/>
            <a:ahLst/>
            <a:cxnLst/>
            <a:rect l="l" t="t" r="r" b="b"/>
            <a:pathLst>
              <a:path w="121919" h="871854">
                <a:moveTo>
                  <a:pt x="121310" y="0"/>
                </a:moveTo>
                <a:lnTo>
                  <a:pt x="91473" y="571"/>
                </a:lnTo>
                <a:lnTo>
                  <a:pt x="60517" y="2232"/>
                </a:lnTo>
                <a:lnTo>
                  <a:pt x="29629" y="4897"/>
                </a:lnTo>
                <a:lnTo>
                  <a:pt x="0" y="8483"/>
                </a:lnTo>
                <a:lnTo>
                  <a:pt x="121310" y="871639"/>
                </a:lnTo>
                <a:lnTo>
                  <a:pt x="121310" y="0"/>
                </a:lnTo>
                <a:close/>
              </a:path>
            </a:pathLst>
          </a:custGeom>
          <a:solidFill>
            <a:srgbClr val="00AEEF"/>
          </a:solidFill>
        </p:spPr>
        <p:txBody>
          <a:bodyPr wrap="square" lIns="0" tIns="0" rIns="0" bIns="0" rtlCol="0"/>
          <a:lstStyle/>
          <a:p>
            <a:endParaRPr/>
          </a:p>
        </p:txBody>
      </p:sp>
      <p:sp>
        <p:nvSpPr>
          <p:cNvPr id="11" name="object 11"/>
          <p:cNvSpPr/>
          <p:nvPr/>
        </p:nvSpPr>
        <p:spPr>
          <a:xfrm>
            <a:off x="2162479" y="3724389"/>
            <a:ext cx="166370" cy="863600"/>
          </a:xfrm>
          <a:custGeom>
            <a:avLst/>
            <a:gdLst/>
            <a:ahLst/>
            <a:cxnLst/>
            <a:rect l="l" t="t" r="r" b="b"/>
            <a:pathLst>
              <a:path w="166369" h="863600">
                <a:moveTo>
                  <a:pt x="45008" y="0"/>
                </a:moveTo>
                <a:lnTo>
                  <a:pt x="32593" y="1791"/>
                </a:lnTo>
                <a:lnTo>
                  <a:pt x="22447" y="3394"/>
                </a:lnTo>
                <a:lnTo>
                  <a:pt x="12329" y="5182"/>
                </a:lnTo>
                <a:lnTo>
                  <a:pt x="0" y="7531"/>
                </a:lnTo>
                <a:lnTo>
                  <a:pt x="166319" y="863155"/>
                </a:lnTo>
                <a:lnTo>
                  <a:pt x="45008" y="0"/>
                </a:lnTo>
                <a:close/>
              </a:path>
            </a:pathLst>
          </a:custGeom>
          <a:solidFill>
            <a:srgbClr val="FFFFFF"/>
          </a:solidFill>
        </p:spPr>
        <p:txBody>
          <a:bodyPr wrap="square" lIns="0" tIns="0" rIns="0" bIns="0" rtlCol="0"/>
          <a:lstStyle/>
          <a:p>
            <a:endParaRPr/>
          </a:p>
        </p:txBody>
      </p:sp>
      <p:sp>
        <p:nvSpPr>
          <p:cNvPr id="12" name="object 12"/>
          <p:cNvSpPr/>
          <p:nvPr/>
        </p:nvSpPr>
        <p:spPr>
          <a:xfrm>
            <a:off x="1906219" y="3731920"/>
            <a:ext cx="422909" cy="855980"/>
          </a:xfrm>
          <a:custGeom>
            <a:avLst/>
            <a:gdLst/>
            <a:ahLst/>
            <a:cxnLst/>
            <a:rect l="l" t="t" r="r" b="b"/>
            <a:pathLst>
              <a:path w="422910" h="855979">
                <a:moveTo>
                  <a:pt x="256260" y="0"/>
                </a:moveTo>
                <a:lnTo>
                  <a:pt x="201405" y="12276"/>
                </a:lnTo>
                <a:lnTo>
                  <a:pt x="149486" y="27327"/>
                </a:lnTo>
                <a:lnTo>
                  <a:pt x="99367" y="45568"/>
                </a:lnTo>
                <a:lnTo>
                  <a:pt x="49917" y="67410"/>
                </a:lnTo>
                <a:lnTo>
                  <a:pt x="0" y="93268"/>
                </a:lnTo>
                <a:lnTo>
                  <a:pt x="422579" y="855624"/>
                </a:lnTo>
                <a:lnTo>
                  <a:pt x="256260" y="0"/>
                </a:lnTo>
                <a:close/>
              </a:path>
            </a:pathLst>
          </a:custGeom>
          <a:solidFill>
            <a:srgbClr val="1C6680"/>
          </a:solidFill>
        </p:spPr>
        <p:txBody>
          <a:bodyPr wrap="square" lIns="0" tIns="0" rIns="0" bIns="0" rtlCol="0"/>
          <a:lstStyle/>
          <a:p>
            <a:endParaRPr/>
          </a:p>
        </p:txBody>
      </p:sp>
      <p:sp>
        <p:nvSpPr>
          <p:cNvPr id="13" name="object 13"/>
          <p:cNvSpPr/>
          <p:nvPr/>
        </p:nvSpPr>
        <p:spPr>
          <a:xfrm>
            <a:off x="1651419" y="3825189"/>
            <a:ext cx="677545" cy="762635"/>
          </a:xfrm>
          <a:custGeom>
            <a:avLst/>
            <a:gdLst/>
            <a:ahLst/>
            <a:cxnLst/>
            <a:rect l="l" t="t" r="r" b="b"/>
            <a:pathLst>
              <a:path w="677544" h="762635">
                <a:moveTo>
                  <a:pt x="254800" y="0"/>
                </a:moveTo>
                <a:lnTo>
                  <a:pt x="212686" y="24770"/>
                </a:lnTo>
                <a:lnTo>
                  <a:pt x="172817" y="51181"/>
                </a:lnTo>
                <a:lnTo>
                  <a:pt x="134988" y="79402"/>
                </a:lnTo>
                <a:lnTo>
                  <a:pt x="98995" y="109604"/>
                </a:lnTo>
                <a:lnTo>
                  <a:pt x="64635" y="141960"/>
                </a:lnTo>
                <a:lnTo>
                  <a:pt x="31705" y="176641"/>
                </a:lnTo>
                <a:lnTo>
                  <a:pt x="0" y="213817"/>
                </a:lnTo>
                <a:lnTo>
                  <a:pt x="677379" y="762355"/>
                </a:lnTo>
                <a:lnTo>
                  <a:pt x="254800" y="0"/>
                </a:lnTo>
                <a:close/>
              </a:path>
            </a:pathLst>
          </a:custGeom>
          <a:solidFill>
            <a:srgbClr val="79A3D6"/>
          </a:solidFill>
        </p:spPr>
        <p:txBody>
          <a:bodyPr wrap="square" lIns="0" tIns="0" rIns="0" bIns="0" rtlCol="0"/>
          <a:lstStyle/>
          <a:p>
            <a:endParaRPr/>
          </a:p>
        </p:txBody>
      </p:sp>
      <p:sp>
        <p:nvSpPr>
          <p:cNvPr id="14" name="object 14"/>
          <p:cNvSpPr/>
          <p:nvPr/>
        </p:nvSpPr>
        <p:spPr>
          <a:xfrm>
            <a:off x="1463662" y="4039006"/>
            <a:ext cx="865505" cy="548640"/>
          </a:xfrm>
          <a:custGeom>
            <a:avLst/>
            <a:gdLst/>
            <a:ahLst/>
            <a:cxnLst/>
            <a:rect l="l" t="t" r="r" b="b"/>
            <a:pathLst>
              <a:path w="865505" h="548639">
                <a:moveTo>
                  <a:pt x="187756" y="0"/>
                </a:moveTo>
                <a:lnTo>
                  <a:pt x="156566" y="40468"/>
                </a:lnTo>
                <a:lnTo>
                  <a:pt x="128375" y="81206"/>
                </a:lnTo>
                <a:lnTo>
                  <a:pt x="103094" y="122425"/>
                </a:lnTo>
                <a:lnTo>
                  <a:pt x="80631" y="164339"/>
                </a:lnTo>
                <a:lnTo>
                  <a:pt x="60898" y="207160"/>
                </a:lnTo>
                <a:lnTo>
                  <a:pt x="43802" y="251101"/>
                </a:lnTo>
                <a:lnTo>
                  <a:pt x="29255" y="296374"/>
                </a:lnTo>
                <a:lnTo>
                  <a:pt x="17166" y="343193"/>
                </a:lnTo>
                <a:lnTo>
                  <a:pt x="7444" y="391769"/>
                </a:lnTo>
                <a:lnTo>
                  <a:pt x="0" y="442315"/>
                </a:lnTo>
                <a:lnTo>
                  <a:pt x="865136" y="548538"/>
                </a:lnTo>
                <a:lnTo>
                  <a:pt x="187756" y="0"/>
                </a:lnTo>
                <a:close/>
              </a:path>
            </a:pathLst>
          </a:custGeom>
          <a:solidFill>
            <a:srgbClr val="BDD2E7"/>
          </a:solidFill>
        </p:spPr>
        <p:txBody>
          <a:bodyPr wrap="square" lIns="0" tIns="0" rIns="0" bIns="0" rtlCol="0"/>
          <a:lstStyle/>
          <a:p>
            <a:endParaRPr/>
          </a:p>
        </p:txBody>
      </p:sp>
      <p:sp>
        <p:nvSpPr>
          <p:cNvPr id="15" name="object 15"/>
          <p:cNvSpPr/>
          <p:nvPr/>
        </p:nvSpPr>
        <p:spPr>
          <a:xfrm>
            <a:off x="1456758" y="4481322"/>
            <a:ext cx="872490" cy="488315"/>
          </a:xfrm>
          <a:custGeom>
            <a:avLst/>
            <a:gdLst/>
            <a:ahLst/>
            <a:cxnLst/>
            <a:rect l="l" t="t" r="r" b="b"/>
            <a:pathLst>
              <a:path w="872489" h="488314">
                <a:moveTo>
                  <a:pt x="6904" y="0"/>
                </a:moveTo>
                <a:lnTo>
                  <a:pt x="2008" y="51265"/>
                </a:lnTo>
                <a:lnTo>
                  <a:pt x="0" y="101883"/>
                </a:lnTo>
                <a:lnTo>
                  <a:pt x="883" y="151894"/>
                </a:lnTo>
                <a:lnTo>
                  <a:pt x="4666" y="201337"/>
                </a:lnTo>
                <a:lnTo>
                  <a:pt x="11355" y="250253"/>
                </a:lnTo>
                <a:lnTo>
                  <a:pt x="20956" y="298681"/>
                </a:lnTo>
                <a:lnTo>
                  <a:pt x="33476" y="346661"/>
                </a:lnTo>
                <a:lnTo>
                  <a:pt x="48922" y="394234"/>
                </a:lnTo>
                <a:lnTo>
                  <a:pt x="67299" y="441438"/>
                </a:lnTo>
                <a:lnTo>
                  <a:pt x="88615" y="488315"/>
                </a:lnTo>
                <a:lnTo>
                  <a:pt x="872040" y="106222"/>
                </a:lnTo>
                <a:lnTo>
                  <a:pt x="6904" y="0"/>
                </a:lnTo>
                <a:close/>
              </a:path>
            </a:pathLst>
          </a:custGeom>
          <a:solidFill>
            <a:srgbClr val="7686AA"/>
          </a:solidFill>
        </p:spPr>
        <p:txBody>
          <a:bodyPr wrap="square" lIns="0" tIns="0" rIns="0" bIns="0" rtlCol="0"/>
          <a:lstStyle/>
          <a:p>
            <a:endParaRPr/>
          </a:p>
        </p:txBody>
      </p:sp>
      <p:sp>
        <p:nvSpPr>
          <p:cNvPr id="16" name="object 16"/>
          <p:cNvSpPr/>
          <p:nvPr/>
        </p:nvSpPr>
        <p:spPr>
          <a:xfrm>
            <a:off x="1545374" y="4587545"/>
            <a:ext cx="1109980" cy="873125"/>
          </a:xfrm>
          <a:custGeom>
            <a:avLst/>
            <a:gdLst/>
            <a:ahLst/>
            <a:cxnLst/>
            <a:rect l="l" t="t" r="r" b="b"/>
            <a:pathLst>
              <a:path w="1109980" h="873125">
                <a:moveTo>
                  <a:pt x="783424" y="0"/>
                </a:moveTo>
                <a:lnTo>
                  <a:pt x="0" y="382092"/>
                </a:lnTo>
                <a:lnTo>
                  <a:pt x="22748" y="425703"/>
                </a:lnTo>
                <a:lnTo>
                  <a:pt x="47521" y="467509"/>
                </a:lnTo>
                <a:lnTo>
                  <a:pt x="74231" y="507474"/>
                </a:lnTo>
                <a:lnTo>
                  <a:pt x="102786" y="545564"/>
                </a:lnTo>
                <a:lnTo>
                  <a:pt x="133099" y="581745"/>
                </a:lnTo>
                <a:lnTo>
                  <a:pt x="165080" y="615982"/>
                </a:lnTo>
                <a:lnTo>
                  <a:pt x="198640" y="648242"/>
                </a:lnTo>
                <a:lnTo>
                  <a:pt x="233689" y="678490"/>
                </a:lnTo>
                <a:lnTo>
                  <a:pt x="270138" y="706692"/>
                </a:lnTo>
                <a:lnTo>
                  <a:pt x="307898" y="732813"/>
                </a:lnTo>
                <a:lnTo>
                  <a:pt x="346879" y="756820"/>
                </a:lnTo>
                <a:lnTo>
                  <a:pt x="386993" y="778677"/>
                </a:lnTo>
                <a:lnTo>
                  <a:pt x="428150" y="798351"/>
                </a:lnTo>
                <a:lnTo>
                  <a:pt x="470260" y="815808"/>
                </a:lnTo>
                <a:lnTo>
                  <a:pt x="513235" y="831013"/>
                </a:lnTo>
                <a:lnTo>
                  <a:pt x="556984" y="843931"/>
                </a:lnTo>
                <a:lnTo>
                  <a:pt x="601420" y="854530"/>
                </a:lnTo>
                <a:lnTo>
                  <a:pt x="646452" y="862773"/>
                </a:lnTo>
                <a:lnTo>
                  <a:pt x="691992" y="868628"/>
                </a:lnTo>
                <a:lnTo>
                  <a:pt x="737949" y="872059"/>
                </a:lnTo>
                <a:lnTo>
                  <a:pt x="784235" y="873033"/>
                </a:lnTo>
                <a:lnTo>
                  <a:pt x="830761" y="871516"/>
                </a:lnTo>
                <a:lnTo>
                  <a:pt x="877436" y="867472"/>
                </a:lnTo>
                <a:lnTo>
                  <a:pt x="924173" y="860868"/>
                </a:lnTo>
                <a:lnTo>
                  <a:pt x="970881" y="851670"/>
                </a:lnTo>
                <a:lnTo>
                  <a:pt x="1017471" y="839842"/>
                </a:lnTo>
                <a:lnTo>
                  <a:pt x="1063854" y="825352"/>
                </a:lnTo>
                <a:lnTo>
                  <a:pt x="1109941" y="808164"/>
                </a:lnTo>
                <a:lnTo>
                  <a:pt x="783424" y="0"/>
                </a:lnTo>
                <a:close/>
              </a:path>
            </a:pathLst>
          </a:custGeom>
          <a:solidFill>
            <a:srgbClr val="6078AD"/>
          </a:solidFill>
        </p:spPr>
        <p:txBody>
          <a:bodyPr wrap="square" lIns="0" tIns="0" rIns="0" bIns="0" rtlCol="0"/>
          <a:lstStyle/>
          <a:p>
            <a:endParaRPr/>
          </a:p>
        </p:txBody>
      </p:sp>
      <p:sp>
        <p:nvSpPr>
          <p:cNvPr id="17" name="object 17"/>
          <p:cNvSpPr/>
          <p:nvPr/>
        </p:nvSpPr>
        <p:spPr>
          <a:xfrm>
            <a:off x="2329065" y="3716896"/>
            <a:ext cx="871855" cy="1680210"/>
          </a:xfrm>
          <a:custGeom>
            <a:avLst/>
            <a:gdLst/>
            <a:ahLst/>
            <a:cxnLst/>
            <a:rect l="l" t="t" r="r" b="b"/>
            <a:pathLst>
              <a:path w="871855" h="1680210">
                <a:moveTo>
                  <a:pt x="0" y="0"/>
                </a:moveTo>
                <a:lnTo>
                  <a:pt x="0" y="871639"/>
                </a:lnTo>
                <a:lnTo>
                  <a:pt x="326517" y="1679803"/>
                </a:lnTo>
                <a:lnTo>
                  <a:pt x="371940" y="1660082"/>
                </a:lnTo>
                <a:lnTo>
                  <a:pt x="415670" y="1638337"/>
                </a:lnTo>
                <a:lnTo>
                  <a:pt x="457666" y="1614627"/>
                </a:lnTo>
                <a:lnTo>
                  <a:pt x="497887" y="1589015"/>
                </a:lnTo>
                <a:lnTo>
                  <a:pt x="536291" y="1561559"/>
                </a:lnTo>
                <a:lnTo>
                  <a:pt x="572838" y="1532321"/>
                </a:lnTo>
                <a:lnTo>
                  <a:pt x="607487" y="1501361"/>
                </a:lnTo>
                <a:lnTo>
                  <a:pt x="640197" y="1468741"/>
                </a:lnTo>
                <a:lnTo>
                  <a:pt x="670927" y="1434521"/>
                </a:lnTo>
                <a:lnTo>
                  <a:pt x="699636" y="1398761"/>
                </a:lnTo>
                <a:lnTo>
                  <a:pt x="726284" y="1361522"/>
                </a:lnTo>
                <a:lnTo>
                  <a:pt x="750829" y="1322865"/>
                </a:lnTo>
                <a:lnTo>
                  <a:pt x="773231" y="1282851"/>
                </a:lnTo>
                <a:lnTo>
                  <a:pt x="793448" y="1241539"/>
                </a:lnTo>
                <a:lnTo>
                  <a:pt x="811440" y="1198991"/>
                </a:lnTo>
                <a:lnTo>
                  <a:pt x="827165" y="1155268"/>
                </a:lnTo>
                <a:lnTo>
                  <a:pt x="840584" y="1110430"/>
                </a:lnTo>
                <a:lnTo>
                  <a:pt x="851655" y="1064538"/>
                </a:lnTo>
                <a:lnTo>
                  <a:pt x="860336" y="1017652"/>
                </a:lnTo>
                <a:lnTo>
                  <a:pt x="866588" y="969833"/>
                </a:lnTo>
                <a:lnTo>
                  <a:pt x="870369" y="921141"/>
                </a:lnTo>
                <a:lnTo>
                  <a:pt x="871639" y="871639"/>
                </a:lnTo>
                <a:lnTo>
                  <a:pt x="870349" y="823814"/>
                </a:lnTo>
                <a:lnTo>
                  <a:pt x="866524" y="776664"/>
                </a:lnTo>
                <a:lnTo>
                  <a:pt x="860230" y="730254"/>
                </a:lnTo>
                <a:lnTo>
                  <a:pt x="851534" y="684651"/>
                </a:lnTo>
                <a:lnTo>
                  <a:pt x="840503" y="639922"/>
                </a:lnTo>
                <a:lnTo>
                  <a:pt x="827202" y="596133"/>
                </a:lnTo>
                <a:lnTo>
                  <a:pt x="811698" y="553350"/>
                </a:lnTo>
                <a:lnTo>
                  <a:pt x="794058" y="511640"/>
                </a:lnTo>
                <a:lnTo>
                  <a:pt x="774348" y="471070"/>
                </a:lnTo>
                <a:lnTo>
                  <a:pt x="752634" y="431705"/>
                </a:lnTo>
                <a:lnTo>
                  <a:pt x="728984" y="393613"/>
                </a:lnTo>
                <a:lnTo>
                  <a:pt x="703463" y="356860"/>
                </a:lnTo>
                <a:lnTo>
                  <a:pt x="676138" y="321511"/>
                </a:lnTo>
                <a:lnTo>
                  <a:pt x="647075" y="287635"/>
                </a:lnTo>
                <a:lnTo>
                  <a:pt x="616342" y="255296"/>
                </a:lnTo>
                <a:lnTo>
                  <a:pt x="584003" y="224563"/>
                </a:lnTo>
                <a:lnTo>
                  <a:pt x="550127" y="195500"/>
                </a:lnTo>
                <a:lnTo>
                  <a:pt x="514778" y="168175"/>
                </a:lnTo>
                <a:lnTo>
                  <a:pt x="478025" y="142654"/>
                </a:lnTo>
                <a:lnTo>
                  <a:pt x="439933" y="119004"/>
                </a:lnTo>
                <a:lnTo>
                  <a:pt x="400568" y="97290"/>
                </a:lnTo>
                <a:lnTo>
                  <a:pt x="359998" y="77580"/>
                </a:lnTo>
                <a:lnTo>
                  <a:pt x="318288" y="59940"/>
                </a:lnTo>
                <a:lnTo>
                  <a:pt x="275505" y="44436"/>
                </a:lnTo>
                <a:lnTo>
                  <a:pt x="231716" y="31135"/>
                </a:lnTo>
                <a:lnTo>
                  <a:pt x="186987" y="20104"/>
                </a:lnTo>
                <a:lnTo>
                  <a:pt x="141384" y="11408"/>
                </a:lnTo>
                <a:lnTo>
                  <a:pt x="94974" y="5114"/>
                </a:lnTo>
                <a:lnTo>
                  <a:pt x="47824" y="1289"/>
                </a:lnTo>
                <a:lnTo>
                  <a:pt x="0" y="0"/>
                </a:lnTo>
                <a:close/>
              </a:path>
            </a:pathLst>
          </a:custGeom>
          <a:solidFill>
            <a:srgbClr val="004689"/>
          </a:solidFill>
        </p:spPr>
        <p:txBody>
          <a:bodyPr wrap="square" lIns="0" tIns="0" rIns="0" bIns="0" rtlCol="0"/>
          <a:lstStyle/>
          <a:p>
            <a:endParaRPr/>
          </a:p>
        </p:txBody>
      </p:sp>
      <p:sp>
        <p:nvSpPr>
          <p:cNvPr id="18" name="object 18"/>
          <p:cNvSpPr txBox="1"/>
          <p:nvPr/>
        </p:nvSpPr>
        <p:spPr>
          <a:xfrm>
            <a:off x="4473054" y="1958975"/>
            <a:ext cx="2627630" cy="3674110"/>
          </a:xfrm>
          <a:prstGeom prst="rect">
            <a:avLst/>
          </a:prstGeom>
          <a:ln w="12700">
            <a:solidFill>
              <a:srgbClr val="91A7D1"/>
            </a:solidFill>
          </a:ln>
        </p:spPr>
        <p:txBody>
          <a:bodyPr vert="horz" wrap="square" lIns="0" tIns="110490" rIns="0" bIns="0" rtlCol="0">
            <a:spAutoFit/>
          </a:bodyPr>
          <a:lstStyle/>
          <a:p>
            <a:pPr marL="358140" marR="148590" indent="29845" algn="r">
              <a:lnSpc>
                <a:spcPct val="121300"/>
              </a:lnSpc>
              <a:spcBef>
                <a:spcPts val="870"/>
              </a:spcBef>
            </a:pPr>
            <a:r>
              <a:rPr sz="1100" spc="-20" dirty="0">
                <a:solidFill>
                  <a:srgbClr val="004689"/>
                </a:solidFill>
                <a:latin typeface="Calibri"/>
                <a:cs typeface="Calibri"/>
              </a:rPr>
              <a:t>“A </a:t>
            </a:r>
            <a:r>
              <a:rPr sz="1100" spc="15" dirty="0">
                <a:solidFill>
                  <a:srgbClr val="004689"/>
                </a:solidFill>
                <a:latin typeface="Calibri"/>
                <a:cs typeface="Calibri"/>
              </a:rPr>
              <a:t>veces es </a:t>
            </a:r>
            <a:r>
              <a:rPr sz="1100" spc="20" dirty="0">
                <a:solidFill>
                  <a:srgbClr val="004689"/>
                </a:solidFill>
                <a:latin typeface="Calibri"/>
                <a:cs typeface="Calibri"/>
              </a:rPr>
              <a:t>mejor</a:t>
            </a:r>
            <a:r>
              <a:rPr sz="1100" spc="-50" dirty="0">
                <a:solidFill>
                  <a:srgbClr val="004689"/>
                </a:solidFill>
                <a:latin typeface="Calibri"/>
                <a:cs typeface="Calibri"/>
              </a:rPr>
              <a:t> </a:t>
            </a:r>
            <a:r>
              <a:rPr sz="1100" spc="15" dirty="0">
                <a:solidFill>
                  <a:srgbClr val="004689"/>
                </a:solidFill>
                <a:latin typeface="Calibri"/>
                <a:cs typeface="Calibri"/>
              </a:rPr>
              <a:t>dedicar</a:t>
            </a:r>
            <a:r>
              <a:rPr sz="1100" spc="-10" dirty="0">
                <a:solidFill>
                  <a:srgbClr val="004689"/>
                </a:solidFill>
                <a:latin typeface="Calibri"/>
                <a:cs typeface="Calibri"/>
              </a:rPr>
              <a:t> </a:t>
            </a:r>
            <a:r>
              <a:rPr sz="1100" spc="35" dirty="0">
                <a:solidFill>
                  <a:srgbClr val="004689"/>
                </a:solidFill>
                <a:latin typeface="Calibri"/>
                <a:cs typeface="Calibri"/>
              </a:rPr>
              <a:t>una </a:t>
            </a:r>
            <a:r>
              <a:rPr sz="1100" spc="-5" dirty="0">
                <a:solidFill>
                  <a:srgbClr val="004689"/>
                </a:solidFill>
                <a:latin typeface="Calibri"/>
                <a:cs typeface="Calibri"/>
              </a:rPr>
              <a:t> </a:t>
            </a:r>
            <a:r>
              <a:rPr sz="1100" spc="25" dirty="0">
                <a:solidFill>
                  <a:srgbClr val="004689"/>
                </a:solidFill>
                <a:latin typeface="Calibri"/>
                <a:cs typeface="Calibri"/>
              </a:rPr>
              <a:t>hora </a:t>
            </a:r>
            <a:r>
              <a:rPr sz="1100" spc="45" dirty="0">
                <a:solidFill>
                  <a:srgbClr val="004689"/>
                </a:solidFill>
                <a:latin typeface="Calibri"/>
                <a:cs typeface="Calibri"/>
              </a:rPr>
              <a:t>a </a:t>
            </a:r>
            <a:r>
              <a:rPr sz="1100" spc="20" dirty="0">
                <a:solidFill>
                  <a:srgbClr val="004689"/>
                </a:solidFill>
                <a:latin typeface="Calibri"/>
                <a:cs typeface="Calibri"/>
              </a:rPr>
              <a:t>reflexionar </a:t>
            </a:r>
            <a:r>
              <a:rPr sz="1100" spc="15" dirty="0">
                <a:solidFill>
                  <a:srgbClr val="004689"/>
                </a:solidFill>
                <a:latin typeface="Calibri"/>
                <a:cs typeface="Calibri"/>
              </a:rPr>
              <a:t>sobre</a:t>
            </a:r>
            <a:r>
              <a:rPr sz="1100" spc="-100" dirty="0">
                <a:solidFill>
                  <a:srgbClr val="004689"/>
                </a:solidFill>
                <a:latin typeface="Calibri"/>
                <a:cs typeface="Calibri"/>
              </a:rPr>
              <a:t> </a:t>
            </a:r>
            <a:r>
              <a:rPr sz="1100" spc="30" dirty="0">
                <a:solidFill>
                  <a:srgbClr val="004689"/>
                </a:solidFill>
                <a:latin typeface="Calibri"/>
                <a:cs typeface="Calibri"/>
              </a:rPr>
              <a:t>su</a:t>
            </a:r>
            <a:r>
              <a:rPr sz="1100" spc="-10" dirty="0">
                <a:solidFill>
                  <a:srgbClr val="004689"/>
                </a:solidFill>
                <a:latin typeface="Calibri"/>
                <a:cs typeface="Calibri"/>
              </a:rPr>
              <a:t> </a:t>
            </a:r>
            <a:r>
              <a:rPr sz="1100" spc="15" dirty="0">
                <a:solidFill>
                  <a:srgbClr val="004689"/>
                </a:solidFill>
                <a:latin typeface="Calibri"/>
                <a:cs typeface="Calibri"/>
              </a:rPr>
              <a:t>dinero </a:t>
            </a:r>
            <a:r>
              <a:rPr sz="1100" spc="-5" dirty="0">
                <a:solidFill>
                  <a:srgbClr val="004689"/>
                </a:solidFill>
                <a:latin typeface="Calibri"/>
                <a:cs typeface="Calibri"/>
              </a:rPr>
              <a:t> </a:t>
            </a:r>
            <a:r>
              <a:rPr sz="1100" spc="25" dirty="0">
                <a:solidFill>
                  <a:srgbClr val="004689"/>
                </a:solidFill>
                <a:latin typeface="Calibri"/>
                <a:cs typeface="Calibri"/>
              </a:rPr>
              <a:t>en </a:t>
            </a:r>
            <a:r>
              <a:rPr sz="1100" spc="20" dirty="0">
                <a:solidFill>
                  <a:srgbClr val="004689"/>
                </a:solidFill>
                <a:latin typeface="Calibri"/>
                <a:cs typeface="Calibri"/>
              </a:rPr>
              <a:t>vez </a:t>
            </a:r>
            <a:r>
              <a:rPr sz="1100" spc="15" dirty="0">
                <a:solidFill>
                  <a:srgbClr val="004689"/>
                </a:solidFill>
                <a:latin typeface="Calibri"/>
                <a:cs typeface="Calibri"/>
              </a:rPr>
              <a:t>de trabajar</a:t>
            </a:r>
            <a:r>
              <a:rPr sz="1100" spc="-55" dirty="0">
                <a:solidFill>
                  <a:srgbClr val="004689"/>
                </a:solidFill>
                <a:latin typeface="Calibri"/>
                <a:cs typeface="Calibri"/>
              </a:rPr>
              <a:t> </a:t>
            </a:r>
            <a:r>
              <a:rPr sz="1100" spc="20" dirty="0">
                <a:solidFill>
                  <a:srgbClr val="004689"/>
                </a:solidFill>
                <a:latin typeface="Calibri"/>
                <a:cs typeface="Calibri"/>
              </a:rPr>
              <a:t>durante</a:t>
            </a:r>
            <a:r>
              <a:rPr sz="1100" spc="-10" dirty="0">
                <a:solidFill>
                  <a:srgbClr val="004689"/>
                </a:solidFill>
                <a:latin typeface="Calibri"/>
                <a:cs typeface="Calibri"/>
              </a:rPr>
              <a:t> </a:t>
            </a:r>
            <a:r>
              <a:rPr sz="1100" spc="35" dirty="0">
                <a:solidFill>
                  <a:srgbClr val="004689"/>
                </a:solidFill>
                <a:latin typeface="Calibri"/>
                <a:cs typeface="Calibri"/>
              </a:rPr>
              <a:t>una </a:t>
            </a:r>
            <a:r>
              <a:rPr sz="1100" spc="-5" dirty="0">
                <a:solidFill>
                  <a:srgbClr val="004689"/>
                </a:solidFill>
                <a:latin typeface="Calibri"/>
                <a:cs typeface="Calibri"/>
              </a:rPr>
              <a:t> </a:t>
            </a:r>
            <a:r>
              <a:rPr sz="1100" spc="30" dirty="0">
                <a:solidFill>
                  <a:srgbClr val="004689"/>
                </a:solidFill>
                <a:latin typeface="Calibri"/>
                <a:cs typeface="Calibri"/>
              </a:rPr>
              <a:t>s</a:t>
            </a:r>
            <a:r>
              <a:rPr sz="1100" spc="-5" dirty="0">
                <a:solidFill>
                  <a:srgbClr val="004689"/>
                </a:solidFill>
                <a:latin typeface="Calibri"/>
                <a:cs typeface="Calibri"/>
              </a:rPr>
              <a:t>e</a:t>
            </a:r>
            <a:r>
              <a:rPr sz="1100" spc="65" dirty="0">
                <a:solidFill>
                  <a:srgbClr val="004689"/>
                </a:solidFill>
                <a:latin typeface="Calibri"/>
                <a:cs typeface="Calibri"/>
              </a:rPr>
              <a:t>m</a:t>
            </a:r>
            <a:r>
              <a:rPr sz="1100" spc="20" dirty="0">
                <a:solidFill>
                  <a:srgbClr val="004689"/>
                </a:solidFill>
                <a:latin typeface="Calibri"/>
                <a:cs typeface="Calibri"/>
              </a:rPr>
              <a:t>a</a:t>
            </a:r>
            <a:r>
              <a:rPr sz="1100" spc="35" dirty="0">
                <a:solidFill>
                  <a:srgbClr val="004689"/>
                </a:solidFill>
                <a:latin typeface="Calibri"/>
                <a:cs typeface="Calibri"/>
              </a:rPr>
              <a:t>n</a:t>
            </a:r>
            <a:r>
              <a:rPr sz="1100" spc="45" dirty="0">
                <a:solidFill>
                  <a:srgbClr val="004689"/>
                </a:solidFill>
                <a:latin typeface="Calibri"/>
                <a:cs typeface="Calibri"/>
              </a:rPr>
              <a:t>a</a:t>
            </a:r>
            <a:endParaRPr sz="1100">
              <a:latin typeface="Calibri"/>
              <a:cs typeface="Calibri"/>
            </a:endParaRPr>
          </a:p>
          <a:p>
            <a:pPr marR="149225" algn="r">
              <a:lnSpc>
                <a:spcPct val="100000"/>
              </a:lnSpc>
              <a:spcBef>
                <a:spcPts val="280"/>
              </a:spcBef>
            </a:pPr>
            <a:r>
              <a:rPr sz="1100" spc="25" dirty="0">
                <a:solidFill>
                  <a:srgbClr val="004689"/>
                </a:solidFill>
                <a:latin typeface="Calibri"/>
                <a:cs typeface="Calibri"/>
              </a:rPr>
              <a:t>para</a:t>
            </a:r>
            <a:r>
              <a:rPr sz="1100" spc="-90" dirty="0">
                <a:solidFill>
                  <a:srgbClr val="004689"/>
                </a:solidFill>
                <a:latin typeface="Calibri"/>
                <a:cs typeface="Calibri"/>
              </a:rPr>
              <a:t> </a:t>
            </a:r>
            <a:r>
              <a:rPr sz="1100" spc="10" dirty="0">
                <a:solidFill>
                  <a:srgbClr val="004689"/>
                </a:solidFill>
                <a:latin typeface="Calibri"/>
                <a:cs typeface="Calibri"/>
              </a:rPr>
              <a:t>conseguirlo.”</a:t>
            </a:r>
            <a:endParaRPr sz="1100">
              <a:latin typeface="Calibri"/>
              <a:cs typeface="Calibri"/>
            </a:endParaRPr>
          </a:p>
          <a:p>
            <a:pPr marR="149225" algn="r">
              <a:lnSpc>
                <a:spcPct val="100000"/>
              </a:lnSpc>
              <a:spcBef>
                <a:spcPts val="575"/>
              </a:spcBef>
            </a:pPr>
            <a:r>
              <a:rPr sz="800" spc="15" dirty="0">
                <a:solidFill>
                  <a:srgbClr val="004689"/>
                </a:solidFill>
                <a:latin typeface="Calibri"/>
                <a:cs typeface="Calibri"/>
              </a:rPr>
              <a:t>A.</a:t>
            </a:r>
            <a:r>
              <a:rPr sz="800" spc="-80" dirty="0">
                <a:solidFill>
                  <a:srgbClr val="004689"/>
                </a:solidFill>
                <a:latin typeface="Calibri"/>
                <a:cs typeface="Calibri"/>
              </a:rPr>
              <a:t> </a:t>
            </a:r>
            <a:r>
              <a:rPr sz="800" spc="25" dirty="0">
                <a:solidFill>
                  <a:srgbClr val="004689"/>
                </a:solidFill>
                <a:latin typeface="Calibri"/>
                <a:cs typeface="Calibri"/>
              </a:rPr>
              <a:t>Kostolany</a:t>
            </a:r>
            <a:endParaRPr sz="800">
              <a:latin typeface="Calibri"/>
              <a:cs typeface="Calibri"/>
            </a:endParaRPr>
          </a:p>
        </p:txBody>
      </p:sp>
      <p:sp>
        <p:nvSpPr>
          <p:cNvPr id="19" name="object 19"/>
          <p:cNvSpPr txBox="1"/>
          <p:nvPr/>
        </p:nvSpPr>
        <p:spPr>
          <a:xfrm>
            <a:off x="973874" y="1821286"/>
            <a:ext cx="2101215" cy="269240"/>
          </a:xfrm>
          <a:prstGeom prst="rect">
            <a:avLst/>
          </a:prstGeom>
        </p:spPr>
        <p:txBody>
          <a:bodyPr vert="horz" wrap="square" lIns="0" tIns="12700" rIns="0" bIns="0" rtlCol="0">
            <a:spAutoFit/>
          </a:bodyPr>
          <a:lstStyle/>
          <a:p>
            <a:pPr marL="12700">
              <a:lnSpc>
                <a:spcPct val="100000"/>
              </a:lnSpc>
              <a:spcBef>
                <a:spcPts val="100"/>
              </a:spcBef>
            </a:pPr>
            <a:r>
              <a:rPr sz="1600" spc="70" dirty="0">
                <a:solidFill>
                  <a:srgbClr val="004689"/>
                </a:solidFill>
                <a:latin typeface="Garamond"/>
                <a:cs typeface="Garamond"/>
              </a:rPr>
              <a:t>Distribución </a:t>
            </a:r>
            <a:r>
              <a:rPr sz="1600" spc="100" dirty="0">
                <a:solidFill>
                  <a:srgbClr val="004689"/>
                </a:solidFill>
                <a:latin typeface="Garamond"/>
                <a:cs typeface="Garamond"/>
              </a:rPr>
              <a:t>del</a:t>
            </a:r>
            <a:r>
              <a:rPr sz="1600" spc="-105" dirty="0">
                <a:solidFill>
                  <a:srgbClr val="004689"/>
                </a:solidFill>
                <a:latin typeface="Garamond"/>
                <a:cs typeface="Garamond"/>
              </a:rPr>
              <a:t> </a:t>
            </a:r>
            <a:r>
              <a:rPr sz="1600" spc="80" dirty="0">
                <a:solidFill>
                  <a:srgbClr val="004689"/>
                </a:solidFill>
                <a:latin typeface="Garamond"/>
                <a:cs typeface="Garamond"/>
              </a:rPr>
              <a:t>ahorro</a:t>
            </a:r>
            <a:endParaRPr sz="1600">
              <a:latin typeface="Garamond"/>
              <a:cs typeface="Garamond"/>
            </a:endParaRPr>
          </a:p>
        </p:txBody>
      </p:sp>
      <p:sp>
        <p:nvSpPr>
          <p:cNvPr id="20" name="object 20"/>
          <p:cNvSpPr txBox="1"/>
          <p:nvPr/>
        </p:nvSpPr>
        <p:spPr>
          <a:xfrm>
            <a:off x="973999" y="2344592"/>
            <a:ext cx="2459990" cy="698500"/>
          </a:xfrm>
          <a:prstGeom prst="rect">
            <a:avLst/>
          </a:prstGeom>
        </p:spPr>
        <p:txBody>
          <a:bodyPr vert="horz" wrap="square" lIns="0" tIns="12700" rIns="0" bIns="0" rtlCol="0">
            <a:spAutoFit/>
          </a:bodyPr>
          <a:lstStyle/>
          <a:p>
            <a:pPr marL="12700">
              <a:lnSpc>
                <a:spcPct val="100000"/>
              </a:lnSpc>
              <a:spcBef>
                <a:spcPts val="100"/>
              </a:spcBef>
            </a:pPr>
            <a:r>
              <a:rPr sz="1200" b="1" spc="35" dirty="0">
                <a:solidFill>
                  <a:srgbClr val="6078AD"/>
                </a:solidFill>
                <a:latin typeface="Calibri"/>
                <a:cs typeface="Calibri"/>
              </a:rPr>
              <a:t>2,14 </a:t>
            </a:r>
            <a:r>
              <a:rPr sz="1200" b="1" spc="15" dirty="0">
                <a:solidFill>
                  <a:srgbClr val="6078AD"/>
                </a:solidFill>
                <a:latin typeface="Calibri"/>
                <a:cs typeface="Calibri"/>
              </a:rPr>
              <a:t>Billones de</a:t>
            </a:r>
            <a:r>
              <a:rPr sz="1200" b="1" spc="-75" dirty="0">
                <a:solidFill>
                  <a:srgbClr val="6078AD"/>
                </a:solidFill>
                <a:latin typeface="Calibri"/>
                <a:cs typeface="Calibri"/>
              </a:rPr>
              <a:t> </a:t>
            </a:r>
            <a:r>
              <a:rPr sz="1200" b="1" spc="5" dirty="0">
                <a:solidFill>
                  <a:srgbClr val="6078AD"/>
                </a:solidFill>
                <a:latin typeface="Calibri"/>
                <a:cs typeface="Calibri"/>
              </a:rPr>
              <a:t>Euros.</a:t>
            </a:r>
            <a:endParaRPr sz="1200">
              <a:latin typeface="Calibri"/>
              <a:cs typeface="Calibri"/>
            </a:endParaRPr>
          </a:p>
          <a:p>
            <a:pPr marL="12700" marR="5080">
              <a:lnSpc>
                <a:spcPts val="1300"/>
              </a:lnSpc>
              <a:spcBef>
                <a:spcPts val="20"/>
              </a:spcBef>
            </a:pPr>
            <a:r>
              <a:rPr sz="1000" spc="15" dirty="0">
                <a:solidFill>
                  <a:srgbClr val="6078AD"/>
                </a:solidFill>
                <a:latin typeface="Calibri"/>
                <a:cs typeface="Calibri"/>
              </a:rPr>
              <a:t>Los </a:t>
            </a:r>
            <a:r>
              <a:rPr sz="1000" spc="20" dirty="0">
                <a:solidFill>
                  <a:srgbClr val="6078AD"/>
                </a:solidFill>
                <a:latin typeface="Calibri"/>
                <a:cs typeface="Calibri"/>
              </a:rPr>
              <a:t>depósitos y </a:t>
            </a:r>
            <a:r>
              <a:rPr sz="1000" spc="25" dirty="0">
                <a:solidFill>
                  <a:srgbClr val="6078AD"/>
                </a:solidFill>
                <a:latin typeface="Calibri"/>
                <a:cs typeface="Calibri"/>
              </a:rPr>
              <a:t>cuentas </a:t>
            </a:r>
            <a:r>
              <a:rPr sz="1000" spc="15" dirty="0">
                <a:solidFill>
                  <a:srgbClr val="6078AD"/>
                </a:solidFill>
                <a:latin typeface="Calibri"/>
                <a:cs typeface="Calibri"/>
              </a:rPr>
              <a:t>corrientes </a:t>
            </a:r>
            <a:r>
              <a:rPr sz="1000" spc="30" dirty="0">
                <a:solidFill>
                  <a:srgbClr val="6078AD"/>
                </a:solidFill>
                <a:latin typeface="Calibri"/>
                <a:cs typeface="Calibri"/>
              </a:rPr>
              <a:t>acumulan  </a:t>
            </a:r>
            <a:r>
              <a:rPr sz="1000" spc="10" dirty="0">
                <a:solidFill>
                  <a:srgbClr val="6078AD"/>
                </a:solidFill>
                <a:latin typeface="Calibri"/>
                <a:cs typeface="Calibri"/>
              </a:rPr>
              <a:t>el </a:t>
            </a:r>
            <a:r>
              <a:rPr sz="1000" spc="60" dirty="0">
                <a:solidFill>
                  <a:srgbClr val="6078AD"/>
                </a:solidFill>
                <a:latin typeface="Calibri"/>
                <a:cs typeface="Calibri"/>
              </a:rPr>
              <a:t>40% </a:t>
            </a:r>
            <a:r>
              <a:rPr sz="1000" spc="15" dirty="0">
                <a:solidFill>
                  <a:srgbClr val="6078AD"/>
                </a:solidFill>
                <a:latin typeface="Calibri"/>
                <a:cs typeface="Calibri"/>
              </a:rPr>
              <a:t>del </a:t>
            </a:r>
            <a:r>
              <a:rPr sz="1000" spc="25" dirty="0">
                <a:solidFill>
                  <a:srgbClr val="6078AD"/>
                </a:solidFill>
                <a:latin typeface="Calibri"/>
                <a:cs typeface="Calibri"/>
              </a:rPr>
              <a:t>patrimonio</a:t>
            </a:r>
            <a:r>
              <a:rPr sz="1000" spc="-160" dirty="0">
                <a:solidFill>
                  <a:srgbClr val="6078AD"/>
                </a:solidFill>
                <a:latin typeface="Calibri"/>
                <a:cs typeface="Calibri"/>
              </a:rPr>
              <a:t> </a:t>
            </a:r>
            <a:r>
              <a:rPr sz="1000" spc="15" dirty="0">
                <a:solidFill>
                  <a:srgbClr val="6078AD"/>
                </a:solidFill>
                <a:latin typeface="Calibri"/>
                <a:cs typeface="Calibri"/>
              </a:rPr>
              <a:t>de </a:t>
            </a:r>
            <a:r>
              <a:rPr sz="1000" spc="20" dirty="0">
                <a:solidFill>
                  <a:srgbClr val="6078AD"/>
                </a:solidFill>
                <a:latin typeface="Calibri"/>
                <a:cs typeface="Calibri"/>
              </a:rPr>
              <a:t>los </a:t>
            </a:r>
            <a:r>
              <a:rPr sz="1000" spc="15" dirty="0">
                <a:solidFill>
                  <a:srgbClr val="6078AD"/>
                </a:solidFill>
                <a:latin typeface="Calibri"/>
                <a:cs typeface="Calibri"/>
              </a:rPr>
              <a:t>españoles.</a:t>
            </a:r>
            <a:endParaRPr sz="1000">
              <a:latin typeface="Calibri"/>
              <a:cs typeface="Calibri"/>
            </a:endParaRPr>
          </a:p>
          <a:p>
            <a:pPr marL="12700">
              <a:lnSpc>
                <a:spcPct val="100000"/>
              </a:lnSpc>
              <a:spcBef>
                <a:spcPts val="40"/>
              </a:spcBef>
            </a:pPr>
            <a:r>
              <a:rPr sz="1000" spc="40" dirty="0">
                <a:solidFill>
                  <a:srgbClr val="6078AD"/>
                </a:solidFill>
                <a:latin typeface="Calibri"/>
                <a:cs typeface="Calibri"/>
              </a:rPr>
              <a:t>Un </a:t>
            </a:r>
            <a:r>
              <a:rPr sz="1000" spc="25" dirty="0">
                <a:solidFill>
                  <a:srgbClr val="6078AD"/>
                </a:solidFill>
                <a:latin typeface="Calibri"/>
                <a:cs typeface="Calibri"/>
              </a:rPr>
              <a:t>total </a:t>
            </a:r>
            <a:r>
              <a:rPr sz="1000" spc="15" dirty="0">
                <a:solidFill>
                  <a:srgbClr val="6078AD"/>
                </a:solidFill>
                <a:latin typeface="Calibri"/>
                <a:cs typeface="Calibri"/>
              </a:rPr>
              <a:t>de </a:t>
            </a:r>
            <a:r>
              <a:rPr sz="1000" spc="20" dirty="0">
                <a:solidFill>
                  <a:srgbClr val="6078AD"/>
                </a:solidFill>
                <a:latin typeface="Calibri"/>
                <a:cs typeface="Calibri"/>
              </a:rPr>
              <a:t>856.940 </a:t>
            </a:r>
            <a:r>
              <a:rPr sz="1000" spc="25" dirty="0">
                <a:solidFill>
                  <a:srgbClr val="6078AD"/>
                </a:solidFill>
                <a:latin typeface="Calibri"/>
                <a:cs typeface="Calibri"/>
              </a:rPr>
              <a:t>millones</a:t>
            </a:r>
            <a:r>
              <a:rPr sz="1000" spc="-155" dirty="0">
                <a:solidFill>
                  <a:srgbClr val="6078AD"/>
                </a:solidFill>
                <a:latin typeface="Calibri"/>
                <a:cs typeface="Calibri"/>
              </a:rPr>
              <a:t> </a:t>
            </a:r>
            <a:r>
              <a:rPr sz="1000" spc="15" dirty="0">
                <a:solidFill>
                  <a:srgbClr val="6078AD"/>
                </a:solidFill>
                <a:latin typeface="Calibri"/>
                <a:cs typeface="Calibri"/>
              </a:rPr>
              <a:t>de </a:t>
            </a:r>
            <a:r>
              <a:rPr sz="1000" dirty="0">
                <a:solidFill>
                  <a:srgbClr val="6078AD"/>
                </a:solidFill>
                <a:latin typeface="Calibri"/>
                <a:cs typeface="Calibri"/>
              </a:rPr>
              <a:t>€.</a:t>
            </a:r>
            <a:endParaRPr sz="1000">
              <a:latin typeface="Calibri"/>
              <a:cs typeface="Calibri"/>
            </a:endParaRPr>
          </a:p>
        </p:txBody>
      </p:sp>
      <p:sp>
        <p:nvSpPr>
          <p:cNvPr id="21" name="object 21"/>
          <p:cNvSpPr txBox="1"/>
          <p:nvPr/>
        </p:nvSpPr>
        <p:spPr>
          <a:xfrm>
            <a:off x="973999" y="7322731"/>
            <a:ext cx="6112510" cy="1092835"/>
          </a:xfrm>
          <a:prstGeom prst="rect">
            <a:avLst/>
          </a:prstGeom>
        </p:spPr>
        <p:txBody>
          <a:bodyPr vert="horz" wrap="square" lIns="0" tIns="12700" rIns="0" bIns="0" rtlCol="0">
            <a:spAutoFit/>
          </a:bodyPr>
          <a:lstStyle/>
          <a:p>
            <a:pPr marL="12700" marR="5080">
              <a:lnSpc>
                <a:spcPct val="100000"/>
              </a:lnSpc>
              <a:spcBef>
                <a:spcPts val="100"/>
              </a:spcBef>
            </a:pPr>
            <a:r>
              <a:rPr sz="1000" spc="10" dirty="0">
                <a:solidFill>
                  <a:srgbClr val="6078AD"/>
                </a:solidFill>
                <a:latin typeface="Calibri"/>
                <a:cs typeface="Calibri"/>
              </a:rPr>
              <a:t>¿Conoce el </a:t>
            </a:r>
            <a:r>
              <a:rPr sz="1000" spc="25" dirty="0">
                <a:solidFill>
                  <a:srgbClr val="6078AD"/>
                </a:solidFill>
                <a:latin typeface="Calibri"/>
                <a:cs typeface="Calibri"/>
              </a:rPr>
              <a:t>término </a:t>
            </a:r>
            <a:r>
              <a:rPr sz="1000" spc="-5" dirty="0">
                <a:solidFill>
                  <a:srgbClr val="6078AD"/>
                </a:solidFill>
                <a:latin typeface="Calibri"/>
                <a:cs typeface="Calibri"/>
              </a:rPr>
              <a:t>T.A.E? </a:t>
            </a:r>
            <a:r>
              <a:rPr sz="1000" spc="25" dirty="0">
                <a:solidFill>
                  <a:srgbClr val="6078AD"/>
                </a:solidFill>
                <a:latin typeface="Calibri"/>
                <a:cs typeface="Calibri"/>
              </a:rPr>
              <a:t>Normalmente, estas </a:t>
            </a:r>
            <a:r>
              <a:rPr sz="1000" spc="20" dirty="0">
                <a:solidFill>
                  <a:srgbClr val="6078AD"/>
                </a:solidFill>
                <a:latin typeface="Calibri"/>
                <a:cs typeface="Calibri"/>
              </a:rPr>
              <a:t>rentabilidades se establecen </a:t>
            </a:r>
            <a:r>
              <a:rPr sz="1000" spc="25" dirty="0">
                <a:solidFill>
                  <a:srgbClr val="6078AD"/>
                </a:solidFill>
                <a:latin typeface="Calibri"/>
                <a:cs typeface="Calibri"/>
              </a:rPr>
              <a:t>como </a:t>
            </a:r>
            <a:r>
              <a:rPr sz="1000" spc="-5" dirty="0">
                <a:solidFill>
                  <a:srgbClr val="6078AD"/>
                </a:solidFill>
                <a:latin typeface="Calibri"/>
                <a:cs typeface="Calibri"/>
              </a:rPr>
              <a:t>T.A.E: </a:t>
            </a:r>
            <a:r>
              <a:rPr sz="1000" spc="10" dirty="0">
                <a:solidFill>
                  <a:srgbClr val="6078AD"/>
                </a:solidFill>
                <a:latin typeface="Calibri"/>
                <a:cs typeface="Calibri"/>
              </a:rPr>
              <a:t>Tasa </a:t>
            </a:r>
            <a:r>
              <a:rPr sz="1000" spc="30" dirty="0">
                <a:solidFill>
                  <a:srgbClr val="6078AD"/>
                </a:solidFill>
                <a:latin typeface="Calibri"/>
                <a:cs typeface="Calibri"/>
              </a:rPr>
              <a:t>Anual </a:t>
            </a:r>
            <a:r>
              <a:rPr sz="1000" spc="15" dirty="0">
                <a:solidFill>
                  <a:srgbClr val="6078AD"/>
                </a:solidFill>
                <a:latin typeface="Calibri"/>
                <a:cs typeface="Calibri"/>
              </a:rPr>
              <a:t>Equivalente,  es </a:t>
            </a:r>
            <a:r>
              <a:rPr sz="1000" spc="-5" dirty="0">
                <a:solidFill>
                  <a:srgbClr val="6078AD"/>
                </a:solidFill>
                <a:latin typeface="Calibri"/>
                <a:cs typeface="Calibri"/>
              </a:rPr>
              <a:t>decir, </a:t>
            </a:r>
            <a:r>
              <a:rPr sz="1000" spc="20" dirty="0">
                <a:solidFill>
                  <a:srgbClr val="6078AD"/>
                </a:solidFill>
                <a:latin typeface="Calibri"/>
                <a:cs typeface="Calibri"/>
              </a:rPr>
              <a:t>tiene que transcurrir </a:t>
            </a:r>
            <a:r>
              <a:rPr sz="1000" spc="40" dirty="0">
                <a:solidFill>
                  <a:srgbClr val="6078AD"/>
                </a:solidFill>
                <a:latin typeface="Calibri"/>
                <a:cs typeface="Calibri"/>
              </a:rPr>
              <a:t>1 </a:t>
            </a:r>
            <a:r>
              <a:rPr sz="1000" spc="25" dirty="0">
                <a:solidFill>
                  <a:srgbClr val="6078AD"/>
                </a:solidFill>
                <a:latin typeface="Calibri"/>
                <a:cs typeface="Calibri"/>
              </a:rPr>
              <a:t>año para </a:t>
            </a:r>
            <a:r>
              <a:rPr sz="1000" spc="20" dirty="0">
                <a:solidFill>
                  <a:srgbClr val="6078AD"/>
                </a:solidFill>
                <a:latin typeface="Calibri"/>
                <a:cs typeface="Calibri"/>
              </a:rPr>
              <a:t>que </a:t>
            </a:r>
            <a:r>
              <a:rPr sz="1000" spc="25" dirty="0">
                <a:solidFill>
                  <a:srgbClr val="6078AD"/>
                </a:solidFill>
                <a:latin typeface="Calibri"/>
                <a:cs typeface="Calibri"/>
              </a:rPr>
              <a:t>la </a:t>
            </a:r>
            <a:r>
              <a:rPr sz="1000" spc="20" dirty="0">
                <a:solidFill>
                  <a:srgbClr val="6078AD"/>
                </a:solidFill>
                <a:latin typeface="Calibri"/>
                <a:cs typeface="Calibri"/>
              </a:rPr>
              <a:t>rentabilidad sea </a:t>
            </a:r>
            <a:r>
              <a:rPr sz="1000" dirty="0">
                <a:solidFill>
                  <a:srgbClr val="6078AD"/>
                </a:solidFill>
                <a:latin typeface="Calibri"/>
                <a:cs typeface="Calibri"/>
              </a:rPr>
              <a:t>real. </a:t>
            </a:r>
            <a:r>
              <a:rPr sz="1000" spc="20" dirty="0">
                <a:solidFill>
                  <a:srgbClr val="6078AD"/>
                </a:solidFill>
                <a:latin typeface="Calibri"/>
                <a:cs typeface="Calibri"/>
              </a:rPr>
              <a:t>Además, </a:t>
            </a:r>
            <a:r>
              <a:rPr sz="1000" spc="15" dirty="0">
                <a:solidFill>
                  <a:srgbClr val="6078AD"/>
                </a:solidFill>
                <a:latin typeface="Calibri"/>
                <a:cs typeface="Calibri"/>
              </a:rPr>
              <a:t>debe </a:t>
            </a:r>
            <a:r>
              <a:rPr sz="1000" spc="20" dirty="0">
                <a:solidFill>
                  <a:srgbClr val="6078AD"/>
                </a:solidFill>
                <a:latin typeface="Calibri"/>
                <a:cs typeface="Calibri"/>
              </a:rPr>
              <a:t>descontar </a:t>
            </a:r>
            <a:r>
              <a:rPr sz="1000" spc="10" dirty="0">
                <a:solidFill>
                  <a:srgbClr val="6078AD"/>
                </a:solidFill>
                <a:latin typeface="Calibri"/>
                <a:cs typeface="Calibri"/>
              </a:rPr>
              <a:t>el </a:t>
            </a:r>
            <a:r>
              <a:rPr sz="1000" spc="20" dirty="0">
                <a:solidFill>
                  <a:srgbClr val="6078AD"/>
                </a:solidFill>
                <a:latin typeface="Calibri"/>
                <a:cs typeface="Calibri"/>
              </a:rPr>
              <a:t>coste </a:t>
            </a:r>
            <a:r>
              <a:rPr sz="1000" spc="15" dirty="0">
                <a:solidFill>
                  <a:srgbClr val="6078AD"/>
                </a:solidFill>
                <a:latin typeface="Calibri"/>
                <a:cs typeface="Calibri"/>
              </a:rPr>
              <a:t>de </a:t>
            </a:r>
            <a:r>
              <a:rPr sz="1000" spc="25" dirty="0">
                <a:solidFill>
                  <a:srgbClr val="6078AD"/>
                </a:solidFill>
                <a:latin typeface="Calibri"/>
                <a:cs typeface="Calibri"/>
              </a:rPr>
              <a:t>ges-  </a:t>
            </a:r>
            <a:r>
              <a:rPr sz="1000" spc="15" dirty="0">
                <a:solidFill>
                  <a:srgbClr val="6078AD"/>
                </a:solidFill>
                <a:latin typeface="Calibri"/>
                <a:cs typeface="Calibri"/>
              </a:rPr>
              <a:t>tión,</a:t>
            </a:r>
            <a:r>
              <a:rPr sz="1000" spc="-5" dirty="0">
                <a:solidFill>
                  <a:srgbClr val="6078AD"/>
                </a:solidFill>
                <a:latin typeface="Calibri"/>
                <a:cs typeface="Calibri"/>
              </a:rPr>
              <a:t> </a:t>
            </a:r>
            <a:r>
              <a:rPr sz="1000" spc="20" dirty="0">
                <a:solidFill>
                  <a:srgbClr val="6078AD"/>
                </a:solidFill>
                <a:latin typeface="Calibri"/>
                <a:cs typeface="Calibri"/>
              </a:rPr>
              <a:t>por</a:t>
            </a:r>
            <a:r>
              <a:rPr sz="1000" spc="-5" dirty="0">
                <a:solidFill>
                  <a:srgbClr val="6078AD"/>
                </a:solidFill>
                <a:latin typeface="Calibri"/>
                <a:cs typeface="Calibri"/>
              </a:rPr>
              <a:t> </a:t>
            </a:r>
            <a:r>
              <a:rPr sz="1000" spc="20" dirty="0">
                <a:solidFill>
                  <a:srgbClr val="6078AD"/>
                </a:solidFill>
                <a:latin typeface="Calibri"/>
                <a:cs typeface="Calibri"/>
              </a:rPr>
              <a:t>lo</a:t>
            </a:r>
            <a:r>
              <a:rPr sz="1000" spc="-5" dirty="0">
                <a:solidFill>
                  <a:srgbClr val="6078AD"/>
                </a:solidFill>
                <a:latin typeface="Calibri"/>
                <a:cs typeface="Calibri"/>
              </a:rPr>
              <a:t> </a:t>
            </a:r>
            <a:r>
              <a:rPr sz="1000" spc="30" dirty="0">
                <a:solidFill>
                  <a:srgbClr val="6078AD"/>
                </a:solidFill>
                <a:latin typeface="Calibri"/>
                <a:cs typeface="Calibri"/>
              </a:rPr>
              <a:t>tanto</a:t>
            </a:r>
            <a:r>
              <a:rPr sz="1000" spc="-5" dirty="0">
                <a:solidFill>
                  <a:srgbClr val="6078AD"/>
                </a:solidFill>
                <a:latin typeface="Calibri"/>
                <a:cs typeface="Calibri"/>
              </a:rPr>
              <a:t> </a:t>
            </a:r>
            <a:r>
              <a:rPr sz="1000" spc="10" dirty="0">
                <a:solidFill>
                  <a:srgbClr val="6078AD"/>
                </a:solidFill>
                <a:latin typeface="Calibri"/>
                <a:cs typeface="Calibri"/>
              </a:rPr>
              <a:t>el</a:t>
            </a:r>
            <a:r>
              <a:rPr sz="1000" spc="-5" dirty="0">
                <a:solidFill>
                  <a:srgbClr val="6078AD"/>
                </a:solidFill>
                <a:latin typeface="Calibri"/>
                <a:cs typeface="Calibri"/>
              </a:rPr>
              <a:t> </a:t>
            </a:r>
            <a:r>
              <a:rPr sz="1000" spc="15" dirty="0">
                <a:solidFill>
                  <a:srgbClr val="6078AD"/>
                </a:solidFill>
                <a:latin typeface="Calibri"/>
                <a:cs typeface="Calibri"/>
              </a:rPr>
              <a:t>interés</a:t>
            </a:r>
            <a:r>
              <a:rPr sz="1000" spc="-5" dirty="0">
                <a:solidFill>
                  <a:srgbClr val="6078AD"/>
                </a:solidFill>
                <a:latin typeface="Calibri"/>
                <a:cs typeface="Calibri"/>
              </a:rPr>
              <a:t> </a:t>
            </a:r>
            <a:r>
              <a:rPr sz="1000" spc="20" dirty="0">
                <a:solidFill>
                  <a:srgbClr val="6078AD"/>
                </a:solidFill>
                <a:latin typeface="Calibri"/>
                <a:cs typeface="Calibri"/>
              </a:rPr>
              <a:t>que</a:t>
            </a:r>
            <a:r>
              <a:rPr sz="1000" spc="-5" dirty="0">
                <a:solidFill>
                  <a:srgbClr val="6078AD"/>
                </a:solidFill>
                <a:latin typeface="Calibri"/>
                <a:cs typeface="Calibri"/>
              </a:rPr>
              <a:t> </a:t>
            </a:r>
            <a:r>
              <a:rPr sz="1000" spc="25" dirty="0">
                <a:solidFill>
                  <a:srgbClr val="6078AD"/>
                </a:solidFill>
                <a:latin typeface="Calibri"/>
                <a:cs typeface="Calibri"/>
              </a:rPr>
              <a:t>usted</a:t>
            </a:r>
            <a:r>
              <a:rPr sz="1000" spc="-5" dirty="0">
                <a:solidFill>
                  <a:srgbClr val="6078AD"/>
                </a:solidFill>
                <a:latin typeface="Calibri"/>
                <a:cs typeface="Calibri"/>
              </a:rPr>
              <a:t> </a:t>
            </a:r>
            <a:r>
              <a:rPr sz="1000" spc="15" dirty="0">
                <a:solidFill>
                  <a:srgbClr val="6078AD"/>
                </a:solidFill>
                <a:latin typeface="Calibri"/>
                <a:cs typeface="Calibri"/>
              </a:rPr>
              <a:t>recibe</a:t>
            </a:r>
            <a:r>
              <a:rPr sz="1000" dirty="0">
                <a:solidFill>
                  <a:srgbClr val="6078AD"/>
                </a:solidFill>
                <a:latin typeface="Calibri"/>
                <a:cs typeface="Calibri"/>
              </a:rPr>
              <a:t> </a:t>
            </a:r>
            <a:r>
              <a:rPr sz="1000" spc="15" dirty="0">
                <a:solidFill>
                  <a:srgbClr val="6078AD"/>
                </a:solidFill>
                <a:latin typeface="Calibri"/>
                <a:cs typeface="Calibri"/>
              </a:rPr>
              <a:t>es</a:t>
            </a:r>
            <a:r>
              <a:rPr sz="1000" spc="-5" dirty="0">
                <a:solidFill>
                  <a:srgbClr val="6078AD"/>
                </a:solidFill>
                <a:latin typeface="Calibri"/>
                <a:cs typeface="Calibri"/>
              </a:rPr>
              <a:t> </a:t>
            </a:r>
            <a:r>
              <a:rPr sz="1000" spc="25" dirty="0">
                <a:solidFill>
                  <a:srgbClr val="6078AD"/>
                </a:solidFill>
                <a:latin typeface="Calibri"/>
                <a:cs typeface="Calibri"/>
              </a:rPr>
              <a:t>algo</a:t>
            </a:r>
            <a:r>
              <a:rPr sz="1000" spc="-5" dirty="0">
                <a:solidFill>
                  <a:srgbClr val="6078AD"/>
                </a:solidFill>
                <a:latin typeface="Calibri"/>
                <a:cs typeface="Calibri"/>
              </a:rPr>
              <a:t> </a:t>
            </a:r>
            <a:r>
              <a:rPr sz="1000" spc="20" dirty="0">
                <a:solidFill>
                  <a:srgbClr val="6078AD"/>
                </a:solidFill>
                <a:latin typeface="Calibri"/>
                <a:cs typeface="Calibri"/>
              </a:rPr>
              <a:t>inferior</a:t>
            </a:r>
            <a:r>
              <a:rPr sz="1000" spc="-5" dirty="0">
                <a:solidFill>
                  <a:srgbClr val="6078AD"/>
                </a:solidFill>
                <a:latin typeface="Calibri"/>
                <a:cs typeface="Calibri"/>
              </a:rPr>
              <a:t> </a:t>
            </a:r>
            <a:r>
              <a:rPr sz="1000" spc="20" dirty="0">
                <a:solidFill>
                  <a:srgbClr val="6078AD"/>
                </a:solidFill>
                <a:latin typeface="Calibri"/>
                <a:cs typeface="Calibri"/>
              </a:rPr>
              <a:t>y</a:t>
            </a:r>
            <a:r>
              <a:rPr sz="1000" spc="-5" dirty="0">
                <a:solidFill>
                  <a:srgbClr val="6078AD"/>
                </a:solidFill>
                <a:latin typeface="Calibri"/>
                <a:cs typeface="Calibri"/>
              </a:rPr>
              <a:t> </a:t>
            </a:r>
            <a:r>
              <a:rPr sz="1000" spc="20" dirty="0">
                <a:solidFill>
                  <a:srgbClr val="6078AD"/>
                </a:solidFill>
                <a:latin typeface="Calibri"/>
                <a:cs typeface="Calibri"/>
              </a:rPr>
              <a:t>se</a:t>
            </a:r>
            <a:r>
              <a:rPr sz="1000" spc="-5" dirty="0">
                <a:solidFill>
                  <a:srgbClr val="6078AD"/>
                </a:solidFill>
                <a:latin typeface="Calibri"/>
                <a:cs typeface="Calibri"/>
              </a:rPr>
              <a:t> </a:t>
            </a:r>
            <a:r>
              <a:rPr sz="1000" spc="30" dirty="0">
                <a:solidFill>
                  <a:srgbClr val="6078AD"/>
                </a:solidFill>
                <a:latin typeface="Calibri"/>
                <a:cs typeface="Calibri"/>
              </a:rPr>
              <a:t>denomina</a:t>
            </a:r>
            <a:r>
              <a:rPr sz="1000" spc="-5" dirty="0">
                <a:solidFill>
                  <a:srgbClr val="6078AD"/>
                </a:solidFill>
                <a:latin typeface="Calibri"/>
                <a:cs typeface="Calibri"/>
              </a:rPr>
              <a:t> </a:t>
            </a:r>
            <a:r>
              <a:rPr sz="1000" spc="15" dirty="0">
                <a:solidFill>
                  <a:srgbClr val="6078AD"/>
                </a:solidFill>
                <a:latin typeface="Calibri"/>
                <a:cs typeface="Calibri"/>
              </a:rPr>
              <a:t>“Interés</a:t>
            </a:r>
            <a:r>
              <a:rPr sz="1000" spc="-5" dirty="0">
                <a:solidFill>
                  <a:srgbClr val="6078AD"/>
                </a:solidFill>
                <a:latin typeface="Calibri"/>
                <a:cs typeface="Calibri"/>
              </a:rPr>
              <a:t> </a:t>
            </a:r>
            <a:r>
              <a:rPr sz="1000" spc="15" dirty="0">
                <a:solidFill>
                  <a:srgbClr val="6078AD"/>
                </a:solidFill>
                <a:latin typeface="Calibri"/>
                <a:cs typeface="Calibri"/>
              </a:rPr>
              <a:t>Nominal”.</a:t>
            </a:r>
            <a:endParaRPr sz="1000">
              <a:latin typeface="Calibri"/>
              <a:cs typeface="Calibri"/>
            </a:endParaRPr>
          </a:p>
          <a:p>
            <a:pPr>
              <a:lnSpc>
                <a:spcPct val="100000"/>
              </a:lnSpc>
              <a:spcBef>
                <a:spcPts val="50"/>
              </a:spcBef>
            </a:pPr>
            <a:endParaRPr sz="1000">
              <a:latin typeface="Times New Roman"/>
              <a:cs typeface="Times New Roman"/>
            </a:endParaRPr>
          </a:p>
          <a:p>
            <a:pPr marL="12700">
              <a:lnSpc>
                <a:spcPct val="100000"/>
              </a:lnSpc>
            </a:pPr>
            <a:r>
              <a:rPr sz="1000" spc="10" dirty="0">
                <a:solidFill>
                  <a:srgbClr val="6078AD"/>
                </a:solidFill>
                <a:latin typeface="Calibri"/>
                <a:cs typeface="Calibri"/>
              </a:rPr>
              <a:t>Le</a:t>
            </a:r>
            <a:r>
              <a:rPr sz="1000" spc="-5" dirty="0">
                <a:solidFill>
                  <a:srgbClr val="6078AD"/>
                </a:solidFill>
                <a:latin typeface="Calibri"/>
                <a:cs typeface="Calibri"/>
              </a:rPr>
              <a:t> </a:t>
            </a:r>
            <a:r>
              <a:rPr sz="1000" spc="30" dirty="0">
                <a:solidFill>
                  <a:srgbClr val="6078AD"/>
                </a:solidFill>
                <a:latin typeface="Calibri"/>
                <a:cs typeface="Calibri"/>
              </a:rPr>
              <a:t>mostramos</a:t>
            </a:r>
            <a:r>
              <a:rPr sz="1000" spc="-5" dirty="0">
                <a:solidFill>
                  <a:srgbClr val="6078AD"/>
                </a:solidFill>
                <a:latin typeface="Calibri"/>
                <a:cs typeface="Calibri"/>
              </a:rPr>
              <a:t> </a:t>
            </a:r>
            <a:r>
              <a:rPr sz="1000" spc="25" dirty="0">
                <a:solidFill>
                  <a:srgbClr val="6078AD"/>
                </a:solidFill>
                <a:latin typeface="Calibri"/>
                <a:cs typeface="Calibri"/>
              </a:rPr>
              <a:t>cómo</a:t>
            </a:r>
            <a:r>
              <a:rPr sz="1000" spc="-5" dirty="0">
                <a:solidFill>
                  <a:srgbClr val="6078AD"/>
                </a:solidFill>
                <a:latin typeface="Calibri"/>
                <a:cs typeface="Calibri"/>
              </a:rPr>
              <a:t> </a:t>
            </a:r>
            <a:r>
              <a:rPr sz="1000" spc="15" dirty="0">
                <a:solidFill>
                  <a:srgbClr val="6078AD"/>
                </a:solidFill>
                <a:latin typeface="Calibri"/>
                <a:cs typeface="Calibri"/>
              </a:rPr>
              <a:t>calcularlo.</a:t>
            </a:r>
            <a:r>
              <a:rPr sz="1000" spc="-5" dirty="0">
                <a:solidFill>
                  <a:srgbClr val="6078AD"/>
                </a:solidFill>
                <a:latin typeface="Calibri"/>
                <a:cs typeface="Calibri"/>
              </a:rPr>
              <a:t> </a:t>
            </a:r>
            <a:r>
              <a:rPr sz="1000" spc="10" dirty="0">
                <a:solidFill>
                  <a:srgbClr val="6078AD"/>
                </a:solidFill>
                <a:latin typeface="Calibri"/>
                <a:cs typeface="Calibri"/>
              </a:rPr>
              <a:t>¡No</a:t>
            </a:r>
            <a:r>
              <a:rPr sz="1000" spc="-5" dirty="0">
                <a:solidFill>
                  <a:srgbClr val="6078AD"/>
                </a:solidFill>
                <a:latin typeface="Calibri"/>
                <a:cs typeface="Calibri"/>
              </a:rPr>
              <a:t> </a:t>
            </a:r>
            <a:r>
              <a:rPr sz="1000" spc="20" dirty="0">
                <a:solidFill>
                  <a:srgbClr val="6078AD"/>
                </a:solidFill>
                <a:latin typeface="Calibri"/>
                <a:cs typeface="Calibri"/>
              </a:rPr>
              <a:t>todo</a:t>
            </a:r>
            <a:r>
              <a:rPr sz="1000" spc="-5" dirty="0">
                <a:solidFill>
                  <a:srgbClr val="6078AD"/>
                </a:solidFill>
                <a:latin typeface="Calibri"/>
                <a:cs typeface="Calibri"/>
              </a:rPr>
              <a:t> </a:t>
            </a:r>
            <a:r>
              <a:rPr sz="1000" spc="15" dirty="0">
                <a:solidFill>
                  <a:srgbClr val="6078AD"/>
                </a:solidFill>
                <a:latin typeface="Calibri"/>
                <a:cs typeface="Calibri"/>
              </a:rPr>
              <a:t>es</a:t>
            </a:r>
            <a:r>
              <a:rPr sz="1000" spc="-5" dirty="0">
                <a:solidFill>
                  <a:srgbClr val="6078AD"/>
                </a:solidFill>
                <a:latin typeface="Calibri"/>
                <a:cs typeface="Calibri"/>
              </a:rPr>
              <a:t> </a:t>
            </a:r>
            <a:r>
              <a:rPr sz="1000" spc="20" dirty="0">
                <a:solidFill>
                  <a:srgbClr val="6078AD"/>
                </a:solidFill>
                <a:latin typeface="Calibri"/>
                <a:cs typeface="Calibri"/>
              </a:rPr>
              <a:t>lo</a:t>
            </a:r>
            <a:r>
              <a:rPr sz="1000" spc="-5" dirty="0">
                <a:solidFill>
                  <a:srgbClr val="6078AD"/>
                </a:solidFill>
                <a:latin typeface="Calibri"/>
                <a:cs typeface="Calibri"/>
              </a:rPr>
              <a:t> </a:t>
            </a:r>
            <a:r>
              <a:rPr sz="1000" spc="20" dirty="0">
                <a:solidFill>
                  <a:srgbClr val="6078AD"/>
                </a:solidFill>
                <a:latin typeface="Calibri"/>
                <a:cs typeface="Calibri"/>
              </a:rPr>
              <a:t>que</a:t>
            </a:r>
            <a:r>
              <a:rPr sz="1000" spc="-5" dirty="0">
                <a:solidFill>
                  <a:srgbClr val="6078AD"/>
                </a:solidFill>
                <a:latin typeface="Calibri"/>
                <a:cs typeface="Calibri"/>
              </a:rPr>
              <a:t> </a:t>
            </a:r>
            <a:r>
              <a:rPr sz="1000" dirty="0">
                <a:solidFill>
                  <a:srgbClr val="6078AD"/>
                </a:solidFill>
                <a:latin typeface="Calibri"/>
                <a:cs typeface="Calibri"/>
              </a:rPr>
              <a:t>parece!:</a:t>
            </a:r>
            <a:endParaRPr sz="1000">
              <a:latin typeface="Calibri"/>
              <a:cs typeface="Calibri"/>
            </a:endParaRPr>
          </a:p>
          <a:p>
            <a:pPr>
              <a:lnSpc>
                <a:spcPct val="100000"/>
              </a:lnSpc>
              <a:spcBef>
                <a:spcPts val="50"/>
              </a:spcBef>
            </a:pPr>
            <a:endParaRPr sz="1000">
              <a:latin typeface="Times New Roman"/>
              <a:cs typeface="Times New Roman"/>
            </a:endParaRPr>
          </a:p>
          <a:p>
            <a:pPr marL="12700">
              <a:lnSpc>
                <a:spcPct val="100000"/>
              </a:lnSpc>
            </a:pPr>
            <a:r>
              <a:rPr sz="1000" spc="35" dirty="0">
                <a:solidFill>
                  <a:srgbClr val="6078AD"/>
                </a:solidFill>
                <a:latin typeface="Calibri"/>
                <a:cs typeface="Calibri"/>
              </a:rPr>
              <a:t>Supongamos</a:t>
            </a:r>
            <a:r>
              <a:rPr sz="1000" spc="-5" dirty="0">
                <a:solidFill>
                  <a:srgbClr val="6078AD"/>
                </a:solidFill>
                <a:latin typeface="Calibri"/>
                <a:cs typeface="Calibri"/>
              </a:rPr>
              <a:t> </a:t>
            </a:r>
            <a:r>
              <a:rPr sz="1000" spc="20" dirty="0">
                <a:solidFill>
                  <a:srgbClr val="6078AD"/>
                </a:solidFill>
                <a:latin typeface="Calibri"/>
                <a:cs typeface="Calibri"/>
              </a:rPr>
              <a:t>que</a:t>
            </a:r>
            <a:r>
              <a:rPr sz="1000" spc="-5" dirty="0">
                <a:solidFill>
                  <a:srgbClr val="6078AD"/>
                </a:solidFill>
                <a:latin typeface="Calibri"/>
                <a:cs typeface="Calibri"/>
              </a:rPr>
              <a:t> </a:t>
            </a:r>
            <a:r>
              <a:rPr sz="1000" spc="15" dirty="0">
                <a:solidFill>
                  <a:srgbClr val="6078AD"/>
                </a:solidFill>
                <a:latin typeface="Calibri"/>
                <a:cs typeface="Calibri"/>
              </a:rPr>
              <a:t>le</a:t>
            </a:r>
            <a:r>
              <a:rPr sz="1000" spc="-5" dirty="0">
                <a:solidFill>
                  <a:srgbClr val="6078AD"/>
                </a:solidFill>
                <a:latin typeface="Calibri"/>
                <a:cs typeface="Calibri"/>
              </a:rPr>
              <a:t> </a:t>
            </a:r>
            <a:r>
              <a:rPr sz="1000" spc="20" dirty="0">
                <a:solidFill>
                  <a:srgbClr val="6078AD"/>
                </a:solidFill>
                <a:latin typeface="Calibri"/>
                <a:cs typeface="Calibri"/>
              </a:rPr>
              <a:t>ofrecen</a:t>
            </a:r>
            <a:r>
              <a:rPr sz="1000" spc="-5" dirty="0">
                <a:solidFill>
                  <a:srgbClr val="6078AD"/>
                </a:solidFill>
                <a:latin typeface="Calibri"/>
                <a:cs typeface="Calibri"/>
              </a:rPr>
              <a:t> </a:t>
            </a:r>
            <a:r>
              <a:rPr sz="1000" spc="40" dirty="0">
                <a:solidFill>
                  <a:srgbClr val="6078AD"/>
                </a:solidFill>
                <a:latin typeface="Calibri"/>
                <a:cs typeface="Calibri"/>
              </a:rPr>
              <a:t>un</a:t>
            </a:r>
            <a:r>
              <a:rPr sz="1000" spc="-5" dirty="0">
                <a:solidFill>
                  <a:srgbClr val="6078AD"/>
                </a:solidFill>
                <a:latin typeface="Calibri"/>
                <a:cs typeface="Calibri"/>
              </a:rPr>
              <a:t> </a:t>
            </a:r>
            <a:r>
              <a:rPr sz="1000" spc="50" dirty="0">
                <a:solidFill>
                  <a:srgbClr val="6078AD"/>
                </a:solidFill>
                <a:latin typeface="Calibri"/>
                <a:cs typeface="Calibri"/>
              </a:rPr>
              <a:t>3%</a:t>
            </a:r>
            <a:r>
              <a:rPr sz="1000" spc="-5" dirty="0">
                <a:solidFill>
                  <a:srgbClr val="6078AD"/>
                </a:solidFill>
                <a:latin typeface="Calibri"/>
                <a:cs typeface="Calibri"/>
              </a:rPr>
              <a:t> T.A.E. </a:t>
            </a:r>
            <a:r>
              <a:rPr sz="1000" spc="40" dirty="0">
                <a:solidFill>
                  <a:srgbClr val="6078AD"/>
                </a:solidFill>
                <a:latin typeface="Calibri"/>
                <a:cs typeface="Calibri"/>
              </a:rPr>
              <a:t>a</a:t>
            </a:r>
            <a:r>
              <a:rPr sz="1000" spc="-5" dirty="0">
                <a:solidFill>
                  <a:srgbClr val="6078AD"/>
                </a:solidFill>
                <a:latin typeface="Calibri"/>
                <a:cs typeface="Calibri"/>
              </a:rPr>
              <a:t> </a:t>
            </a:r>
            <a:r>
              <a:rPr sz="1000" spc="40" dirty="0">
                <a:solidFill>
                  <a:srgbClr val="6078AD"/>
                </a:solidFill>
                <a:latin typeface="Calibri"/>
                <a:cs typeface="Calibri"/>
              </a:rPr>
              <a:t>3</a:t>
            </a:r>
            <a:r>
              <a:rPr sz="1000" spc="-5" dirty="0">
                <a:solidFill>
                  <a:srgbClr val="6078AD"/>
                </a:solidFill>
                <a:latin typeface="Calibri"/>
                <a:cs typeface="Calibri"/>
              </a:rPr>
              <a:t> </a:t>
            </a:r>
            <a:r>
              <a:rPr sz="1000" spc="30" dirty="0">
                <a:solidFill>
                  <a:srgbClr val="6078AD"/>
                </a:solidFill>
                <a:latin typeface="Calibri"/>
                <a:cs typeface="Calibri"/>
              </a:rPr>
              <a:t>meses</a:t>
            </a:r>
            <a:r>
              <a:rPr sz="1000" spc="-5" dirty="0">
                <a:solidFill>
                  <a:srgbClr val="6078AD"/>
                </a:solidFill>
                <a:latin typeface="Calibri"/>
                <a:cs typeface="Calibri"/>
              </a:rPr>
              <a:t> </a:t>
            </a:r>
            <a:r>
              <a:rPr sz="1000" spc="20" dirty="0">
                <a:solidFill>
                  <a:srgbClr val="6078AD"/>
                </a:solidFill>
                <a:latin typeface="Calibri"/>
                <a:cs typeface="Calibri"/>
              </a:rPr>
              <a:t>por</a:t>
            </a:r>
            <a:r>
              <a:rPr sz="1000" spc="-5" dirty="0">
                <a:solidFill>
                  <a:srgbClr val="6078AD"/>
                </a:solidFill>
                <a:latin typeface="Calibri"/>
                <a:cs typeface="Calibri"/>
              </a:rPr>
              <a:t> </a:t>
            </a:r>
            <a:r>
              <a:rPr sz="1000" spc="35" dirty="0">
                <a:solidFill>
                  <a:srgbClr val="6078AD"/>
                </a:solidFill>
                <a:latin typeface="Calibri"/>
                <a:cs typeface="Calibri"/>
              </a:rPr>
              <a:t>una</a:t>
            </a:r>
            <a:r>
              <a:rPr sz="1000" dirty="0">
                <a:solidFill>
                  <a:srgbClr val="6078AD"/>
                </a:solidFill>
                <a:latin typeface="Calibri"/>
                <a:cs typeface="Calibri"/>
              </a:rPr>
              <a:t> </a:t>
            </a:r>
            <a:r>
              <a:rPr sz="1000" spc="20" dirty="0">
                <a:solidFill>
                  <a:srgbClr val="6078AD"/>
                </a:solidFill>
                <a:latin typeface="Calibri"/>
                <a:cs typeface="Calibri"/>
              </a:rPr>
              <a:t>inversión</a:t>
            </a:r>
            <a:r>
              <a:rPr sz="1000" spc="-5" dirty="0">
                <a:solidFill>
                  <a:srgbClr val="6078AD"/>
                </a:solidFill>
                <a:latin typeface="Calibri"/>
                <a:cs typeface="Calibri"/>
              </a:rPr>
              <a:t> </a:t>
            </a:r>
            <a:r>
              <a:rPr sz="1000" spc="15" dirty="0">
                <a:solidFill>
                  <a:srgbClr val="6078AD"/>
                </a:solidFill>
                <a:latin typeface="Calibri"/>
                <a:cs typeface="Calibri"/>
              </a:rPr>
              <a:t>de</a:t>
            </a:r>
            <a:r>
              <a:rPr sz="1000" spc="-5" dirty="0">
                <a:solidFill>
                  <a:srgbClr val="6078AD"/>
                </a:solidFill>
                <a:latin typeface="Calibri"/>
                <a:cs typeface="Calibri"/>
              </a:rPr>
              <a:t> </a:t>
            </a:r>
            <a:r>
              <a:rPr sz="1000" spc="30" dirty="0">
                <a:solidFill>
                  <a:srgbClr val="6078AD"/>
                </a:solidFill>
                <a:latin typeface="Calibri"/>
                <a:cs typeface="Calibri"/>
              </a:rPr>
              <a:t>10.000</a:t>
            </a:r>
            <a:r>
              <a:rPr sz="1000" spc="-5" dirty="0">
                <a:solidFill>
                  <a:srgbClr val="6078AD"/>
                </a:solidFill>
                <a:latin typeface="Calibri"/>
                <a:cs typeface="Calibri"/>
              </a:rPr>
              <a:t> </a:t>
            </a:r>
            <a:r>
              <a:rPr sz="1000" spc="5" dirty="0">
                <a:solidFill>
                  <a:srgbClr val="6078AD"/>
                </a:solidFill>
                <a:latin typeface="Calibri"/>
                <a:cs typeface="Calibri"/>
              </a:rPr>
              <a:t>€:</a:t>
            </a:r>
            <a:endParaRPr sz="1000">
              <a:latin typeface="Calibri"/>
              <a:cs typeface="Calibri"/>
            </a:endParaRPr>
          </a:p>
        </p:txBody>
      </p:sp>
      <p:sp>
        <p:nvSpPr>
          <p:cNvPr id="22" name="object 22"/>
          <p:cNvSpPr txBox="1"/>
          <p:nvPr/>
        </p:nvSpPr>
        <p:spPr>
          <a:xfrm>
            <a:off x="1431201" y="8541943"/>
            <a:ext cx="130810" cy="787400"/>
          </a:xfrm>
          <a:prstGeom prst="rect">
            <a:avLst/>
          </a:prstGeom>
        </p:spPr>
        <p:txBody>
          <a:bodyPr vert="horz" wrap="square" lIns="0" tIns="12700" rIns="0" bIns="0" rtlCol="0">
            <a:spAutoFit/>
          </a:bodyPr>
          <a:lstStyle/>
          <a:p>
            <a:pPr marL="12700">
              <a:lnSpc>
                <a:spcPct val="100000"/>
              </a:lnSpc>
              <a:spcBef>
                <a:spcPts val="100"/>
              </a:spcBef>
            </a:pPr>
            <a:r>
              <a:rPr sz="1000" spc="10" dirty="0">
                <a:solidFill>
                  <a:srgbClr val="6078AD"/>
                </a:solidFill>
                <a:latin typeface="Calibri"/>
                <a:cs typeface="Calibri"/>
              </a:rPr>
              <a:t>1.</a:t>
            </a:r>
            <a:endParaRPr sz="1000">
              <a:latin typeface="Calibri"/>
              <a:cs typeface="Calibri"/>
            </a:endParaRPr>
          </a:p>
          <a:p>
            <a:pPr marL="12700">
              <a:lnSpc>
                <a:spcPct val="100000"/>
              </a:lnSpc>
            </a:pPr>
            <a:r>
              <a:rPr sz="1000" dirty="0">
                <a:solidFill>
                  <a:srgbClr val="6078AD"/>
                </a:solidFill>
                <a:latin typeface="Calibri"/>
                <a:cs typeface="Calibri"/>
              </a:rPr>
              <a:t>2.</a:t>
            </a:r>
            <a:endParaRPr sz="1000">
              <a:latin typeface="Calibri"/>
              <a:cs typeface="Calibri"/>
            </a:endParaRPr>
          </a:p>
          <a:p>
            <a:pPr marL="12700">
              <a:lnSpc>
                <a:spcPct val="100000"/>
              </a:lnSpc>
            </a:pPr>
            <a:r>
              <a:rPr sz="1000" spc="5" dirty="0">
                <a:solidFill>
                  <a:srgbClr val="6078AD"/>
                </a:solidFill>
                <a:latin typeface="Calibri"/>
                <a:cs typeface="Calibri"/>
              </a:rPr>
              <a:t>3.</a:t>
            </a:r>
            <a:endParaRPr sz="1000">
              <a:latin typeface="Calibri"/>
              <a:cs typeface="Calibri"/>
            </a:endParaRPr>
          </a:p>
          <a:p>
            <a:pPr marL="12700">
              <a:lnSpc>
                <a:spcPct val="100000"/>
              </a:lnSpc>
            </a:pPr>
            <a:r>
              <a:rPr sz="1000" spc="30" dirty="0">
                <a:solidFill>
                  <a:srgbClr val="6078AD"/>
                </a:solidFill>
                <a:latin typeface="Calibri"/>
                <a:cs typeface="Calibri"/>
              </a:rPr>
              <a:t>4.</a:t>
            </a:r>
            <a:endParaRPr sz="1000">
              <a:latin typeface="Calibri"/>
              <a:cs typeface="Calibri"/>
            </a:endParaRPr>
          </a:p>
          <a:p>
            <a:pPr marL="12700">
              <a:lnSpc>
                <a:spcPct val="100000"/>
              </a:lnSpc>
            </a:pPr>
            <a:r>
              <a:rPr sz="1000" spc="10" dirty="0">
                <a:solidFill>
                  <a:srgbClr val="6078AD"/>
                </a:solidFill>
                <a:latin typeface="Calibri"/>
                <a:cs typeface="Calibri"/>
              </a:rPr>
              <a:t>5.</a:t>
            </a:r>
            <a:endParaRPr sz="1000">
              <a:latin typeface="Calibri"/>
              <a:cs typeface="Calibri"/>
            </a:endParaRPr>
          </a:p>
        </p:txBody>
      </p:sp>
      <p:sp>
        <p:nvSpPr>
          <p:cNvPr id="23" name="object 23"/>
          <p:cNvSpPr txBox="1"/>
          <p:nvPr/>
        </p:nvSpPr>
        <p:spPr>
          <a:xfrm>
            <a:off x="1888401" y="8541943"/>
            <a:ext cx="3642360" cy="787400"/>
          </a:xfrm>
          <a:prstGeom prst="rect">
            <a:avLst/>
          </a:prstGeom>
        </p:spPr>
        <p:txBody>
          <a:bodyPr vert="horz" wrap="square" lIns="0" tIns="12700" rIns="0" bIns="0" rtlCol="0">
            <a:spAutoFit/>
          </a:bodyPr>
          <a:lstStyle/>
          <a:p>
            <a:pPr marL="12700" marR="5080">
              <a:lnSpc>
                <a:spcPct val="100000"/>
              </a:lnSpc>
              <a:spcBef>
                <a:spcPts val="100"/>
              </a:spcBef>
            </a:pPr>
            <a:r>
              <a:rPr sz="1000" spc="50" dirty="0">
                <a:solidFill>
                  <a:srgbClr val="6078AD"/>
                </a:solidFill>
                <a:latin typeface="Calibri"/>
                <a:cs typeface="Calibri"/>
              </a:rPr>
              <a:t>3%</a:t>
            </a:r>
            <a:r>
              <a:rPr sz="1000" dirty="0">
                <a:solidFill>
                  <a:srgbClr val="6078AD"/>
                </a:solidFill>
                <a:latin typeface="Calibri"/>
                <a:cs typeface="Calibri"/>
              </a:rPr>
              <a:t> </a:t>
            </a:r>
            <a:r>
              <a:rPr sz="1000" spc="-5" dirty="0">
                <a:solidFill>
                  <a:srgbClr val="6078AD"/>
                </a:solidFill>
                <a:latin typeface="Calibri"/>
                <a:cs typeface="Calibri"/>
              </a:rPr>
              <a:t>(T.A.E.)</a:t>
            </a:r>
            <a:r>
              <a:rPr sz="1000" dirty="0">
                <a:solidFill>
                  <a:srgbClr val="6078AD"/>
                </a:solidFill>
                <a:latin typeface="Calibri"/>
                <a:cs typeface="Calibri"/>
              </a:rPr>
              <a:t> </a:t>
            </a:r>
            <a:r>
              <a:rPr sz="1000" spc="25" dirty="0">
                <a:solidFill>
                  <a:srgbClr val="6078AD"/>
                </a:solidFill>
                <a:latin typeface="Calibri"/>
                <a:cs typeface="Calibri"/>
              </a:rPr>
              <a:t>–0,10</a:t>
            </a:r>
            <a:r>
              <a:rPr sz="1000" dirty="0">
                <a:solidFill>
                  <a:srgbClr val="6078AD"/>
                </a:solidFill>
                <a:latin typeface="Calibri"/>
                <a:cs typeface="Calibri"/>
              </a:rPr>
              <a:t> </a:t>
            </a:r>
            <a:r>
              <a:rPr sz="1000" spc="15" dirty="0">
                <a:solidFill>
                  <a:srgbClr val="6078AD"/>
                </a:solidFill>
                <a:latin typeface="Calibri"/>
                <a:cs typeface="Calibri"/>
              </a:rPr>
              <a:t>(Coste</a:t>
            </a:r>
            <a:r>
              <a:rPr sz="1000" spc="5" dirty="0">
                <a:solidFill>
                  <a:srgbClr val="6078AD"/>
                </a:solidFill>
                <a:latin typeface="Calibri"/>
                <a:cs typeface="Calibri"/>
              </a:rPr>
              <a:t> </a:t>
            </a:r>
            <a:r>
              <a:rPr sz="1000" spc="15" dirty="0">
                <a:solidFill>
                  <a:srgbClr val="6078AD"/>
                </a:solidFill>
                <a:latin typeface="Calibri"/>
                <a:cs typeface="Calibri"/>
              </a:rPr>
              <a:t>de</a:t>
            </a:r>
            <a:r>
              <a:rPr sz="1000" dirty="0">
                <a:solidFill>
                  <a:srgbClr val="6078AD"/>
                </a:solidFill>
                <a:latin typeface="Calibri"/>
                <a:cs typeface="Calibri"/>
              </a:rPr>
              <a:t> </a:t>
            </a:r>
            <a:r>
              <a:rPr sz="1000" spc="15" dirty="0">
                <a:solidFill>
                  <a:srgbClr val="6078AD"/>
                </a:solidFill>
                <a:latin typeface="Calibri"/>
                <a:cs typeface="Calibri"/>
              </a:rPr>
              <a:t>Gestión)</a:t>
            </a:r>
            <a:r>
              <a:rPr sz="1000" dirty="0">
                <a:solidFill>
                  <a:srgbClr val="6078AD"/>
                </a:solidFill>
                <a:latin typeface="Calibri"/>
                <a:cs typeface="Calibri"/>
              </a:rPr>
              <a:t> </a:t>
            </a:r>
            <a:r>
              <a:rPr sz="1000" spc="50" dirty="0">
                <a:solidFill>
                  <a:srgbClr val="6078AD"/>
                </a:solidFill>
                <a:latin typeface="Calibri"/>
                <a:cs typeface="Calibri"/>
              </a:rPr>
              <a:t>=</a:t>
            </a:r>
            <a:r>
              <a:rPr sz="1000" dirty="0">
                <a:solidFill>
                  <a:srgbClr val="6078AD"/>
                </a:solidFill>
                <a:latin typeface="Calibri"/>
                <a:cs typeface="Calibri"/>
              </a:rPr>
              <a:t> </a:t>
            </a:r>
            <a:r>
              <a:rPr sz="1000" spc="20" dirty="0">
                <a:solidFill>
                  <a:srgbClr val="6078AD"/>
                </a:solidFill>
                <a:latin typeface="Calibri"/>
                <a:cs typeface="Calibri"/>
              </a:rPr>
              <a:t>2,9%</a:t>
            </a:r>
            <a:r>
              <a:rPr sz="1000" spc="5" dirty="0">
                <a:solidFill>
                  <a:srgbClr val="6078AD"/>
                </a:solidFill>
                <a:latin typeface="Calibri"/>
                <a:cs typeface="Calibri"/>
              </a:rPr>
              <a:t> </a:t>
            </a:r>
            <a:r>
              <a:rPr sz="1000" spc="15" dirty="0">
                <a:solidFill>
                  <a:srgbClr val="6078AD"/>
                </a:solidFill>
                <a:latin typeface="Calibri"/>
                <a:cs typeface="Calibri"/>
              </a:rPr>
              <a:t>Interés</a:t>
            </a:r>
            <a:r>
              <a:rPr sz="1000" dirty="0">
                <a:solidFill>
                  <a:srgbClr val="6078AD"/>
                </a:solidFill>
                <a:latin typeface="Calibri"/>
                <a:cs typeface="Calibri"/>
              </a:rPr>
              <a:t> </a:t>
            </a:r>
            <a:r>
              <a:rPr sz="1000" spc="30" dirty="0">
                <a:solidFill>
                  <a:srgbClr val="6078AD"/>
                </a:solidFill>
                <a:latin typeface="Calibri"/>
                <a:cs typeface="Calibri"/>
              </a:rPr>
              <a:t>Nominal</a:t>
            </a:r>
            <a:r>
              <a:rPr sz="1000" dirty="0">
                <a:solidFill>
                  <a:srgbClr val="6078AD"/>
                </a:solidFill>
                <a:latin typeface="Calibri"/>
                <a:cs typeface="Calibri"/>
              </a:rPr>
              <a:t> </a:t>
            </a:r>
            <a:r>
              <a:rPr sz="1000" spc="-5" dirty="0">
                <a:solidFill>
                  <a:srgbClr val="6078AD"/>
                </a:solidFill>
                <a:latin typeface="Calibri"/>
                <a:cs typeface="Calibri"/>
              </a:rPr>
              <a:t>(REAL).  </a:t>
            </a:r>
            <a:r>
              <a:rPr sz="1000" spc="20" dirty="0">
                <a:solidFill>
                  <a:srgbClr val="6078AD"/>
                </a:solidFill>
                <a:latin typeface="Calibri"/>
                <a:cs typeface="Calibri"/>
              </a:rPr>
              <a:t>2,9% </a:t>
            </a:r>
            <a:r>
              <a:rPr sz="1000" spc="-15" dirty="0">
                <a:solidFill>
                  <a:srgbClr val="6078AD"/>
                </a:solidFill>
                <a:latin typeface="Calibri"/>
                <a:cs typeface="Calibri"/>
              </a:rPr>
              <a:t>: </a:t>
            </a:r>
            <a:r>
              <a:rPr sz="1000" spc="35" dirty="0">
                <a:solidFill>
                  <a:srgbClr val="6078AD"/>
                </a:solidFill>
                <a:latin typeface="Calibri"/>
                <a:cs typeface="Calibri"/>
              </a:rPr>
              <a:t>12 </a:t>
            </a:r>
            <a:r>
              <a:rPr sz="1000" spc="30" dirty="0">
                <a:solidFill>
                  <a:srgbClr val="6078AD"/>
                </a:solidFill>
                <a:latin typeface="Calibri"/>
                <a:cs typeface="Calibri"/>
              </a:rPr>
              <a:t>meses </a:t>
            </a:r>
            <a:r>
              <a:rPr sz="1000" spc="50" dirty="0">
                <a:solidFill>
                  <a:srgbClr val="6078AD"/>
                </a:solidFill>
                <a:latin typeface="Calibri"/>
                <a:cs typeface="Calibri"/>
              </a:rPr>
              <a:t>=</a:t>
            </a:r>
            <a:r>
              <a:rPr sz="1000" spc="-160" dirty="0">
                <a:solidFill>
                  <a:srgbClr val="6078AD"/>
                </a:solidFill>
                <a:latin typeface="Calibri"/>
                <a:cs typeface="Calibri"/>
              </a:rPr>
              <a:t> </a:t>
            </a:r>
            <a:r>
              <a:rPr sz="1000" spc="25" dirty="0">
                <a:solidFill>
                  <a:srgbClr val="6078AD"/>
                </a:solidFill>
                <a:latin typeface="Calibri"/>
                <a:cs typeface="Calibri"/>
              </a:rPr>
              <a:t>0,24166% cada </a:t>
            </a:r>
            <a:r>
              <a:rPr sz="1000" spc="20" dirty="0">
                <a:solidFill>
                  <a:srgbClr val="6078AD"/>
                </a:solidFill>
                <a:latin typeface="Calibri"/>
                <a:cs typeface="Calibri"/>
              </a:rPr>
              <a:t>mes.</a:t>
            </a:r>
            <a:endParaRPr sz="1000">
              <a:latin typeface="Calibri"/>
              <a:cs typeface="Calibri"/>
            </a:endParaRPr>
          </a:p>
          <a:p>
            <a:pPr marL="12700">
              <a:lnSpc>
                <a:spcPct val="100000"/>
              </a:lnSpc>
            </a:pPr>
            <a:r>
              <a:rPr sz="1000" spc="25" dirty="0">
                <a:solidFill>
                  <a:srgbClr val="6078AD"/>
                </a:solidFill>
                <a:latin typeface="Calibri"/>
                <a:cs typeface="Calibri"/>
              </a:rPr>
              <a:t>0,24166%</a:t>
            </a:r>
            <a:r>
              <a:rPr sz="1000" spc="-10" dirty="0">
                <a:solidFill>
                  <a:srgbClr val="6078AD"/>
                </a:solidFill>
                <a:latin typeface="Calibri"/>
                <a:cs typeface="Calibri"/>
              </a:rPr>
              <a:t> </a:t>
            </a:r>
            <a:r>
              <a:rPr sz="1000" spc="80" dirty="0">
                <a:solidFill>
                  <a:srgbClr val="6078AD"/>
                </a:solidFill>
                <a:latin typeface="Calibri"/>
                <a:cs typeface="Calibri"/>
              </a:rPr>
              <a:t>x</a:t>
            </a:r>
            <a:r>
              <a:rPr sz="1000" spc="-5" dirty="0">
                <a:solidFill>
                  <a:srgbClr val="6078AD"/>
                </a:solidFill>
                <a:latin typeface="Calibri"/>
                <a:cs typeface="Calibri"/>
              </a:rPr>
              <a:t> </a:t>
            </a:r>
            <a:r>
              <a:rPr sz="1000" spc="40" dirty="0">
                <a:solidFill>
                  <a:srgbClr val="6078AD"/>
                </a:solidFill>
                <a:latin typeface="Calibri"/>
                <a:cs typeface="Calibri"/>
              </a:rPr>
              <a:t>3</a:t>
            </a:r>
            <a:r>
              <a:rPr sz="1000" spc="-5" dirty="0">
                <a:solidFill>
                  <a:srgbClr val="6078AD"/>
                </a:solidFill>
                <a:latin typeface="Calibri"/>
                <a:cs typeface="Calibri"/>
              </a:rPr>
              <a:t> </a:t>
            </a:r>
            <a:r>
              <a:rPr sz="1000" spc="30" dirty="0">
                <a:solidFill>
                  <a:srgbClr val="6078AD"/>
                </a:solidFill>
                <a:latin typeface="Calibri"/>
                <a:cs typeface="Calibri"/>
              </a:rPr>
              <a:t>meses</a:t>
            </a:r>
            <a:r>
              <a:rPr sz="1000" spc="-5" dirty="0">
                <a:solidFill>
                  <a:srgbClr val="6078AD"/>
                </a:solidFill>
                <a:latin typeface="Calibri"/>
                <a:cs typeface="Calibri"/>
              </a:rPr>
              <a:t> </a:t>
            </a:r>
            <a:r>
              <a:rPr sz="1000" spc="50" dirty="0">
                <a:solidFill>
                  <a:srgbClr val="6078AD"/>
                </a:solidFill>
                <a:latin typeface="Calibri"/>
                <a:cs typeface="Calibri"/>
              </a:rPr>
              <a:t>=</a:t>
            </a:r>
            <a:r>
              <a:rPr sz="1000" spc="-5" dirty="0">
                <a:solidFill>
                  <a:srgbClr val="6078AD"/>
                </a:solidFill>
                <a:latin typeface="Calibri"/>
                <a:cs typeface="Calibri"/>
              </a:rPr>
              <a:t> </a:t>
            </a:r>
            <a:r>
              <a:rPr sz="1000" spc="25" dirty="0">
                <a:solidFill>
                  <a:srgbClr val="6078AD"/>
                </a:solidFill>
                <a:latin typeface="Calibri"/>
                <a:cs typeface="Calibri"/>
              </a:rPr>
              <a:t>0,72499%</a:t>
            </a:r>
            <a:r>
              <a:rPr sz="1000" spc="-5" dirty="0">
                <a:solidFill>
                  <a:srgbClr val="6078AD"/>
                </a:solidFill>
                <a:latin typeface="Calibri"/>
                <a:cs typeface="Calibri"/>
              </a:rPr>
              <a:t> </a:t>
            </a:r>
            <a:r>
              <a:rPr sz="1000" spc="15" dirty="0">
                <a:solidFill>
                  <a:srgbClr val="6078AD"/>
                </a:solidFill>
                <a:latin typeface="Calibri"/>
                <a:cs typeface="Calibri"/>
              </a:rPr>
              <a:t>Interés</a:t>
            </a:r>
            <a:r>
              <a:rPr sz="1000" spc="-5" dirty="0">
                <a:solidFill>
                  <a:srgbClr val="6078AD"/>
                </a:solidFill>
                <a:latin typeface="Calibri"/>
                <a:cs typeface="Calibri"/>
              </a:rPr>
              <a:t> </a:t>
            </a:r>
            <a:r>
              <a:rPr sz="1000" spc="15" dirty="0">
                <a:solidFill>
                  <a:srgbClr val="6078AD"/>
                </a:solidFill>
                <a:latin typeface="Calibri"/>
                <a:cs typeface="Calibri"/>
              </a:rPr>
              <a:t>Total</a:t>
            </a:r>
            <a:r>
              <a:rPr sz="1000" spc="-5" dirty="0">
                <a:solidFill>
                  <a:srgbClr val="6078AD"/>
                </a:solidFill>
                <a:latin typeface="Calibri"/>
                <a:cs typeface="Calibri"/>
              </a:rPr>
              <a:t> </a:t>
            </a:r>
            <a:r>
              <a:rPr sz="1000" spc="10" dirty="0">
                <a:solidFill>
                  <a:srgbClr val="6078AD"/>
                </a:solidFill>
                <a:latin typeface="Calibri"/>
                <a:cs typeface="Calibri"/>
              </a:rPr>
              <a:t>Trimestre.</a:t>
            </a:r>
            <a:endParaRPr sz="1000">
              <a:latin typeface="Calibri"/>
              <a:cs typeface="Calibri"/>
            </a:endParaRPr>
          </a:p>
          <a:p>
            <a:pPr marL="12700">
              <a:lnSpc>
                <a:spcPct val="100000"/>
              </a:lnSpc>
            </a:pPr>
            <a:r>
              <a:rPr sz="1000" spc="30" dirty="0">
                <a:solidFill>
                  <a:srgbClr val="6078AD"/>
                </a:solidFill>
                <a:latin typeface="Calibri"/>
                <a:cs typeface="Calibri"/>
              </a:rPr>
              <a:t>10.000</a:t>
            </a:r>
            <a:r>
              <a:rPr sz="1000" spc="-10" dirty="0">
                <a:solidFill>
                  <a:srgbClr val="6078AD"/>
                </a:solidFill>
                <a:latin typeface="Calibri"/>
                <a:cs typeface="Calibri"/>
              </a:rPr>
              <a:t> </a:t>
            </a:r>
            <a:r>
              <a:rPr sz="1000" spc="40" dirty="0">
                <a:solidFill>
                  <a:srgbClr val="6078AD"/>
                </a:solidFill>
                <a:latin typeface="Calibri"/>
                <a:cs typeface="Calibri"/>
              </a:rPr>
              <a:t>€</a:t>
            </a:r>
            <a:r>
              <a:rPr sz="1000" spc="-5" dirty="0">
                <a:solidFill>
                  <a:srgbClr val="6078AD"/>
                </a:solidFill>
                <a:latin typeface="Calibri"/>
                <a:cs typeface="Calibri"/>
              </a:rPr>
              <a:t> </a:t>
            </a:r>
            <a:r>
              <a:rPr sz="1000" spc="80" dirty="0">
                <a:solidFill>
                  <a:srgbClr val="6078AD"/>
                </a:solidFill>
                <a:latin typeface="Calibri"/>
                <a:cs typeface="Calibri"/>
              </a:rPr>
              <a:t>x</a:t>
            </a:r>
            <a:r>
              <a:rPr sz="1000" spc="-5" dirty="0">
                <a:solidFill>
                  <a:srgbClr val="6078AD"/>
                </a:solidFill>
                <a:latin typeface="Calibri"/>
                <a:cs typeface="Calibri"/>
              </a:rPr>
              <a:t> </a:t>
            </a:r>
            <a:r>
              <a:rPr sz="1000" spc="25" dirty="0">
                <a:solidFill>
                  <a:srgbClr val="6078AD"/>
                </a:solidFill>
                <a:latin typeface="Calibri"/>
                <a:cs typeface="Calibri"/>
              </a:rPr>
              <a:t>0,72499%</a:t>
            </a:r>
            <a:r>
              <a:rPr sz="1000" spc="-5" dirty="0">
                <a:solidFill>
                  <a:srgbClr val="6078AD"/>
                </a:solidFill>
                <a:latin typeface="Calibri"/>
                <a:cs typeface="Calibri"/>
              </a:rPr>
              <a:t> </a:t>
            </a:r>
            <a:r>
              <a:rPr sz="1000" spc="50" dirty="0">
                <a:solidFill>
                  <a:srgbClr val="6078AD"/>
                </a:solidFill>
                <a:latin typeface="Calibri"/>
                <a:cs typeface="Calibri"/>
              </a:rPr>
              <a:t>=</a:t>
            </a:r>
            <a:r>
              <a:rPr sz="1000" spc="-5" dirty="0">
                <a:solidFill>
                  <a:srgbClr val="6078AD"/>
                </a:solidFill>
                <a:latin typeface="Calibri"/>
                <a:cs typeface="Calibri"/>
              </a:rPr>
              <a:t> </a:t>
            </a:r>
            <a:r>
              <a:rPr sz="1000" spc="10" dirty="0">
                <a:solidFill>
                  <a:srgbClr val="6078AD"/>
                </a:solidFill>
                <a:latin typeface="Calibri"/>
                <a:cs typeface="Calibri"/>
              </a:rPr>
              <a:t>72,5</a:t>
            </a:r>
            <a:r>
              <a:rPr sz="1000" spc="-5" dirty="0">
                <a:solidFill>
                  <a:srgbClr val="6078AD"/>
                </a:solidFill>
                <a:latin typeface="Calibri"/>
                <a:cs typeface="Calibri"/>
              </a:rPr>
              <a:t> </a:t>
            </a:r>
            <a:r>
              <a:rPr sz="1000" dirty="0">
                <a:solidFill>
                  <a:srgbClr val="6078AD"/>
                </a:solidFill>
                <a:latin typeface="Calibri"/>
                <a:cs typeface="Calibri"/>
              </a:rPr>
              <a:t>€.</a:t>
            </a:r>
            <a:endParaRPr sz="1000">
              <a:latin typeface="Calibri"/>
              <a:cs typeface="Calibri"/>
            </a:endParaRPr>
          </a:p>
          <a:p>
            <a:pPr marL="12700">
              <a:lnSpc>
                <a:spcPct val="100000"/>
              </a:lnSpc>
            </a:pPr>
            <a:r>
              <a:rPr sz="1000" spc="20" dirty="0">
                <a:solidFill>
                  <a:srgbClr val="6078AD"/>
                </a:solidFill>
                <a:latin typeface="Calibri"/>
                <a:cs typeface="Calibri"/>
              </a:rPr>
              <a:t>Beneficio</a:t>
            </a:r>
            <a:r>
              <a:rPr sz="1000" spc="-5" dirty="0">
                <a:solidFill>
                  <a:srgbClr val="6078AD"/>
                </a:solidFill>
                <a:latin typeface="Calibri"/>
                <a:cs typeface="Calibri"/>
              </a:rPr>
              <a:t> </a:t>
            </a:r>
            <a:r>
              <a:rPr sz="1000" spc="10" dirty="0">
                <a:solidFill>
                  <a:srgbClr val="6078AD"/>
                </a:solidFill>
                <a:latin typeface="Calibri"/>
                <a:cs typeface="Calibri"/>
              </a:rPr>
              <a:t>72,5</a:t>
            </a:r>
            <a:r>
              <a:rPr sz="1000" spc="-5" dirty="0">
                <a:solidFill>
                  <a:srgbClr val="6078AD"/>
                </a:solidFill>
                <a:latin typeface="Calibri"/>
                <a:cs typeface="Calibri"/>
              </a:rPr>
              <a:t> </a:t>
            </a:r>
            <a:r>
              <a:rPr sz="1000" spc="40" dirty="0">
                <a:solidFill>
                  <a:srgbClr val="6078AD"/>
                </a:solidFill>
                <a:latin typeface="Calibri"/>
                <a:cs typeface="Calibri"/>
              </a:rPr>
              <a:t>€</a:t>
            </a:r>
            <a:r>
              <a:rPr sz="1000" spc="-5" dirty="0">
                <a:solidFill>
                  <a:srgbClr val="6078AD"/>
                </a:solidFill>
                <a:latin typeface="Calibri"/>
                <a:cs typeface="Calibri"/>
              </a:rPr>
              <a:t> </a:t>
            </a:r>
            <a:r>
              <a:rPr sz="1000" spc="20" dirty="0">
                <a:solidFill>
                  <a:srgbClr val="6078AD"/>
                </a:solidFill>
                <a:latin typeface="Calibri"/>
                <a:cs typeface="Calibri"/>
              </a:rPr>
              <a:t>-</a:t>
            </a:r>
            <a:r>
              <a:rPr sz="1000" dirty="0">
                <a:solidFill>
                  <a:srgbClr val="6078AD"/>
                </a:solidFill>
                <a:latin typeface="Calibri"/>
                <a:cs typeface="Calibri"/>
              </a:rPr>
              <a:t> </a:t>
            </a:r>
            <a:r>
              <a:rPr sz="1000" spc="40" dirty="0">
                <a:solidFill>
                  <a:srgbClr val="6078AD"/>
                </a:solidFill>
                <a:latin typeface="Calibri"/>
                <a:cs typeface="Calibri"/>
              </a:rPr>
              <a:t>19%</a:t>
            </a:r>
            <a:r>
              <a:rPr sz="1000" spc="-5" dirty="0">
                <a:solidFill>
                  <a:srgbClr val="6078AD"/>
                </a:solidFill>
                <a:latin typeface="Calibri"/>
                <a:cs typeface="Calibri"/>
              </a:rPr>
              <a:t> </a:t>
            </a:r>
            <a:r>
              <a:rPr sz="1000" spc="15" dirty="0">
                <a:solidFill>
                  <a:srgbClr val="6078AD"/>
                </a:solidFill>
                <a:latin typeface="Calibri"/>
                <a:cs typeface="Calibri"/>
              </a:rPr>
              <a:t>(Impuestos)</a:t>
            </a:r>
            <a:r>
              <a:rPr sz="1000" spc="-5" dirty="0">
                <a:solidFill>
                  <a:srgbClr val="6078AD"/>
                </a:solidFill>
                <a:latin typeface="Calibri"/>
                <a:cs typeface="Calibri"/>
              </a:rPr>
              <a:t> </a:t>
            </a:r>
            <a:r>
              <a:rPr sz="1000" spc="50" dirty="0">
                <a:solidFill>
                  <a:srgbClr val="6078AD"/>
                </a:solidFill>
                <a:latin typeface="Calibri"/>
                <a:cs typeface="Calibri"/>
              </a:rPr>
              <a:t>=</a:t>
            </a:r>
            <a:r>
              <a:rPr sz="1000" spc="-5" dirty="0">
                <a:solidFill>
                  <a:srgbClr val="6078AD"/>
                </a:solidFill>
                <a:latin typeface="Calibri"/>
                <a:cs typeface="Calibri"/>
              </a:rPr>
              <a:t> </a:t>
            </a:r>
            <a:r>
              <a:rPr sz="1000" spc="15" dirty="0">
                <a:solidFill>
                  <a:srgbClr val="6078AD"/>
                </a:solidFill>
                <a:latin typeface="Calibri"/>
                <a:cs typeface="Calibri"/>
              </a:rPr>
              <a:t>58,72</a:t>
            </a:r>
            <a:r>
              <a:rPr sz="1000" dirty="0">
                <a:solidFill>
                  <a:srgbClr val="6078AD"/>
                </a:solidFill>
                <a:latin typeface="Calibri"/>
                <a:cs typeface="Calibri"/>
              </a:rPr>
              <a:t> </a:t>
            </a:r>
            <a:r>
              <a:rPr sz="1000" spc="40" dirty="0">
                <a:solidFill>
                  <a:srgbClr val="6078AD"/>
                </a:solidFill>
                <a:latin typeface="Calibri"/>
                <a:cs typeface="Calibri"/>
              </a:rPr>
              <a:t>€</a:t>
            </a:r>
            <a:r>
              <a:rPr sz="1000" spc="-5" dirty="0">
                <a:solidFill>
                  <a:srgbClr val="6078AD"/>
                </a:solidFill>
                <a:latin typeface="Calibri"/>
                <a:cs typeface="Calibri"/>
              </a:rPr>
              <a:t> </a:t>
            </a:r>
            <a:r>
              <a:rPr sz="1000" spc="15" dirty="0">
                <a:solidFill>
                  <a:srgbClr val="6078AD"/>
                </a:solidFill>
                <a:latin typeface="Calibri"/>
                <a:cs typeface="Calibri"/>
              </a:rPr>
              <a:t>de</a:t>
            </a:r>
            <a:r>
              <a:rPr sz="1000" spc="-5" dirty="0">
                <a:solidFill>
                  <a:srgbClr val="6078AD"/>
                </a:solidFill>
                <a:latin typeface="Calibri"/>
                <a:cs typeface="Calibri"/>
              </a:rPr>
              <a:t> </a:t>
            </a:r>
            <a:r>
              <a:rPr sz="1000" spc="15" dirty="0">
                <a:solidFill>
                  <a:srgbClr val="6078AD"/>
                </a:solidFill>
                <a:latin typeface="Calibri"/>
                <a:cs typeface="Calibri"/>
              </a:rPr>
              <a:t>BENEFICIO</a:t>
            </a:r>
            <a:r>
              <a:rPr sz="1000" dirty="0">
                <a:solidFill>
                  <a:srgbClr val="6078AD"/>
                </a:solidFill>
                <a:latin typeface="Calibri"/>
                <a:cs typeface="Calibri"/>
              </a:rPr>
              <a:t> </a:t>
            </a:r>
            <a:r>
              <a:rPr sz="1000" spc="15" dirty="0">
                <a:solidFill>
                  <a:srgbClr val="6078AD"/>
                </a:solidFill>
                <a:latin typeface="Calibri"/>
                <a:cs typeface="Calibri"/>
              </a:rPr>
              <a:t>NETO.</a:t>
            </a:r>
            <a:endParaRPr sz="1000">
              <a:latin typeface="Calibri"/>
              <a:cs typeface="Calibri"/>
            </a:endParaRPr>
          </a:p>
        </p:txBody>
      </p:sp>
      <p:sp>
        <p:nvSpPr>
          <p:cNvPr id="24" name="object 24"/>
          <p:cNvSpPr txBox="1"/>
          <p:nvPr/>
        </p:nvSpPr>
        <p:spPr>
          <a:xfrm>
            <a:off x="1562124" y="9748491"/>
            <a:ext cx="4969510" cy="523875"/>
          </a:xfrm>
          <a:prstGeom prst="rect">
            <a:avLst/>
          </a:prstGeom>
        </p:spPr>
        <p:txBody>
          <a:bodyPr vert="horz" wrap="square" lIns="0" tIns="12700" rIns="0" bIns="0" rtlCol="0">
            <a:spAutoFit/>
          </a:bodyPr>
          <a:lstStyle/>
          <a:p>
            <a:pPr algn="ctr">
              <a:lnSpc>
                <a:spcPts val="1310"/>
              </a:lnSpc>
              <a:spcBef>
                <a:spcPts val="100"/>
              </a:spcBef>
            </a:pPr>
            <a:r>
              <a:rPr sz="1100" b="1" spc="-35" dirty="0">
                <a:solidFill>
                  <a:srgbClr val="6078AD"/>
                </a:solidFill>
                <a:latin typeface="Calibri"/>
                <a:cs typeface="Calibri"/>
              </a:rPr>
              <a:t>¡¡ </a:t>
            </a:r>
            <a:r>
              <a:rPr sz="1100" b="1" spc="35" dirty="0">
                <a:solidFill>
                  <a:srgbClr val="6078AD"/>
                </a:solidFill>
                <a:latin typeface="Calibri"/>
                <a:cs typeface="Calibri"/>
              </a:rPr>
              <a:t>AHORA </a:t>
            </a:r>
            <a:r>
              <a:rPr sz="1100" b="1" spc="15" dirty="0">
                <a:solidFill>
                  <a:srgbClr val="6078AD"/>
                </a:solidFill>
                <a:latin typeface="Calibri"/>
                <a:cs typeface="Calibri"/>
              </a:rPr>
              <a:t>ENTIENDE </a:t>
            </a:r>
            <a:r>
              <a:rPr sz="1100" b="1" spc="10" dirty="0">
                <a:solidFill>
                  <a:srgbClr val="6078AD"/>
                </a:solidFill>
                <a:latin typeface="Calibri"/>
                <a:cs typeface="Calibri"/>
              </a:rPr>
              <a:t>MEJOR </a:t>
            </a:r>
            <a:r>
              <a:rPr sz="1100" b="1" spc="30" dirty="0">
                <a:solidFill>
                  <a:srgbClr val="6078AD"/>
                </a:solidFill>
                <a:latin typeface="Calibri"/>
                <a:cs typeface="Calibri"/>
              </a:rPr>
              <a:t>LA </a:t>
            </a:r>
            <a:r>
              <a:rPr sz="1100" b="1" spc="10" dirty="0">
                <a:solidFill>
                  <a:srgbClr val="6078AD"/>
                </a:solidFill>
                <a:latin typeface="Calibri"/>
                <a:cs typeface="Calibri"/>
              </a:rPr>
              <a:t>RENTABILIDAD </a:t>
            </a:r>
            <a:r>
              <a:rPr sz="1100" b="1" spc="5" dirty="0">
                <a:solidFill>
                  <a:srgbClr val="6078AD"/>
                </a:solidFill>
                <a:latin typeface="Calibri"/>
                <a:cs typeface="Calibri"/>
              </a:rPr>
              <a:t>T.A.E.</a:t>
            </a:r>
            <a:r>
              <a:rPr sz="1100" b="1" spc="-110" dirty="0">
                <a:solidFill>
                  <a:srgbClr val="6078AD"/>
                </a:solidFill>
                <a:latin typeface="Calibri"/>
                <a:cs typeface="Calibri"/>
              </a:rPr>
              <a:t> </a:t>
            </a:r>
            <a:r>
              <a:rPr sz="1100" b="1" spc="-35" dirty="0">
                <a:solidFill>
                  <a:srgbClr val="6078AD"/>
                </a:solidFill>
                <a:latin typeface="Calibri"/>
                <a:cs typeface="Calibri"/>
              </a:rPr>
              <a:t>!!</a:t>
            </a:r>
            <a:endParaRPr sz="1100">
              <a:latin typeface="Calibri"/>
              <a:cs typeface="Calibri"/>
            </a:endParaRPr>
          </a:p>
          <a:p>
            <a:pPr algn="ctr">
              <a:lnSpc>
                <a:spcPts val="1300"/>
              </a:lnSpc>
            </a:pPr>
            <a:r>
              <a:rPr sz="1100" b="1" spc="-35" dirty="0">
                <a:solidFill>
                  <a:srgbClr val="6078AD"/>
                </a:solidFill>
                <a:latin typeface="Calibri"/>
                <a:cs typeface="Calibri"/>
              </a:rPr>
              <a:t>¡¡ </a:t>
            </a:r>
            <a:r>
              <a:rPr sz="1100" b="1" spc="10" dirty="0">
                <a:solidFill>
                  <a:srgbClr val="6078AD"/>
                </a:solidFill>
                <a:latin typeface="Calibri"/>
                <a:cs typeface="Calibri"/>
              </a:rPr>
              <a:t>PUEDE </a:t>
            </a:r>
            <a:r>
              <a:rPr sz="1100" b="1" spc="15" dirty="0">
                <a:solidFill>
                  <a:srgbClr val="6078AD"/>
                </a:solidFill>
                <a:latin typeface="Calibri"/>
                <a:cs typeface="Calibri"/>
              </a:rPr>
              <a:t>OBTENER </a:t>
            </a:r>
            <a:r>
              <a:rPr sz="1100" b="1" spc="5" dirty="0">
                <a:solidFill>
                  <a:srgbClr val="6078AD"/>
                </a:solidFill>
                <a:latin typeface="Calibri"/>
                <a:cs typeface="Calibri"/>
              </a:rPr>
              <a:t>MAYORES </a:t>
            </a:r>
            <a:r>
              <a:rPr sz="1100" b="1" spc="15" dirty="0">
                <a:solidFill>
                  <a:srgbClr val="6078AD"/>
                </a:solidFill>
                <a:latin typeface="Calibri"/>
                <a:cs typeface="Calibri"/>
              </a:rPr>
              <a:t>RENDIMIENTOS, </a:t>
            </a:r>
            <a:r>
              <a:rPr sz="1100" b="1" spc="20" dirty="0">
                <a:solidFill>
                  <a:srgbClr val="6078AD"/>
                </a:solidFill>
                <a:latin typeface="Calibri"/>
                <a:cs typeface="Calibri"/>
              </a:rPr>
              <a:t>SOLO </a:t>
            </a:r>
            <a:r>
              <a:rPr sz="1100" b="1" spc="5" dirty="0">
                <a:solidFill>
                  <a:srgbClr val="6078AD"/>
                </a:solidFill>
                <a:latin typeface="Calibri"/>
                <a:cs typeface="Calibri"/>
              </a:rPr>
              <a:t>NECESITA </a:t>
            </a:r>
            <a:r>
              <a:rPr sz="1100" b="1" spc="10" dirty="0">
                <a:solidFill>
                  <a:srgbClr val="6078AD"/>
                </a:solidFill>
                <a:latin typeface="Calibri"/>
                <a:cs typeface="Calibri"/>
              </a:rPr>
              <a:t>QUE </a:t>
            </a:r>
            <a:r>
              <a:rPr sz="1100" b="1" dirty="0">
                <a:solidFill>
                  <a:srgbClr val="6078AD"/>
                </a:solidFill>
                <a:latin typeface="Calibri"/>
                <a:cs typeface="Calibri"/>
              </a:rPr>
              <a:t>LE </a:t>
            </a:r>
            <a:r>
              <a:rPr sz="1100" b="1" spc="20" dirty="0">
                <a:solidFill>
                  <a:srgbClr val="6078AD"/>
                </a:solidFill>
                <a:latin typeface="Calibri"/>
                <a:cs typeface="Calibri"/>
              </a:rPr>
              <a:t>ASESOREN</a:t>
            </a:r>
            <a:r>
              <a:rPr sz="1100" b="1" spc="-95" dirty="0">
                <a:solidFill>
                  <a:srgbClr val="6078AD"/>
                </a:solidFill>
                <a:latin typeface="Calibri"/>
                <a:cs typeface="Calibri"/>
              </a:rPr>
              <a:t> </a:t>
            </a:r>
            <a:r>
              <a:rPr sz="1100" b="1" spc="-35" dirty="0">
                <a:solidFill>
                  <a:srgbClr val="6078AD"/>
                </a:solidFill>
                <a:latin typeface="Calibri"/>
                <a:cs typeface="Calibri"/>
              </a:rPr>
              <a:t>!!</a:t>
            </a:r>
            <a:endParaRPr sz="1100">
              <a:latin typeface="Calibri"/>
              <a:cs typeface="Calibri"/>
            </a:endParaRPr>
          </a:p>
          <a:p>
            <a:pPr algn="ctr">
              <a:lnSpc>
                <a:spcPts val="1310"/>
              </a:lnSpc>
            </a:pPr>
            <a:r>
              <a:rPr sz="1100" b="1" spc="-35" dirty="0">
                <a:solidFill>
                  <a:srgbClr val="6078AD"/>
                </a:solidFill>
                <a:latin typeface="Calibri"/>
                <a:cs typeface="Calibri"/>
              </a:rPr>
              <a:t>¡¡ </a:t>
            </a:r>
            <a:r>
              <a:rPr sz="1100" b="1" spc="25" dirty="0">
                <a:solidFill>
                  <a:srgbClr val="6078AD"/>
                </a:solidFill>
                <a:latin typeface="Calibri"/>
                <a:cs typeface="Calibri"/>
              </a:rPr>
              <a:t>PONGA </a:t>
            </a:r>
            <a:r>
              <a:rPr sz="1100" b="1" spc="20" dirty="0">
                <a:solidFill>
                  <a:srgbClr val="6078AD"/>
                </a:solidFill>
                <a:latin typeface="Calibri"/>
                <a:cs typeface="Calibri"/>
              </a:rPr>
              <a:t>SU </a:t>
            </a:r>
            <a:r>
              <a:rPr sz="1100" b="1" spc="15" dirty="0">
                <a:solidFill>
                  <a:srgbClr val="6078AD"/>
                </a:solidFill>
                <a:latin typeface="Calibri"/>
                <a:cs typeface="Calibri"/>
              </a:rPr>
              <a:t>DINERO </a:t>
            </a:r>
            <a:r>
              <a:rPr sz="1100" b="1" spc="25" dirty="0">
                <a:solidFill>
                  <a:srgbClr val="6078AD"/>
                </a:solidFill>
                <a:latin typeface="Calibri"/>
                <a:cs typeface="Calibri"/>
              </a:rPr>
              <a:t>A </a:t>
            </a:r>
            <a:r>
              <a:rPr sz="1100" b="1" spc="15" dirty="0">
                <a:solidFill>
                  <a:srgbClr val="6078AD"/>
                </a:solidFill>
                <a:latin typeface="Calibri"/>
                <a:cs typeface="Calibri"/>
              </a:rPr>
              <a:t>TRABAJAR</a:t>
            </a:r>
            <a:r>
              <a:rPr sz="1100" b="1" spc="-85" dirty="0">
                <a:solidFill>
                  <a:srgbClr val="6078AD"/>
                </a:solidFill>
                <a:latin typeface="Calibri"/>
                <a:cs typeface="Calibri"/>
              </a:rPr>
              <a:t> </a:t>
            </a:r>
            <a:r>
              <a:rPr sz="1100" b="1" spc="-35" dirty="0">
                <a:solidFill>
                  <a:srgbClr val="6078AD"/>
                </a:solidFill>
                <a:latin typeface="Calibri"/>
                <a:cs typeface="Calibri"/>
              </a:rPr>
              <a:t>!!</a:t>
            </a:r>
            <a:endParaRPr sz="1100">
              <a:latin typeface="Calibri"/>
              <a:cs typeface="Calibri"/>
            </a:endParaRPr>
          </a:p>
        </p:txBody>
      </p:sp>
      <p:sp>
        <p:nvSpPr>
          <p:cNvPr id="25" name="object 25"/>
          <p:cNvSpPr/>
          <p:nvPr/>
        </p:nvSpPr>
        <p:spPr>
          <a:xfrm>
            <a:off x="989876" y="5922619"/>
            <a:ext cx="133985" cy="133985"/>
          </a:xfrm>
          <a:custGeom>
            <a:avLst/>
            <a:gdLst/>
            <a:ahLst/>
            <a:cxnLst/>
            <a:rect l="l" t="t" r="r" b="b"/>
            <a:pathLst>
              <a:path w="133984" h="133985">
                <a:moveTo>
                  <a:pt x="0" y="133692"/>
                </a:moveTo>
                <a:lnTo>
                  <a:pt x="133705" y="133692"/>
                </a:lnTo>
                <a:lnTo>
                  <a:pt x="133705" y="0"/>
                </a:lnTo>
                <a:lnTo>
                  <a:pt x="0" y="0"/>
                </a:lnTo>
                <a:lnTo>
                  <a:pt x="0" y="133692"/>
                </a:lnTo>
                <a:close/>
              </a:path>
            </a:pathLst>
          </a:custGeom>
          <a:solidFill>
            <a:srgbClr val="004689"/>
          </a:solidFill>
        </p:spPr>
        <p:txBody>
          <a:bodyPr wrap="square" lIns="0" tIns="0" rIns="0" bIns="0" rtlCol="0"/>
          <a:lstStyle/>
          <a:p>
            <a:endParaRPr/>
          </a:p>
        </p:txBody>
      </p:sp>
      <p:sp>
        <p:nvSpPr>
          <p:cNvPr id="26" name="object 26"/>
          <p:cNvSpPr/>
          <p:nvPr/>
        </p:nvSpPr>
        <p:spPr>
          <a:xfrm>
            <a:off x="989876" y="5922619"/>
            <a:ext cx="133985" cy="133985"/>
          </a:xfrm>
          <a:custGeom>
            <a:avLst/>
            <a:gdLst/>
            <a:ahLst/>
            <a:cxnLst/>
            <a:rect l="l" t="t" r="r" b="b"/>
            <a:pathLst>
              <a:path w="133984" h="133985">
                <a:moveTo>
                  <a:pt x="0" y="133692"/>
                </a:moveTo>
                <a:lnTo>
                  <a:pt x="133705" y="133692"/>
                </a:lnTo>
                <a:lnTo>
                  <a:pt x="133705" y="0"/>
                </a:lnTo>
                <a:lnTo>
                  <a:pt x="0" y="0"/>
                </a:lnTo>
                <a:lnTo>
                  <a:pt x="0" y="133692"/>
                </a:lnTo>
                <a:close/>
              </a:path>
            </a:pathLst>
          </a:custGeom>
          <a:ln w="6349">
            <a:solidFill>
              <a:srgbClr val="91A7D1"/>
            </a:solidFill>
          </a:ln>
        </p:spPr>
        <p:txBody>
          <a:bodyPr wrap="square" lIns="0" tIns="0" rIns="0" bIns="0" rtlCol="0"/>
          <a:lstStyle/>
          <a:p>
            <a:endParaRPr/>
          </a:p>
        </p:txBody>
      </p:sp>
      <p:sp>
        <p:nvSpPr>
          <p:cNvPr id="27" name="object 27"/>
          <p:cNvSpPr/>
          <p:nvPr/>
        </p:nvSpPr>
        <p:spPr>
          <a:xfrm>
            <a:off x="2789872" y="6332435"/>
            <a:ext cx="133985" cy="133985"/>
          </a:xfrm>
          <a:custGeom>
            <a:avLst/>
            <a:gdLst/>
            <a:ahLst/>
            <a:cxnLst/>
            <a:rect l="l" t="t" r="r" b="b"/>
            <a:pathLst>
              <a:path w="133985" h="133985">
                <a:moveTo>
                  <a:pt x="0" y="133692"/>
                </a:moveTo>
                <a:lnTo>
                  <a:pt x="133705" y="133692"/>
                </a:lnTo>
                <a:lnTo>
                  <a:pt x="133705" y="0"/>
                </a:lnTo>
                <a:lnTo>
                  <a:pt x="0" y="0"/>
                </a:lnTo>
                <a:lnTo>
                  <a:pt x="0" y="133692"/>
                </a:lnTo>
                <a:close/>
              </a:path>
            </a:pathLst>
          </a:custGeom>
          <a:solidFill>
            <a:srgbClr val="7586AA"/>
          </a:solidFill>
        </p:spPr>
        <p:txBody>
          <a:bodyPr wrap="square" lIns="0" tIns="0" rIns="0" bIns="0" rtlCol="0"/>
          <a:lstStyle/>
          <a:p>
            <a:endParaRPr/>
          </a:p>
        </p:txBody>
      </p:sp>
      <p:sp>
        <p:nvSpPr>
          <p:cNvPr id="28" name="object 28"/>
          <p:cNvSpPr/>
          <p:nvPr/>
        </p:nvSpPr>
        <p:spPr>
          <a:xfrm>
            <a:off x="2789872" y="6332435"/>
            <a:ext cx="133985" cy="133985"/>
          </a:xfrm>
          <a:custGeom>
            <a:avLst/>
            <a:gdLst/>
            <a:ahLst/>
            <a:cxnLst/>
            <a:rect l="l" t="t" r="r" b="b"/>
            <a:pathLst>
              <a:path w="133985" h="133985">
                <a:moveTo>
                  <a:pt x="0" y="133692"/>
                </a:moveTo>
                <a:lnTo>
                  <a:pt x="133705" y="133692"/>
                </a:lnTo>
                <a:lnTo>
                  <a:pt x="133705" y="0"/>
                </a:lnTo>
                <a:lnTo>
                  <a:pt x="0" y="0"/>
                </a:lnTo>
                <a:lnTo>
                  <a:pt x="0" y="133692"/>
                </a:lnTo>
                <a:close/>
              </a:path>
            </a:pathLst>
          </a:custGeom>
          <a:ln w="6350">
            <a:solidFill>
              <a:srgbClr val="91A7D1"/>
            </a:solidFill>
          </a:ln>
        </p:spPr>
        <p:txBody>
          <a:bodyPr wrap="square" lIns="0" tIns="0" rIns="0" bIns="0" rtlCol="0"/>
          <a:lstStyle/>
          <a:p>
            <a:endParaRPr/>
          </a:p>
        </p:txBody>
      </p:sp>
      <p:sp>
        <p:nvSpPr>
          <p:cNvPr id="29" name="object 29"/>
          <p:cNvSpPr/>
          <p:nvPr/>
        </p:nvSpPr>
        <p:spPr>
          <a:xfrm>
            <a:off x="989876" y="6130366"/>
            <a:ext cx="133985" cy="133985"/>
          </a:xfrm>
          <a:custGeom>
            <a:avLst/>
            <a:gdLst/>
            <a:ahLst/>
            <a:cxnLst/>
            <a:rect l="l" t="t" r="r" b="b"/>
            <a:pathLst>
              <a:path w="133984" h="133985">
                <a:moveTo>
                  <a:pt x="0" y="133692"/>
                </a:moveTo>
                <a:lnTo>
                  <a:pt x="133705" y="133692"/>
                </a:lnTo>
                <a:lnTo>
                  <a:pt x="133705" y="0"/>
                </a:lnTo>
                <a:lnTo>
                  <a:pt x="0" y="0"/>
                </a:lnTo>
                <a:lnTo>
                  <a:pt x="0" y="133692"/>
                </a:lnTo>
                <a:close/>
              </a:path>
            </a:pathLst>
          </a:custGeom>
          <a:solidFill>
            <a:srgbClr val="6078AD"/>
          </a:solidFill>
        </p:spPr>
        <p:txBody>
          <a:bodyPr wrap="square" lIns="0" tIns="0" rIns="0" bIns="0" rtlCol="0"/>
          <a:lstStyle/>
          <a:p>
            <a:endParaRPr/>
          </a:p>
        </p:txBody>
      </p:sp>
      <p:sp>
        <p:nvSpPr>
          <p:cNvPr id="30" name="object 30"/>
          <p:cNvSpPr/>
          <p:nvPr/>
        </p:nvSpPr>
        <p:spPr>
          <a:xfrm>
            <a:off x="989876" y="6130366"/>
            <a:ext cx="133985" cy="133985"/>
          </a:xfrm>
          <a:custGeom>
            <a:avLst/>
            <a:gdLst/>
            <a:ahLst/>
            <a:cxnLst/>
            <a:rect l="l" t="t" r="r" b="b"/>
            <a:pathLst>
              <a:path w="133984" h="133985">
                <a:moveTo>
                  <a:pt x="0" y="133692"/>
                </a:moveTo>
                <a:lnTo>
                  <a:pt x="133705" y="133692"/>
                </a:lnTo>
                <a:lnTo>
                  <a:pt x="133705" y="0"/>
                </a:lnTo>
                <a:lnTo>
                  <a:pt x="0" y="0"/>
                </a:lnTo>
                <a:lnTo>
                  <a:pt x="0" y="133692"/>
                </a:lnTo>
                <a:close/>
              </a:path>
            </a:pathLst>
          </a:custGeom>
          <a:ln w="6349">
            <a:solidFill>
              <a:srgbClr val="91A7D1"/>
            </a:solidFill>
          </a:ln>
        </p:spPr>
        <p:txBody>
          <a:bodyPr wrap="square" lIns="0" tIns="0" rIns="0" bIns="0" rtlCol="0"/>
          <a:lstStyle/>
          <a:p>
            <a:endParaRPr/>
          </a:p>
        </p:txBody>
      </p:sp>
      <p:sp>
        <p:nvSpPr>
          <p:cNvPr id="31" name="object 31"/>
          <p:cNvSpPr/>
          <p:nvPr/>
        </p:nvSpPr>
        <p:spPr>
          <a:xfrm>
            <a:off x="989876" y="6539192"/>
            <a:ext cx="133985" cy="133985"/>
          </a:xfrm>
          <a:custGeom>
            <a:avLst/>
            <a:gdLst/>
            <a:ahLst/>
            <a:cxnLst/>
            <a:rect l="l" t="t" r="r" b="b"/>
            <a:pathLst>
              <a:path w="133984" h="133984">
                <a:moveTo>
                  <a:pt x="0" y="133692"/>
                </a:moveTo>
                <a:lnTo>
                  <a:pt x="133705" y="133692"/>
                </a:lnTo>
                <a:lnTo>
                  <a:pt x="133705" y="0"/>
                </a:lnTo>
                <a:lnTo>
                  <a:pt x="0" y="0"/>
                </a:lnTo>
                <a:lnTo>
                  <a:pt x="0" y="133692"/>
                </a:lnTo>
                <a:close/>
              </a:path>
            </a:pathLst>
          </a:custGeom>
          <a:solidFill>
            <a:srgbClr val="1C6680"/>
          </a:solidFill>
        </p:spPr>
        <p:txBody>
          <a:bodyPr wrap="square" lIns="0" tIns="0" rIns="0" bIns="0" rtlCol="0"/>
          <a:lstStyle/>
          <a:p>
            <a:endParaRPr/>
          </a:p>
        </p:txBody>
      </p:sp>
      <p:sp>
        <p:nvSpPr>
          <p:cNvPr id="32" name="object 32"/>
          <p:cNvSpPr/>
          <p:nvPr/>
        </p:nvSpPr>
        <p:spPr>
          <a:xfrm>
            <a:off x="989876" y="6539192"/>
            <a:ext cx="133985" cy="133985"/>
          </a:xfrm>
          <a:custGeom>
            <a:avLst/>
            <a:gdLst/>
            <a:ahLst/>
            <a:cxnLst/>
            <a:rect l="l" t="t" r="r" b="b"/>
            <a:pathLst>
              <a:path w="133984" h="133984">
                <a:moveTo>
                  <a:pt x="0" y="133692"/>
                </a:moveTo>
                <a:lnTo>
                  <a:pt x="133705" y="133692"/>
                </a:lnTo>
                <a:lnTo>
                  <a:pt x="133705" y="0"/>
                </a:lnTo>
                <a:lnTo>
                  <a:pt x="0" y="0"/>
                </a:lnTo>
                <a:lnTo>
                  <a:pt x="0" y="133692"/>
                </a:lnTo>
                <a:close/>
              </a:path>
            </a:pathLst>
          </a:custGeom>
          <a:ln w="6349">
            <a:solidFill>
              <a:srgbClr val="91A7D1"/>
            </a:solidFill>
          </a:ln>
        </p:spPr>
        <p:txBody>
          <a:bodyPr wrap="square" lIns="0" tIns="0" rIns="0" bIns="0" rtlCol="0"/>
          <a:lstStyle/>
          <a:p>
            <a:endParaRPr/>
          </a:p>
        </p:txBody>
      </p:sp>
      <p:sp>
        <p:nvSpPr>
          <p:cNvPr id="33" name="object 33"/>
          <p:cNvSpPr/>
          <p:nvPr/>
        </p:nvSpPr>
        <p:spPr>
          <a:xfrm>
            <a:off x="2789872" y="6128893"/>
            <a:ext cx="133985" cy="133985"/>
          </a:xfrm>
          <a:custGeom>
            <a:avLst/>
            <a:gdLst/>
            <a:ahLst/>
            <a:cxnLst/>
            <a:rect l="l" t="t" r="r" b="b"/>
            <a:pathLst>
              <a:path w="133985" h="133985">
                <a:moveTo>
                  <a:pt x="0" y="133692"/>
                </a:moveTo>
                <a:lnTo>
                  <a:pt x="133705" y="133692"/>
                </a:lnTo>
                <a:lnTo>
                  <a:pt x="133705" y="0"/>
                </a:lnTo>
                <a:lnTo>
                  <a:pt x="0" y="0"/>
                </a:lnTo>
                <a:lnTo>
                  <a:pt x="0" y="133692"/>
                </a:lnTo>
                <a:close/>
              </a:path>
            </a:pathLst>
          </a:custGeom>
          <a:solidFill>
            <a:srgbClr val="79A2D6"/>
          </a:solidFill>
        </p:spPr>
        <p:txBody>
          <a:bodyPr wrap="square" lIns="0" tIns="0" rIns="0" bIns="0" rtlCol="0"/>
          <a:lstStyle/>
          <a:p>
            <a:endParaRPr/>
          </a:p>
        </p:txBody>
      </p:sp>
      <p:sp>
        <p:nvSpPr>
          <p:cNvPr id="34" name="object 34"/>
          <p:cNvSpPr/>
          <p:nvPr/>
        </p:nvSpPr>
        <p:spPr>
          <a:xfrm>
            <a:off x="2789872" y="6128893"/>
            <a:ext cx="133985" cy="133985"/>
          </a:xfrm>
          <a:custGeom>
            <a:avLst/>
            <a:gdLst/>
            <a:ahLst/>
            <a:cxnLst/>
            <a:rect l="l" t="t" r="r" b="b"/>
            <a:pathLst>
              <a:path w="133985" h="133985">
                <a:moveTo>
                  <a:pt x="0" y="133692"/>
                </a:moveTo>
                <a:lnTo>
                  <a:pt x="133705" y="133692"/>
                </a:lnTo>
                <a:lnTo>
                  <a:pt x="133705" y="0"/>
                </a:lnTo>
                <a:lnTo>
                  <a:pt x="0" y="0"/>
                </a:lnTo>
                <a:lnTo>
                  <a:pt x="0" y="133692"/>
                </a:lnTo>
                <a:close/>
              </a:path>
            </a:pathLst>
          </a:custGeom>
          <a:ln w="6350">
            <a:solidFill>
              <a:srgbClr val="91A7D1"/>
            </a:solidFill>
          </a:ln>
        </p:spPr>
        <p:txBody>
          <a:bodyPr wrap="square" lIns="0" tIns="0" rIns="0" bIns="0" rtlCol="0"/>
          <a:lstStyle/>
          <a:p>
            <a:endParaRPr/>
          </a:p>
        </p:txBody>
      </p:sp>
      <p:sp>
        <p:nvSpPr>
          <p:cNvPr id="35" name="object 35"/>
          <p:cNvSpPr/>
          <p:nvPr/>
        </p:nvSpPr>
        <p:spPr>
          <a:xfrm>
            <a:off x="2789872" y="5925832"/>
            <a:ext cx="133985" cy="133985"/>
          </a:xfrm>
          <a:custGeom>
            <a:avLst/>
            <a:gdLst/>
            <a:ahLst/>
            <a:cxnLst/>
            <a:rect l="l" t="t" r="r" b="b"/>
            <a:pathLst>
              <a:path w="133985" h="133985">
                <a:moveTo>
                  <a:pt x="0" y="133692"/>
                </a:moveTo>
                <a:lnTo>
                  <a:pt x="133705" y="133692"/>
                </a:lnTo>
                <a:lnTo>
                  <a:pt x="133705" y="0"/>
                </a:lnTo>
                <a:lnTo>
                  <a:pt x="0" y="0"/>
                </a:lnTo>
                <a:lnTo>
                  <a:pt x="0" y="133692"/>
                </a:lnTo>
                <a:close/>
              </a:path>
            </a:pathLst>
          </a:custGeom>
          <a:ln w="6350">
            <a:solidFill>
              <a:srgbClr val="91A7D1"/>
            </a:solidFill>
          </a:ln>
        </p:spPr>
        <p:txBody>
          <a:bodyPr wrap="square" lIns="0" tIns="0" rIns="0" bIns="0" rtlCol="0"/>
          <a:lstStyle/>
          <a:p>
            <a:endParaRPr/>
          </a:p>
        </p:txBody>
      </p:sp>
      <p:sp>
        <p:nvSpPr>
          <p:cNvPr id="36" name="object 36"/>
          <p:cNvSpPr/>
          <p:nvPr/>
        </p:nvSpPr>
        <p:spPr>
          <a:xfrm>
            <a:off x="989876" y="6335877"/>
            <a:ext cx="133985" cy="133985"/>
          </a:xfrm>
          <a:custGeom>
            <a:avLst/>
            <a:gdLst/>
            <a:ahLst/>
            <a:cxnLst/>
            <a:rect l="l" t="t" r="r" b="b"/>
            <a:pathLst>
              <a:path w="133984" h="133985">
                <a:moveTo>
                  <a:pt x="0" y="133692"/>
                </a:moveTo>
                <a:lnTo>
                  <a:pt x="133705" y="133692"/>
                </a:lnTo>
                <a:lnTo>
                  <a:pt x="133705" y="0"/>
                </a:lnTo>
                <a:lnTo>
                  <a:pt x="0" y="0"/>
                </a:lnTo>
                <a:lnTo>
                  <a:pt x="0" y="133692"/>
                </a:lnTo>
                <a:close/>
              </a:path>
            </a:pathLst>
          </a:custGeom>
          <a:solidFill>
            <a:srgbClr val="BFD7EA"/>
          </a:solidFill>
        </p:spPr>
        <p:txBody>
          <a:bodyPr wrap="square" lIns="0" tIns="0" rIns="0" bIns="0" rtlCol="0"/>
          <a:lstStyle/>
          <a:p>
            <a:endParaRPr/>
          </a:p>
        </p:txBody>
      </p:sp>
      <p:sp>
        <p:nvSpPr>
          <p:cNvPr id="37" name="object 37"/>
          <p:cNvSpPr/>
          <p:nvPr/>
        </p:nvSpPr>
        <p:spPr>
          <a:xfrm>
            <a:off x="989876" y="6335877"/>
            <a:ext cx="133985" cy="133985"/>
          </a:xfrm>
          <a:custGeom>
            <a:avLst/>
            <a:gdLst/>
            <a:ahLst/>
            <a:cxnLst/>
            <a:rect l="l" t="t" r="r" b="b"/>
            <a:pathLst>
              <a:path w="133984" h="133985">
                <a:moveTo>
                  <a:pt x="0" y="133692"/>
                </a:moveTo>
                <a:lnTo>
                  <a:pt x="133705" y="133692"/>
                </a:lnTo>
                <a:lnTo>
                  <a:pt x="133705" y="0"/>
                </a:lnTo>
                <a:lnTo>
                  <a:pt x="0" y="0"/>
                </a:lnTo>
                <a:lnTo>
                  <a:pt x="0" y="133692"/>
                </a:lnTo>
                <a:close/>
              </a:path>
            </a:pathLst>
          </a:custGeom>
          <a:ln w="6349">
            <a:solidFill>
              <a:srgbClr val="91A7D1"/>
            </a:solidFill>
          </a:ln>
        </p:spPr>
        <p:txBody>
          <a:bodyPr wrap="square" lIns="0" tIns="0" rIns="0" bIns="0" rtlCol="0"/>
          <a:lstStyle/>
          <a:p>
            <a:endParaRPr/>
          </a:p>
        </p:txBody>
      </p:sp>
      <p:sp>
        <p:nvSpPr>
          <p:cNvPr id="38" name="object 38"/>
          <p:cNvSpPr txBox="1"/>
          <p:nvPr/>
        </p:nvSpPr>
        <p:spPr>
          <a:xfrm>
            <a:off x="1194353" y="5830841"/>
            <a:ext cx="1214120" cy="845819"/>
          </a:xfrm>
          <a:prstGeom prst="rect">
            <a:avLst/>
          </a:prstGeom>
        </p:spPr>
        <p:txBody>
          <a:bodyPr vert="horz" wrap="square" lIns="0" tIns="85090" rIns="0" bIns="0" rtlCol="0">
            <a:spAutoFit/>
          </a:bodyPr>
          <a:lstStyle/>
          <a:p>
            <a:pPr marL="48260">
              <a:lnSpc>
                <a:spcPct val="100000"/>
              </a:lnSpc>
              <a:spcBef>
                <a:spcPts val="670"/>
              </a:spcBef>
            </a:pPr>
            <a:r>
              <a:rPr sz="900" spc="25" dirty="0">
                <a:solidFill>
                  <a:srgbClr val="6078AD"/>
                </a:solidFill>
                <a:latin typeface="Calibri"/>
                <a:cs typeface="Calibri"/>
              </a:rPr>
              <a:t>Depósitos</a:t>
            </a:r>
            <a:endParaRPr sz="900">
              <a:latin typeface="Calibri"/>
              <a:cs typeface="Calibri"/>
            </a:endParaRPr>
          </a:p>
          <a:p>
            <a:pPr marL="12700" marR="5080" indent="35560">
              <a:lnSpc>
                <a:spcPct val="140200"/>
              </a:lnSpc>
              <a:spcBef>
                <a:spcPts val="140"/>
              </a:spcBef>
            </a:pPr>
            <a:r>
              <a:rPr sz="900" spc="20" dirty="0">
                <a:solidFill>
                  <a:srgbClr val="6078AD"/>
                </a:solidFill>
                <a:latin typeface="Calibri"/>
                <a:cs typeface="Calibri"/>
              </a:rPr>
              <a:t>Inversión </a:t>
            </a:r>
            <a:r>
              <a:rPr sz="900" spc="30" dirty="0">
                <a:solidFill>
                  <a:srgbClr val="6078AD"/>
                </a:solidFill>
                <a:latin typeface="Calibri"/>
                <a:cs typeface="Calibri"/>
              </a:rPr>
              <a:t>Directa </a:t>
            </a:r>
            <a:r>
              <a:rPr sz="900" spc="20" dirty="0">
                <a:solidFill>
                  <a:srgbClr val="6078AD"/>
                </a:solidFill>
                <a:latin typeface="Calibri"/>
                <a:cs typeface="Calibri"/>
              </a:rPr>
              <a:t>en</a:t>
            </a:r>
            <a:r>
              <a:rPr sz="900" spc="-125" dirty="0">
                <a:solidFill>
                  <a:srgbClr val="6078AD"/>
                </a:solidFill>
                <a:latin typeface="Calibri"/>
                <a:cs typeface="Calibri"/>
              </a:rPr>
              <a:t> </a:t>
            </a:r>
            <a:r>
              <a:rPr sz="900" spc="20" dirty="0">
                <a:solidFill>
                  <a:srgbClr val="6078AD"/>
                </a:solidFill>
                <a:latin typeface="Calibri"/>
                <a:cs typeface="Calibri"/>
              </a:rPr>
              <a:t>RV  </a:t>
            </a:r>
            <a:r>
              <a:rPr sz="900" spc="25" dirty="0">
                <a:solidFill>
                  <a:srgbClr val="6078AD"/>
                </a:solidFill>
                <a:latin typeface="Calibri"/>
                <a:cs typeface="Calibri"/>
              </a:rPr>
              <a:t>Seguros</a:t>
            </a:r>
            <a:endParaRPr sz="900">
              <a:latin typeface="Calibri"/>
              <a:cs typeface="Calibri"/>
            </a:endParaRPr>
          </a:p>
          <a:p>
            <a:pPr marL="12700">
              <a:lnSpc>
                <a:spcPct val="100000"/>
              </a:lnSpc>
              <a:spcBef>
                <a:spcPts val="560"/>
              </a:spcBef>
            </a:pPr>
            <a:r>
              <a:rPr sz="900" spc="20" dirty="0">
                <a:solidFill>
                  <a:srgbClr val="6078AD"/>
                </a:solidFill>
                <a:latin typeface="Calibri"/>
                <a:cs typeface="Calibri"/>
              </a:rPr>
              <a:t>Efectivo</a:t>
            </a:r>
            <a:endParaRPr sz="900">
              <a:latin typeface="Calibri"/>
              <a:cs typeface="Calibri"/>
            </a:endParaRPr>
          </a:p>
        </p:txBody>
      </p:sp>
      <p:sp>
        <p:nvSpPr>
          <p:cNvPr id="39" name="object 39"/>
          <p:cNvSpPr/>
          <p:nvPr/>
        </p:nvSpPr>
        <p:spPr>
          <a:xfrm>
            <a:off x="2789872" y="6540779"/>
            <a:ext cx="133985" cy="133985"/>
          </a:xfrm>
          <a:custGeom>
            <a:avLst/>
            <a:gdLst/>
            <a:ahLst/>
            <a:cxnLst/>
            <a:rect l="l" t="t" r="r" b="b"/>
            <a:pathLst>
              <a:path w="133985" h="133984">
                <a:moveTo>
                  <a:pt x="0" y="133692"/>
                </a:moveTo>
                <a:lnTo>
                  <a:pt x="133705" y="133692"/>
                </a:lnTo>
                <a:lnTo>
                  <a:pt x="133705" y="0"/>
                </a:lnTo>
                <a:lnTo>
                  <a:pt x="0" y="0"/>
                </a:lnTo>
                <a:lnTo>
                  <a:pt x="0" y="133692"/>
                </a:lnTo>
                <a:close/>
              </a:path>
            </a:pathLst>
          </a:custGeom>
          <a:solidFill>
            <a:srgbClr val="00AEEF"/>
          </a:solidFill>
        </p:spPr>
        <p:txBody>
          <a:bodyPr wrap="square" lIns="0" tIns="0" rIns="0" bIns="0" rtlCol="0"/>
          <a:lstStyle/>
          <a:p>
            <a:endParaRPr/>
          </a:p>
        </p:txBody>
      </p:sp>
      <p:sp>
        <p:nvSpPr>
          <p:cNvPr id="40" name="object 40"/>
          <p:cNvSpPr/>
          <p:nvPr/>
        </p:nvSpPr>
        <p:spPr>
          <a:xfrm>
            <a:off x="2789872" y="6540779"/>
            <a:ext cx="133985" cy="133985"/>
          </a:xfrm>
          <a:custGeom>
            <a:avLst/>
            <a:gdLst/>
            <a:ahLst/>
            <a:cxnLst/>
            <a:rect l="l" t="t" r="r" b="b"/>
            <a:pathLst>
              <a:path w="133985" h="133984">
                <a:moveTo>
                  <a:pt x="0" y="133692"/>
                </a:moveTo>
                <a:lnTo>
                  <a:pt x="133705" y="133692"/>
                </a:lnTo>
                <a:lnTo>
                  <a:pt x="133705" y="0"/>
                </a:lnTo>
                <a:lnTo>
                  <a:pt x="0" y="0"/>
                </a:lnTo>
                <a:lnTo>
                  <a:pt x="0" y="133692"/>
                </a:lnTo>
                <a:close/>
              </a:path>
            </a:pathLst>
          </a:custGeom>
          <a:ln w="6350">
            <a:solidFill>
              <a:srgbClr val="91A7D1"/>
            </a:solidFill>
          </a:ln>
        </p:spPr>
        <p:txBody>
          <a:bodyPr wrap="square" lIns="0" tIns="0" rIns="0" bIns="0" rtlCol="0"/>
          <a:lstStyle/>
          <a:p>
            <a:endParaRPr/>
          </a:p>
        </p:txBody>
      </p:sp>
      <p:sp>
        <p:nvSpPr>
          <p:cNvPr id="41" name="object 41"/>
          <p:cNvSpPr txBox="1"/>
          <p:nvPr/>
        </p:nvSpPr>
        <p:spPr>
          <a:xfrm>
            <a:off x="2994350" y="5846055"/>
            <a:ext cx="1162685" cy="836930"/>
          </a:xfrm>
          <a:prstGeom prst="rect">
            <a:avLst/>
          </a:prstGeom>
        </p:spPr>
        <p:txBody>
          <a:bodyPr vert="horz" wrap="square" lIns="0" tIns="635" rIns="0" bIns="0" rtlCol="0">
            <a:spAutoFit/>
          </a:bodyPr>
          <a:lstStyle/>
          <a:p>
            <a:pPr marL="12700" marR="5080">
              <a:lnSpc>
                <a:spcPct val="150000"/>
              </a:lnSpc>
              <a:spcBef>
                <a:spcPts val="5"/>
              </a:spcBef>
            </a:pPr>
            <a:r>
              <a:rPr sz="900" spc="20" dirty="0">
                <a:solidFill>
                  <a:srgbClr val="6078AD"/>
                </a:solidFill>
                <a:latin typeface="Calibri"/>
                <a:cs typeface="Calibri"/>
              </a:rPr>
              <a:t>Inversión </a:t>
            </a:r>
            <a:r>
              <a:rPr sz="900" spc="30" dirty="0">
                <a:solidFill>
                  <a:srgbClr val="6078AD"/>
                </a:solidFill>
                <a:latin typeface="Calibri"/>
                <a:cs typeface="Calibri"/>
              </a:rPr>
              <a:t>Directa </a:t>
            </a:r>
            <a:r>
              <a:rPr sz="900" spc="20" dirty="0">
                <a:solidFill>
                  <a:srgbClr val="6078AD"/>
                </a:solidFill>
                <a:latin typeface="Calibri"/>
                <a:cs typeface="Calibri"/>
              </a:rPr>
              <a:t>en</a:t>
            </a:r>
            <a:r>
              <a:rPr sz="900" spc="-125" dirty="0">
                <a:solidFill>
                  <a:srgbClr val="6078AD"/>
                </a:solidFill>
                <a:latin typeface="Calibri"/>
                <a:cs typeface="Calibri"/>
              </a:rPr>
              <a:t> </a:t>
            </a:r>
            <a:r>
              <a:rPr sz="900" spc="5" dirty="0">
                <a:solidFill>
                  <a:srgbClr val="6078AD"/>
                </a:solidFill>
                <a:latin typeface="Calibri"/>
                <a:cs typeface="Calibri"/>
              </a:rPr>
              <a:t>RF  </a:t>
            </a:r>
            <a:r>
              <a:rPr sz="900" spc="20" dirty="0">
                <a:solidFill>
                  <a:srgbClr val="6078AD"/>
                </a:solidFill>
                <a:latin typeface="Calibri"/>
                <a:cs typeface="Calibri"/>
              </a:rPr>
              <a:t>Fondos </a:t>
            </a:r>
            <a:r>
              <a:rPr sz="900" spc="15" dirty="0">
                <a:solidFill>
                  <a:srgbClr val="6078AD"/>
                </a:solidFill>
                <a:latin typeface="Calibri"/>
                <a:cs typeface="Calibri"/>
              </a:rPr>
              <a:t>de </a:t>
            </a:r>
            <a:r>
              <a:rPr sz="900" spc="20" dirty="0">
                <a:solidFill>
                  <a:srgbClr val="6078AD"/>
                </a:solidFill>
                <a:latin typeface="Calibri"/>
                <a:cs typeface="Calibri"/>
              </a:rPr>
              <a:t>Inversión  Fondos </a:t>
            </a:r>
            <a:r>
              <a:rPr sz="900" spc="15" dirty="0">
                <a:solidFill>
                  <a:srgbClr val="6078AD"/>
                </a:solidFill>
                <a:latin typeface="Calibri"/>
                <a:cs typeface="Calibri"/>
              </a:rPr>
              <a:t>de </a:t>
            </a:r>
            <a:r>
              <a:rPr sz="900" spc="20" dirty="0">
                <a:solidFill>
                  <a:srgbClr val="6078AD"/>
                </a:solidFill>
                <a:latin typeface="Calibri"/>
                <a:cs typeface="Calibri"/>
              </a:rPr>
              <a:t>Pensiones  </a:t>
            </a:r>
            <a:r>
              <a:rPr sz="900" spc="25" dirty="0">
                <a:solidFill>
                  <a:srgbClr val="6078AD"/>
                </a:solidFill>
                <a:latin typeface="Calibri"/>
                <a:cs typeface="Calibri"/>
              </a:rPr>
              <a:t>Otros</a:t>
            </a:r>
            <a:endParaRPr sz="900">
              <a:latin typeface="Calibri"/>
              <a:cs typeface="Calibri"/>
            </a:endParaRPr>
          </a:p>
        </p:txBody>
      </p:sp>
      <p:sp>
        <p:nvSpPr>
          <p:cNvPr id="42" name="object 42"/>
          <p:cNvSpPr txBox="1"/>
          <p:nvPr/>
        </p:nvSpPr>
        <p:spPr>
          <a:xfrm>
            <a:off x="3280121" y="4387898"/>
            <a:ext cx="314325" cy="213360"/>
          </a:xfrm>
          <a:prstGeom prst="rect">
            <a:avLst/>
          </a:prstGeom>
        </p:spPr>
        <p:txBody>
          <a:bodyPr vert="horz" wrap="square" lIns="0" tIns="16510" rIns="0" bIns="0" rtlCol="0">
            <a:spAutoFit/>
          </a:bodyPr>
          <a:lstStyle/>
          <a:p>
            <a:pPr marL="12700">
              <a:lnSpc>
                <a:spcPct val="100000"/>
              </a:lnSpc>
              <a:spcBef>
                <a:spcPts val="130"/>
              </a:spcBef>
            </a:pPr>
            <a:r>
              <a:rPr sz="1200" spc="10" dirty="0">
                <a:solidFill>
                  <a:srgbClr val="6078AD"/>
                </a:solidFill>
                <a:latin typeface="Calibri"/>
                <a:cs typeface="Calibri"/>
              </a:rPr>
              <a:t>3</a:t>
            </a:r>
            <a:r>
              <a:rPr sz="1200" spc="55" dirty="0">
                <a:solidFill>
                  <a:srgbClr val="6078AD"/>
                </a:solidFill>
                <a:latin typeface="Calibri"/>
                <a:cs typeface="Calibri"/>
              </a:rPr>
              <a:t>7</a:t>
            </a:r>
            <a:r>
              <a:rPr sz="1200" spc="125" dirty="0">
                <a:solidFill>
                  <a:srgbClr val="6078AD"/>
                </a:solidFill>
                <a:latin typeface="Calibri"/>
                <a:cs typeface="Calibri"/>
              </a:rPr>
              <a:t>%</a:t>
            </a:r>
            <a:endParaRPr sz="1200">
              <a:latin typeface="Calibri"/>
              <a:cs typeface="Calibri"/>
            </a:endParaRPr>
          </a:p>
        </p:txBody>
      </p:sp>
      <p:sp>
        <p:nvSpPr>
          <p:cNvPr id="43" name="object 43"/>
          <p:cNvSpPr txBox="1"/>
          <p:nvPr/>
        </p:nvSpPr>
        <p:spPr>
          <a:xfrm>
            <a:off x="1762603" y="5418945"/>
            <a:ext cx="309880" cy="213360"/>
          </a:xfrm>
          <a:prstGeom prst="rect">
            <a:avLst/>
          </a:prstGeom>
        </p:spPr>
        <p:txBody>
          <a:bodyPr vert="horz" wrap="square" lIns="0" tIns="16510" rIns="0" bIns="0" rtlCol="0">
            <a:spAutoFit/>
          </a:bodyPr>
          <a:lstStyle/>
          <a:p>
            <a:pPr marL="12700">
              <a:lnSpc>
                <a:spcPct val="100000"/>
              </a:lnSpc>
              <a:spcBef>
                <a:spcPts val="130"/>
              </a:spcBef>
            </a:pPr>
            <a:r>
              <a:rPr sz="1200" spc="20" dirty="0">
                <a:solidFill>
                  <a:srgbClr val="6078AD"/>
                </a:solidFill>
                <a:latin typeface="Calibri"/>
                <a:cs typeface="Calibri"/>
              </a:rPr>
              <a:t>2</a:t>
            </a:r>
            <a:r>
              <a:rPr sz="1200" spc="10" dirty="0">
                <a:solidFill>
                  <a:srgbClr val="6078AD"/>
                </a:solidFill>
                <a:latin typeface="Calibri"/>
                <a:cs typeface="Calibri"/>
              </a:rPr>
              <a:t>1</a:t>
            </a:r>
            <a:r>
              <a:rPr sz="1200" spc="125" dirty="0">
                <a:solidFill>
                  <a:srgbClr val="6078AD"/>
                </a:solidFill>
                <a:latin typeface="Calibri"/>
                <a:cs typeface="Calibri"/>
              </a:rPr>
              <a:t>%</a:t>
            </a:r>
            <a:endParaRPr sz="1200">
              <a:latin typeface="Calibri"/>
              <a:cs typeface="Calibri"/>
            </a:endParaRPr>
          </a:p>
        </p:txBody>
      </p:sp>
      <p:sp>
        <p:nvSpPr>
          <p:cNvPr id="44" name="object 44"/>
          <p:cNvSpPr txBox="1"/>
          <p:nvPr/>
        </p:nvSpPr>
        <p:spPr>
          <a:xfrm>
            <a:off x="2056114" y="3307514"/>
            <a:ext cx="849630" cy="213360"/>
          </a:xfrm>
          <a:prstGeom prst="rect">
            <a:avLst/>
          </a:prstGeom>
        </p:spPr>
        <p:txBody>
          <a:bodyPr vert="horz" wrap="square" lIns="0" tIns="16510" rIns="0" bIns="0" rtlCol="0">
            <a:spAutoFit/>
          </a:bodyPr>
          <a:lstStyle/>
          <a:p>
            <a:pPr marL="12700">
              <a:lnSpc>
                <a:spcPct val="100000"/>
              </a:lnSpc>
              <a:spcBef>
                <a:spcPts val="130"/>
              </a:spcBef>
              <a:tabLst>
                <a:tab pos="635635" algn="l"/>
              </a:tabLst>
            </a:pPr>
            <a:r>
              <a:rPr sz="1200" spc="35" dirty="0">
                <a:solidFill>
                  <a:srgbClr val="6078AD"/>
                </a:solidFill>
                <a:latin typeface="Calibri"/>
                <a:cs typeface="Calibri"/>
              </a:rPr>
              <a:t>2</a:t>
            </a:r>
            <a:r>
              <a:rPr sz="1200" spc="110" dirty="0">
                <a:solidFill>
                  <a:srgbClr val="6078AD"/>
                </a:solidFill>
                <a:latin typeface="Calibri"/>
                <a:cs typeface="Calibri"/>
              </a:rPr>
              <a:t>%</a:t>
            </a:r>
            <a:r>
              <a:rPr sz="1200" dirty="0">
                <a:solidFill>
                  <a:srgbClr val="6078AD"/>
                </a:solidFill>
                <a:latin typeface="Calibri"/>
                <a:cs typeface="Calibri"/>
              </a:rPr>
              <a:t>	</a:t>
            </a:r>
            <a:r>
              <a:rPr sz="1200" spc="55" dirty="0">
                <a:solidFill>
                  <a:srgbClr val="6078AD"/>
                </a:solidFill>
                <a:latin typeface="Calibri"/>
                <a:cs typeface="Calibri"/>
              </a:rPr>
              <a:t>3%</a:t>
            </a:r>
            <a:endParaRPr sz="1200">
              <a:latin typeface="Calibri"/>
              <a:cs typeface="Calibri"/>
            </a:endParaRPr>
          </a:p>
        </p:txBody>
      </p:sp>
      <p:sp>
        <p:nvSpPr>
          <p:cNvPr id="45" name="object 45"/>
          <p:cNvSpPr txBox="1"/>
          <p:nvPr/>
        </p:nvSpPr>
        <p:spPr>
          <a:xfrm>
            <a:off x="1492577" y="3354344"/>
            <a:ext cx="257810" cy="592455"/>
          </a:xfrm>
          <a:prstGeom prst="rect">
            <a:avLst/>
          </a:prstGeom>
        </p:spPr>
        <p:txBody>
          <a:bodyPr vert="horz" wrap="square" lIns="0" tIns="16510" rIns="0" bIns="0" rtlCol="0">
            <a:spAutoFit/>
          </a:bodyPr>
          <a:lstStyle/>
          <a:p>
            <a:pPr marL="48260">
              <a:lnSpc>
                <a:spcPct val="100000"/>
              </a:lnSpc>
              <a:spcBef>
                <a:spcPts val="130"/>
              </a:spcBef>
            </a:pPr>
            <a:r>
              <a:rPr sz="1200" spc="35" dirty="0">
                <a:solidFill>
                  <a:srgbClr val="6078AD"/>
                </a:solidFill>
                <a:latin typeface="Calibri"/>
                <a:cs typeface="Calibri"/>
              </a:rPr>
              <a:t>6%</a:t>
            </a:r>
            <a:endParaRPr sz="1200">
              <a:latin typeface="Calibri"/>
              <a:cs typeface="Calibri"/>
            </a:endParaRPr>
          </a:p>
          <a:p>
            <a:pPr>
              <a:lnSpc>
                <a:spcPct val="100000"/>
              </a:lnSpc>
              <a:spcBef>
                <a:spcPts val="50"/>
              </a:spcBef>
            </a:pPr>
            <a:endParaRPr sz="1300">
              <a:latin typeface="Times New Roman"/>
              <a:cs typeface="Times New Roman"/>
            </a:endParaRPr>
          </a:p>
          <a:p>
            <a:pPr marL="12700">
              <a:lnSpc>
                <a:spcPct val="100000"/>
              </a:lnSpc>
            </a:pPr>
            <a:r>
              <a:rPr sz="1200" spc="35" dirty="0">
                <a:solidFill>
                  <a:srgbClr val="6078AD"/>
                </a:solidFill>
                <a:latin typeface="Calibri"/>
                <a:cs typeface="Calibri"/>
              </a:rPr>
              <a:t>6%</a:t>
            </a:r>
            <a:endParaRPr sz="1200">
              <a:latin typeface="Calibri"/>
              <a:cs typeface="Calibri"/>
            </a:endParaRPr>
          </a:p>
        </p:txBody>
      </p:sp>
      <p:sp>
        <p:nvSpPr>
          <p:cNvPr id="46" name="object 46"/>
          <p:cNvSpPr txBox="1"/>
          <p:nvPr/>
        </p:nvSpPr>
        <p:spPr>
          <a:xfrm>
            <a:off x="1168525" y="4101278"/>
            <a:ext cx="311785" cy="213360"/>
          </a:xfrm>
          <a:prstGeom prst="rect">
            <a:avLst/>
          </a:prstGeom>
        </p:spPr>
        <p:txBody>
          <a:bodyPr vert="horz" wrap="square" lIns="0" tIns="16510" rIns="0" bIns="0" rtlCol="0">
            <a:spAutoFit/>
          </a:bodyPr>
          <a:lstStyle/>
          <a:p>
            <a:pPr marL="12700">
              <a:lnSpc>
                <a:spcPct val="100000"/>
              </a:lnSpc>
              <a:spcBef>
                <a:spcPts val="130"/>
              </a:spcBef>
            </a:pPr>
            <a:r>
              <a:rPr sz="1200" spc="35" dirty="0">
                <a:solidFill>
                  <a:srgbClr val="6078AD"/>
                </a:solidFill>
                <a:latin typeface="Calibri"/>
                <a:cs typeface="Calibri"/>
              </a:rPr>
              <a:t>1</a:t>
            </a:r>
            <a:r>
              <a:rPr sz="1200" spc="10" dirty="0">
                <a:solidFill>
                  <a:srgbClr val="6078AD"/>
                </a:solidFill>
                <a:latin typeface="Calibri"/>
                <a:cs typeface="Calibri"/>
              </a:rPr>
              <a:t>1</a:t>
            </a:r>
            <a:r>
              <a:rPr sz="1200" spc="125" dirty="0">
                <a:solidFill>
                  <a:srgbClr val="6078AD"/>
                </a:solidFill>
                <a:latin typeface="Calibri"/>
                <a:cs typeface="Calibri"/>
              </a:rPr>
              <a:t>%</a:t>
            </a:r>
            <a:endParaRPr sz="1200">
              <a:latin typeface="Calibri"/>
              <a:cs typeface="Calibri"/>
            </a:endParaRPr>
          </a:p>
        </p:txBody>
      </p:sp>
      <p:sp>
        <p:nvSpPr>
          <p:cNvPr id="47" name="object 47"/>
          <p:cNvSpPr txBox="1"/>
          <p:nvPr/>
        </p:nvSpPr>
        <p:spPr>
          <a:xfrm>
            <a:off x="1055913" y="4605290"/>
            <a:ext cx="312420" cy="213360"/>
          </a:xfrm>
          <a:prstGeom prst="rect">
            <a:avLst/>
          </a:prstGeom>
        </p:spPr>
        <p:txBody>
          <a:bodyPr vert="horz" wrap="square" lIns="0" tIns="16510" rIns="0" bIns="0" rtlCol="0">
            <a:spAutoFit/>
          </a:bodyPr>
          <a:lstStyle/>
          <a:p>
            <a:pPr marL="12700">
              <a:lnSpc>
                <a:spcPct val="100000"/>
              </a:lnSpc>
              <a:spcBef>
                <a:spcPts val="130"/>
              </a:spcBef>
            </a:pPr>
            <a:r>
              <a:rPr sz="1200" spc="25" dirty="0">
                <a:solidFill>
                  <a:srgbClr val="6078AD"/>
                </a:solidFill>
                <a:latin typeface="Calibri"/>
                <a:cs typeface="Calibri"/>
              </a:rPr>
              <a:t>15</a:t>
            </a:r>
            <a:r>
              <a:rPr sz="1200" spc="125" dirty="0">
                <a:solidFill>
                  <a:srgbClr val="6078AD"/>
                </a:solidFill>
                <a:latin typeface="Calibri"/>
                <a:cs typeface="Calibri"/>
              </a:rPr>
              <a:t>%</a:t>
            </a:r>
            <a:endParaRPr sz="1200">
              <a:latin typeface="Calibri"/>
              <a:cs typeface="Calibri"/>
            </a:endParaRPr>
          </a:p>
        </p:txBody>
      </p:sp>
      <p:sp>
        <p:nvSpPr>
          <p:cNvPr id="48" name="object 48"/>
          <p:cNvSpPr/>
          <p:nvPr/>
        </p:nvSpPr>
        <p:spPr>
          <a:xfrm>
            <a:off x="2296388" y="3521723"/>
            <a:ext cx="449580" cy="156845"/>
          </a:xfrm>
          <a:custGeom>
            <a:avLst/>
            <a:gdLst/>
            <a:ahLst/>
            <a:cxnLst/>
            <a:rect l="l" t="t" r="r" b="b"/>
            <a:pathLst>
              <a:path w="449580" h="156845">
                <a:moveTo>
                  <a:pt x="0" y="156514"/>
                </a:moveTo>
                <a:lnTo>
                  <a:pt x="449364" y="0"/>
                </a:lnTo>
              </a:path>
            </a:pathLst>
          </a:custGeom>
          <a:ln w="12700">
            <a:solidFill>
              <a:srgbClr val="91A7D1"/>
            </a:solidFill>
            <a:prstDash val="dot"/>
          </a:ln>
        </p:spPr>
        <p:txBody>
          <a:bodyPr wrap="square" lIns="0" tIns="0" rIns="0" bIns="0" rtlCol="0"/>
          <a:lstStyle/>
          <a:p>
            <a:endParaRPr/>
          </a:p>
        </p:txBody>
      </p:sp>
      <p:sp>
        <p:nvSpPr>
          <p:cNvPr id="49" name="object 49"/>
          <p:cNvSpPr/>
          <p:nvPr/>
        </p:nvSpPr>
        <p:spPr>
          <a:xfrm>
            <a:off x="2272106" y="3686695"/>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0" name="object 50"/>
          <p:cNvSpPr/>
          <p:nvPr/>
        </p:nvSpPr>
        <p:spPr>
          <a:xfrm>
            <a:off x="2757906" y="3517493"/>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1" name="object 51"/>
          <p:cNvSpPr/>
          <p:nvPr/>
        </p:nvSpPr>
        <p:spPr>
          <a:xfrm>
            <a:off x="2181898" y="3523246"/>
            <a:ext cx="0" cy="157480"/>
          </a:xfrm>
          <a:custGeom>
            <a:avLst/>
            <a:gdLst/>
            <a:ahLst/>
            <a:cxnLst/>
            <a:rect l="l" t="t" r="r" b="b"/>
            <a:pathLst>
              <a:path h="157479">
                <a:moveTo>
                  <a:pt x="0" y="157264"/>
                </a:moveTo>
                <a:lnTo>
                  <a:pt x="0" y="0"/>
                </a:lnTo>
              </a:path>
            </a:pathLst>
          </a:custGeom>
          <a:ln w="12700">
            <a:solidFill>
              <a:srgbClr val="91A7D1"/>
            </a:solidFill>
            <a:prstDash val="dot"/>
          </a:ln>
        </p:spPr>
        <p:txBody>
          <a:bodyPr wrap="square" lIns="0" tIns="0" rIns="0" bIns="0" rtlCol="0"/>
          <a:lstStyle/>
          <a:p>
            <a:endParaRPr/>
          </a:p>
        </p:txBody>
      </p:sp>
      <p:sp>
        <p:nvSpPr>
          <p:cNvPr id="52" name="object 52"/>
          <p:cNvSpPr/>
          <p:nvPr/>
        </p:nvSpPr>
        <p:spPr>
          <a:xfrm>
            <a:off x="2181898" y="3704704"/>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3" name="object 53"/>
          <p:cNvSpPr/>
          <p:nvPr/>
        </p:nvSpPr>
        <p:spPr>
          <a:xfrm>
            <a:off x="2181898" y="3511156"/>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4" name="object 54"/>
          <p:cNvSpPr/>
          <p:nvPr/>
        </p:nvSpPr>
        <p:spPr>
          <a:xfrm>
            <a:off x="1760029" y="3574173"/>
            <a:ext cx="231140" cy="149860"/>
          </a:xfrm>
          <a:custGeom>
            <a:avLst/>
            <a:gdLst/>
            <a:ahLst/>
            <a:cxnLst/>
            <a:rect l="l" t="t" r="r" b="b"/>
            <a:pathLst>
              <a:path w="231139" h="149860">
                <a:moveTo>
                  <a:pt x="230695" y="149605"/>
                </a:moveTo>
                <a:lnTo>
                  <a:pt x="0" y="0"/>
                </a:lnTo>
              </a:path>
            </a:pathLst>
          </a:custGeom>
          <a:ln w="12700">
            <a:solidFill>
              <a:srgbClr val="91A7D1"/>
            </a:solidFill>
            <a:prstDash val="dot"/>
          </a:ln>
        </p:spPr>
        <p:txBody>
          <a:bodyPr wrap="square" lIns="0" tIns="0" rIns="0" bIns="0" rtlCol="0"/>
          <a:lstStyle/>
          <a:p>
            <a:endParaRPr/>
          </a:p>
        </p:txBody>
      </p:sp>
      <p:sp>
        <p:nvSpPr>
          <p:cNvPr id="55" name="object 55"/>
          <p:cNvSpPr/>
          <p:nvPr/>
        </p:nvSpPr>
        <p:spPr>
          <a:xfrm>
            <a:off x="2012695" y="3738016"/>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6" name="object 56"/>
          <p:cNvSpPr/>
          <p:nvPr/>
        </p:nvSpPr>
        <p:spPr>
          <a:xfrm>
            <a:off x="1749044" y="3567049"/>
            <a:ext cx="0" cy="0"/>
          </a:xfrm>
          <a:custGeom>
            <a:avLst/>
            <a:gdLst/>
            <a:ahLst/>
            <a:cxnLst/>
            <a:rect l="l" t="t" r="r" b="b"/>
            <a:pathLst>
              <a:path>
                <a:moveTo>
                  <a:pt x="0" y="0"/>
                </a:moveTo>
                <a:lnTo>
                  <a:pt x="0" y="0"/>
                </a:lnTo>
              </a:path>
            </a:pathLst>
          </a:custGeom>
          <a:ln w="12700">
            <a:solidFill>
              <a:srgbClr val="91A7D1"/>
            </a:solidFill>
          </a:ln>
        </p:spPr>
        <p:txBody>
          <a:bodyPr wrap="square" lIns="0" tIns="0" rIns="0" bIns="0" rtlCol="0"/>
          <a:lstStyle/>
          <a:p>
            <a:endParaRPr/>
          </a:p>
        </p:txBody>
      </p:sp>
      <p:sp>
        <p:nvSpPr>
          <p:cNvPr id="57" name="object 57"/>
          <p:cNvSpPr/>
          <p:nvPr/>
        </p:nvSpPr>
        <p:spPr>
          <a:xfrm>
            <a:off x="0" y="266700"/>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58" name="object 58"/>
          <p:cNvSpPr/>
          <p:nvPr/>
        </p:nvSpPr>
        <p:spPr>
          <a:xfrm>
            <a:off x="7902905" y="266700"/>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59" name="object 59"/>
          <p:cNvSpPr/>
          <p:nvPr/>
        </p:nvSpPr>
        <p:spPr>
          <a:xfrm>
            <a:off x="0" y="10958703"/>
            <a:ext cx="190500" cy="0"/>
          </a:xfrm>
          <a:custGeom>
            <a:avLst/>
            <a:gdLst/>
            <a:ahLst/>
            <a:cxnLst/>
            <a:rect l="l" t="t" r="r" b="b"/>
            <a:pathLst>
              <a:path w="190500">
                <a:moveTo>
                  <a:pt x="190500" y="0"/>
                </a:moveTo>
                <a:lnTo>
                  <a:pt x="0" y="0"/>
                </a:lnTo>
              </a:path>
            </a:pathLst>
          </a:custGeom>
          <a:ln w="3175">
            <a:solidFill>
              <a:srgbClr val="000000"/>
            </a:solidFill>
          </a:ln>
        </p:spPr>
        <p:txBody>
          <a:bodyPr wrap="square" lIns="0" tIns="0" rIns="0" bIns="0" rtlCol="0"/>
          <a:lstStyle/>
          <a:p>
            <a:endParaRPr/>
          </a:p>
        </p:txBody>
      </p:sp>
      <p:sp>
        <p:nvSpPr>
          <p:cNvPr id="60" name="object 60"/>
          <p:cNvSpPr/>
          <p:nvPr/>
        </p:nvSpPr>
        <p:spPr>
          <a:xfrm>
            <a:off x="7902905" y="10958703"/>
            <a:ext cx="190500" cy="0"/>
          </a:xfrm>
          <a:custGeom>
            <a:avLst/>
            <a:gdLst/>
            <a:ahLst/>
            <a:cxnLst/>
            <a:rect l="l" t="t" r="r" b="b"/>
            <a:pathLst>
              <a:path w="190500">
                <a:moveTo>
                  <a:pt x="0" y="0"/>
                </a:moveTo>
                <a:lnTo>
                  <a:pt x="190500" y="0"/>
                </a:lnTo>
              </a:path>
            </a:pathLst>
          </a:custGeom>
          <a:ln w="3175">
            <a:solidFill>
              <a:srgbClr val="000000"/>
            </a:solidFill>
          </a:ln>
        </p:spPr>
        <p:txBody>
          <a:bodyPr wrap="square" lIns="0" tIns="0" rIns="0" bIns="0" rtlCol="0"/>
          <a:lstStyle/>
          <a:p>
            <a:endParaRPr/>
          </a:p>
        </p:txBody>
      </p:sp>
      <p:sp>
        <p:nvSpPr>
          <p:cNvPr id="61" name="object 61"/>
          <p:cNvSpPr/>
          <p:nvPr/>
        </p:nvSpPr>
        <p:spPr>
          <a:xfrm>
            <a:off x="266700"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62" name="object 62"/>
          <p:cNvSpPr/>
          <p:nvPr/>
        </p:nvSpPr>
        <p:spPr>
          <a:xfrm>
            <a:off x="266700"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63" name="object 63"/>
          <p:cNvSpPr/>
          <p:nvPr/>
        </p:nvSpPr>
        <p:spPr>
          <a:xfrm>
            <a:off x="7826705" y="0"/>
            <a:ext cx="0" cy="190500"/>
          </a:xfrm>
          <a:custGeom>
            <a:avLst/>
            <a:gdLst/>
            <a:ahLst/>
            <a:cxnLst/>
            <a:rect l="l" t="t" r="r" b="b"/>
            <a:pathLst>
              <a:path h="190500">
                <a:moveTo>
                  <a:pt x="0" y="190500"/>
                </a:moveTo>
                <a:lnTo>
                  <a:pt x="0" y="0"/>
                </a:lnTo>
              </a:path>
            </a:pathLst>
          </a:custGeom>
          <a:ln w="3175">
            <a:solidFill>
              <a:srgbClr val="000000"/>
            </a:solidFill>
          </a:ln>
        </p:spPr>
        <p:txBody>
          <a:bodyPr wrap="square" lIns="0" tIns="0" rIns="0" bIns="0" rtlCol="0"/>
          <a:lstStyle/>
          <a:p>
            <a:endParaRPr/>
          </a:p>
        </p:txBody>
      </p:sp>
      <p:sp>
        <p:nvSpPr>
          <p:cNvPr id="64" name="object 64"/>
          <p:cNvSpPr/>
          <p:nvPr/>
        </p:nvSpPr>
        <p:spPr>
          <a:xfrm>
            <a:off x="7826705" y="11034903"/>
            <a:ext cx="0" cy="190500"/>
          </a:xfrm>
          <a:custGeom>
            <a:avLst/>
            <a:gdLst/>
            <a:ahLst/>
            <a:cxnLst/>
            <a:rect l="l" t="t" r="r" b="b"/>
            <a:pathLst>
              <a:path h="190500">
                <a:moveTo>
                  <a:pt x="0" y="0"/>
                </a:moveTo>
                <a:lnTo>
                  <a:pt x="0" y="190500"/>
                </a:lnTo>
              </a:path>
            </a:pathLst>
          </a:custGeom>
          <a:ln w="3175">
            <a:solidFill>
              <a:srgbClr val="000000"/>
            </a:solidFill>
          </a:ln>
        </p:spPr>
        <p:txBody>
          <a:bodyPr wrap="square" lIns="0" tIns="0" rIns="0" bIns="0" rtlCol="0"/>
          <a:lstStyle/>
          <a:p>
            <a:endParaRPr/>
          </a:p>
        </p:txBody>
      </p:sp>
      <p:sp>
        <p:nvSpPr>
          <p:cNvPr id="65" name="object 65"/>
          <p:cNvSpPr/>
          <p:nvPr/>
        </p:nvSpPr>
        <p:spPr>
          <a:xfrm>
            <a:off x="253505" y="262217"/>
            <a:ext cx="333375" cy="328930"/>
          </a:xfrm>
          <a:custGeom>
            <a:avLst/>
            <a:gdLst/>
            <a:ahLst/>
            <a:cxnLst/>
            <a:rect l="l" t="t" r="r" b="b"/>
            <a:pathLst>
              <a:path w="333375" h="328930">
                <a:moveTo>
                  <a:pt x="166560" y="0"/>
                </a:moveTo>
                <a:lnTo>
                  <a:pt x="122283" y="5865"/>
                </a:lnTo>
                <a:lnTo>
                  <a:pt x="82495" y="22419"/>
                </a:lnTo>
                <a:lnTo>
                  <a:pt x="48785" y="48096"/>
                </a:lnTo>
                <a:lnTo>
                  <a:pt x="22740" y="81330"/>
                </a:lnTo>
                <a:lnTo>
                  <a:pt x="5949" y="120557"/>
                </a:lnTo>
                <a:lnTo>
                  <a:pt x="0" y="164210"/>
                </a:lnTo>
                <a:lnTo>
                  <a:pt x="5949" y="207864"/>
                </a:lnTo>
                <a:lnTo>
                  <a:pt x="22740" y="247091"/>
                </a:lnTo>
                <a:lnTo>
                  <a:pt x="48785" y="280325"/>
                </a:lnTo>
                <a:lnTo>
                  <a:pt x="82495" y="306002"/>
                </a:lnTo>
                <a:lnTo>
                  <a:pt x="122283" y="322556"/>
                </a:lnTo>
                <a:lnTo>
                  <a:pt x="166560" y="328421"/>
                </a:lnTo>
                <a:lnTo>
                  <a:pt x="210837" y="322646"/>
                </a:lnTo>
                <a:lnTo>
                  <a:pt x="250625" y="306290"/>
                </a:lnTo>
                <a:lnTo>
                  <a:pt x="284335" y="280811"/>
                </a:lnTo>
                <a:lnTo>
                  <a:pt x="310380" y="247666"/>
                </a:lnTo>
                <a:lnTo>
                  <a:pt x="327171" y="208314"/>
                </a:lnTo>
                <a:lnTo>
                  <a:pt x="333121" y="164210"/>
                </a:lnTo>
                <a:lnTo>
                  <a:pt x="327171" y="120557"/>
                </a:lnTo>
                <a:lnTo>
                  <a:pt x="310380" y="81330"/>
                </a:lnTo>
                <a:lnTo>
                  <a:pt x="284335" y="48096"/>
                </a:lnTo>
                <a:lnTo>
                  <a:pt x="250625" y="22419"/>
                </a:lnTo>
                <a:lnTo>
                  <a:pt x="210837" y="5865"/>
                </a:lnTo>
                <a:lnTo>
                  <a:pt x="166560" y="0"/>
                </a:lnTo>
                <a:close/>
              </a:path>
            </a:pathLst>
          </a:custGeom>
          <a:solidFill>
            <a:srgbClr val="000000"/>
          </a:solidFill>
        </p:spPr>
        <p:txBody>
          <a:bodyPr wrap="square" lIns="0" tIns="0" rIns="0" bIns="0" rtlCol="0"/>
          <a:lstStyle/>
          <a:p>
            <a:endParaRPr/>
          </a:p>
        </p:txBody>
      </p:sp>
      <p:sp>
        <p:nvSpPr>
          <p:cNvPr id="66" name="object 66"/>
          <p:cNvSpPr txBox="1"/>
          <p:nvPr/>
        </p:nvSpPr>
        <p:spPr>
          <a:xfrm>
            <a:off x="863108" y="226679"/>
            <a:ext cx="7169784" cy="1206741"/>
          </a:xfrm>
          <a:prstGeom prst="rect">
            <a:avLst/>
          </a:prstGeom>
        </p:spPr>
        <p:txBody>
          <a:bodyPr vert="horz" wrap="square" lIns="0" tIns="26670" rIns="0" bIns="0" rtlCol="0">
            <a:spAutoFit/>
          </a:bodyPr>
          <a:lstStyle/>
          <a:p>
            <a:pPr marL="12700" marR="5080">
              <a:lnSpc>
                <a:spcPts val="1680"/>
              </a:lnSpc>
              <a:spcBef>
                <a:spcPts val="210"/>
              </a:spcBef>
            </a:pPr>
            <a:r>
              <a:rPr sz="1000" b="1" spc="-5" dirty="0">
                <a:latin typeface="Arial"/>
                <a:cs typeface="Arial"/>
              </a:rPr>
              <a:t>Hasta aquí </a:t>
            </a:r>
            <a:r>
              <a:rPr sz="1000" b="1" dirty="0">
                <a:latin typeface="Arial"/>
                <a:cs typeface="Arial"/>
              </a:rPr>
              <a:t>hemos visto la </a:t>
            </a:r>
            <a:r>
              <a:rPr sz="1000" b="1" spc="-5" dirty="0">
                <a:latin typeface="Arial"/>
                <a:cs typeface="Arial"/>
              </a:rPr>
              <a:t>parte proteccion </a:t>
            </a:r>
            <a:r>
              <a:rPr sz="1000" b="1" dirty="0">
                <a:latin typeface="Arial"/>
                <a:cs typeface="Arial"/>
              </a:rPr>
              <a:t>con el </a:t>
            </a:r>
            <a:r>
              <a:rPr sz="1000" b="1" spc="-5" dirty="0">
                <a:latin typeface="Arial"/>
                <a:cs typeface="Arial"/>
              </a:rPr>
              <a:t>objetivo </a:t>
            </a:r>
            <a:r>
              <a:rPr sz="1000" b="1" dirty="0">
                <a:latin typeface="Arial"/>
                <a:cs typeface="Arial"/>
              </a:rPr>
              <a:t>de reducir </a:t>
            </a:r>
            <a:r>
              <a:rPr sz="1000" b="1" spc="-5" dirty="0">
                <a:latin typeface="Arial"/>
                <a:cs typeface="Arial"/>
              </a:rPr>
              <a:t>gastos </a:t>
            </a:r>
            <a:r>
              <a:rPr sz="1000" b="1" dirty="0">
                <a:latin typeface="Arial"/>
                <a:cs typeface="Arial"/>
              </a:rPr>
              <a:t>y </a:t>
            </a:r>
            <a:r>
              <a:rPr sz="1000" b="1" spc="-5" dirty="0" err="1">
                <a:latin typeface="Arial"/>
                <a:cs typeface="Arial"/>
              </a:rPr>
              <a:t>proteger</a:t>
            </a:r>
            <a:r>
              <a:rPr sz="1000" b="1" spc="-5" dirty="0">
                <a:latin typeface="Arial"/>
                <a:cs typeface="Arial"/>
              </a:rPr>
              <a:t> </a:t>
            </a:r>
            <a:r>
              <a:rPr sz="1000" b="1" dirty="0" err="1" smtClean="0">
                <a:latin typeface="Arial"/>
                <a:cs typeface="Arial"/>
              </a:rPr>
              <a:t>tu</a:t>
            </a:r>
            <a:r>
              <a:rPr sz="1000" b="1" dirty="0" smtClean="0">
                <a:latin typeface="Arial"/>
                <a:cs typeface="Arial"/>
              </a:rPr>
              <a:t> </a:t>
            </a:r>
            <a:r>
              <a:rPr sz="1000" b="1" spc="-5" dirty="0">
                <a:latin typeface="Arial"/>
                <a:cs typeface="Arial"/>
              </a:rPr>
              <a:t>patrimonio </a:t>
            </a:r>
            <a:r>
              <a:rPr sz="1000" b="1" dirty="0">
                <a:latin typeface="Arial"/>
                <a:cs typeface="Arial"/>
              </a:rPr>
              <a:t>de forma </a:t>
            </a:r>
            <a:r>
              <a:rPr sz="1000" b="1" dirty="0" err="1" smtClean="0">
                <a:latin typeface="Arial"/>
                <a:cs typeface="Arial"/>
              </a:rPr>
              <a:t>correcta</a:t>
            </a:r>
            <a:r>
              <a:rPr sz="1000" b="1" dirty="0" smtClean="0">
                <a:latin typeface="Arial"/>
                <a:cs typeface="Arial"/>
              </a:rPr>
              <a:t>.</a:t>
            </a:r>
            <a:r>
              <a:rPr lang="es-ES" sz="1000" b="1" dirty="0">
                <a:latin typeface="Arial"/>
                <a:cs typeface="Arial"/>
              </a:rPr>
              <a:t> </a:t>
            </a:r>
            <a:r>
              <a:rPr sz="1000" b="1" dirty="0" err="1" smtClean="0">
                <a:latin typeface="Arial"/>
                <a:cs typeface="Arial"/>
              </a:rPr>
              <a:t>Ahora</a:t>
            </a:r>
            <a:r>
              <a:rPr sz="1000" b="1" dirty="0" smtClean="0">
                <a:latin typeface="Arial"/>
                <a:cs typeface="Arial"/>
              </a:rPr>
              <a:t> </a:t>
            </a:r>
            <a:r>
              <a:rPr sz="1000" b="1" dirty="0">
                <a:latin typeface="Arial"/>
                <a:cs typeface="Arial"/>
              </a:rPr>
              <a:t>vamos a </a:t>
            </a:r>
            <a:r>
              <a:rPr sz="1000" b="1" spc="-5" dirty="0">
                <a:latin typeface="Arial"/>
                <a:cs typeface="Arial"/>
              </a:rPr>
              <a:t>empezar </a:t>
            </a:r>
            <a:r>
              <a:rPr sz="1000" b="1" dirty="0">
                <a:latin typeface="Arial"/>
                <a:cs typeface="Arial"/>
              </a:rPr>
              <a:t>con la </a:t>
            </a:r>
            <a:r>
              <a:rPr sz="1000" b="1" spc="-5" dirty="0">
                <a:latin typeface="Arial"/>
                <a:cs typeface="Arial"/>
              </a:rPr>
              <a:t>parte </a:t>
            </a:r>
            <a:r>
              <a:rPr sz="1000" b="1" dirty="0">
                <a:latin typeface="Arial"/>
                <a:cs typeface="Arial"/>
              </a:rPr>
              <a:t>de </a:t>
            </a:r>
            <a:r>
              <a:rPr sz="1000" b="1" spc="-5" dirty="0">
                <a:latin typeface="Arial"/>
                <a:cs typeface="Arial"/>
              </a:rPr>
              <a:t>planificación </a:t>
            </a:r>
            <a:r>
              <a:rPr sz="1000" b="1" dirty="0">
                <a:latin typeface="Arial"/>
                <a:cs typeface="Arial"/>
              </a:rPr>
              <a:t>que es </a:t>
            </a:r>
            <a:r>
              <a:rPr sz="1000" b="1" spc="-5" dirty="0">
                <a:latin typeface="Arial"/>
                <a:cs typeface="Arial"/>
              </a:rPr>
              <a:t>donde </a:t>
            </a:r>
            <a:r>
              <a:rPr sz="1000" b="1" dirty="0">
                <a:latin typeface="Arial"/>
                <a:cs typeface="Arial"/>
              </a:rPr>
              <a:t>somos</a:t>
            </a:r>
            <a:r>
              <a:rPr sz="1000" b="1" spc="105" dirty="0">
                <a:latin typeface="Arial"/>
                <a:cs typeface="Arial"/>
              </a:rPr>
              <a:t> </a:t>
            </a:r>
            <a:r>
              <a:rPr sz="1000" b="1" spc="-5" dirty="0">
                <a:latin typeface="Arial"/>
                <a:cs typeface="Arial"/>
              </a:rPr>
              <a:t>expertos.</a:t>
            </a:r>
            <a:endParaRPr sz="1000" b="1" dirty="0">
              <a:latin typeface="Arial"/>
              <a:cs typeface="Arial"/>
            </a:endParaRPr>
          </a:p>
          <a:p>
            <a:pPr marL="123189" marR="1766570">
              <a:lnSpc>
                <a:spcPts val="2600"/>
              </a:lnSpc>
              <a:spcBef>
                <a:spcPts val="555"/>
              </a:spcBef>
            </a:pPr>
            <a:r>
              <a:rPr sz="2400" spc="120" dirty="0">
                <a:solidFill>
                  <a:srgbClr val="004689"/>
                </a:solidFill>
                <a:latin typeface="Garamond"/>
                <a:cs typeface="Garamond"/>
              </a:rPr>
              <a:t>Reparto</a:t>
            </a:r>
            <a:r>
              <a:rPr sz="2400" dirty="0">
                <a:solidFill>
                  <a:srgbClr val="004689"/>
                </a:solidFill>
                <a:latin typeface="Garamond"/>
                <a:cs typeface="Garamond"/>
              </a:rPr>
              <a:t> </a:t>
            </a:r>
            <a:r>
              <a:rPr sz="2400" spc="165" dirty="0">
                <a:solidFill>
                  <a:srgbClr val="004689"/>
                </a:solidFill>
                <a:latin typeface="Garamond"/>
                <a:cs typeface="Garamond"/>
              </a:rPr>
              <a:t>de</a:t>
            </a:r>
            <a:r>
              <a:rPr sz="2400" spc="5" dirty="0">
                <a:solidFill>
                  <a:srgbClr val="004689"/>
                </a:solidFill>
                <a:latin typeface="Garamond"/>
                <a:cs typeface="Garamond"/>
              </a:rPr>
              <a:t> </a:t>
            </a:r>
            <a:r>
              <a:rPr sz="2400" spc="100" dirty="0">
                <a:solidFill>
                  <a:srgbClr val="004689"/>
                </a:solidFill>
                <a:latin typeface="Garamond"/>
                <a:cs typeface="Garamond"/>
              </a:rPr>
              <a:t>los</a:t>
            </a:r>
            <a:r>
              <a:rPr sz="2400" spc="5" dirty="0">
                <a:solidFill>
                  <a:srgbClr val="004689"/>
                </a:solidFill>
                <a:latin typeface="Garamond"/>
                <a:cs typeface="Garamond"/>
              </a:rPr>
              <a:t> </a:t>
            </a:r>
            <a:r>
              <a:rPr sz="2400" spc="105" dirty="0">
                <a:solidFill>
                  <a:srgbClr val="004689"/>
                </a:solidFill>
                <a:latin typeface="Garamond"/>
                <a:cs typeface="Garamond"/>
              </a:rPr>
              <a:t>activos</a:t>
            </a:r>
            <a:r>
              <a:rPr sz="2400" dirty="0">
                <a:solidFill>
                  <a:srgbClr val="004689"/>
                </a:solidFill>
                <a:latin typeface="Garamond"/>
                <a:cs typeface="Garamond"/>
              </a:rPr>
              <a:t> </a:t>
            </a:r>
            <a:r>
              <a:rPr sz="2400" spc="110" dirty="0">
                <a:solidFill>
                  <a:srgbClr val="004689"/>
                </a:solidFill>
                <a:latin typeface="Garamond"/>
                <a:cs typeface="Garamond"/>
              </a:rPr>
              <a:t>financieros</a:t>
            </a:r>
            <a:r>
              <a:rPr sz="2400" spc="5" dirty="0">
                <a:solidFill>
                  <a:srgbClr val="004689"/>
                </a:solidFill>
                <a:latin typeface="Garamond"/>
                <a:cs typeface="Garamond"/>
              </a:rPr>
              <a:t> </a:t>
            </a:r>
            <a:r>
              <a:rPr sz="2400" spc="165" dirty="0">
                <a:solidFill>
                  <a:srgbClr val="004689"/>
                </a:solidFill>
                <a:latin typeface="Garamond"/>
                <a:cs typeface="Garamond"/>
              </a:rPr>
              <a:t>de</a:t>
            </a:r>
            <a:r>
              <a:rPr sz="2400" spc="5" dirty="0">
                <a:solidFill>
                  <a:srgbClr val="004689"/>
                </a:solidFill>
                <a:latin typeface="Garamond"/>
                <a:cs typeface="Garamond"/>
              </a:rPr>
              <a:t> </a:t>
            </a:r>
            <a:r>
              <a:rPr sz="2400" spc="160" dirty="0">
                <a:solidFill>
                  <a:srgbClr val="004689"/>
                </a:solidFill>
                <a:latin typeface="Garamond"/>
                <a:cs typeface="Garamond"/>
              </a:rPr>
              <a:t>las  </a:t>
            </a:r>
            <a:r>
              <a:rPr sz="2400" spc="165" dirty="0">
                <a:solidFill>
                  <a:srgbClr val="004689"/>
                </a:solidFill>
                <a:latin typeface="Garamond"/>
                <a:cs typeface="Garamond"/>
              </a:rPr>
              <a:t>familias</a:t>
            </a:r>
            <a:r>
              <a:rPr sz="2400" spc="-5" dirty="0">
                <a:solidFill>
                  <a:srgbClr val="004689"/>
                </a:solidFill>
                <a:latin typeface="Garamond"/>
                <a:cs typeface="Garamond"/>
              </a:rPr>
              <a:t> </a:t>
            </a:r>
            <a:r>
              <a:rPr sz="2400" spc="135" dirty="0">
                <a:solidFill>
                  <a:srgbClr val="004689"/>
                </a:solidFill>
                <a:latin typeface="Garamond"/>
                <a:cs typeface="Garamond"/>
              </a:rPr>
              <a:t>españolas</a:t>
            </a:r>
            <a:endParaRPr sz="2400" dirty="0">
              <a:latin typeface="Garamond"/>
              <a:cs typeface="Garamond"/>
            </a:endParaRPr>
          </a:p>
        </p:txBody>
      </p:sp>
      <p:sp>
        <p:nvSpPr>
          <p:cNvPr id="67" name="object 67"/>
          <p:cNvSpPr txBox="1"/>
          <p:nvPr/>
        </p:nvSpPr>
        <p:spPr>
          <a:xfrm>
            <a:off x="516265" y="10628869"/>
            <a:ext cx="93345" cy="170815"/>
          </a:xfrm>
          <a:prstGeom prst="rect">
            <a:avLst/>
          </a:prstGeom>
        </p:spPr>
        <p:txBody>
          <a:bodyPr vert="horz" wrap="square" lIns="0" tIns="12700" rIns="0" bIns="0" rtlCol="0">
            <a:spAutoFit/>
          </a:bodyPr>
          <a:lstStyle/>
          <a:p>
            <a:pPr marL="12700">
              <a:lnSpc>
                <a:spcPct val="100000"/>
              </a:lnSpc>
              <a:spcBef>
                <a:spcPts val="100"/>
              </a:spcBef>
            </a:pPr>
            <a:r>
              <a:rPr sz="950" b="1" spc="-385" dirty="0">
                <a:latin typeface="Arial"/>
                <a:cs typeface="Arial"/>
              </a:rPr>
              <a:t>9</a:t>
            </a:r>
            <a:r>
              <a:rPr sz="700" spc="30" dirty="0">
                <a:solidFill>
                  <a:srgbClr val="6078AD"/>
                </a:solidFill>
                <a:latin typeface="Calibri"/>
                <a:cs typeface="Calibri"/>
              </a:rPr>
              <a:t>8</a:t>
            </a:r>
            <a:endParaRPr sz="70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4689"/>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346</TotalTime>
  <Words>8726</Words>
  <Application>Microsoft Office PowerPoint</Application>
  <PresentationFormat>Personalizado</PresentationFormat>
  <Paragraphs>1598</Paragraphs>
  <Slides>30</Slides>
  <Notes>0</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30</vt:i4>
      </vt:variant>
    </vt:vector>
  </HeadingPairs>
  <TitlesOfParts>
    <vt:vector size="39" baseType="lpstr">
      <vt:lpstr>Arial</vt:lpstr>
      <vt:lpstr>Book Antiqua</vt:lpstr>
      <vt:lpstr>Calibri</vt:lpstr>
      <vt:lpstr>Garamond</vt:lpstr>
      <vt:lpstr>Palatino Linotype</vt:lpstr>
      <vt:lpstr>Times New Roman</vt:lpstr>
      <vt:lpstr>Trebuchet MS</vt:lpstr>
      <vt:lpstr>Office Theme</vt:lpstr>
      <vt:lpstr>1_Office Theme</vt:lpstr>
      <vt:lpstr>La Base</vt:lpstr>
      <vt:lpstr>Presentación de PowerPoint</vt:lpstr>
      <vt:lpstr>Presentación de PowerPoint</vt:lpstr>
      <vt:lpstr>Con su ayuda confeccionaremos una  planificación a su medida</vt:lpstr>
      <vt:lpstr>Presentación de PowerPoint</vt:lpstr>
      <vt:lpstr>Presentación de PowerPoint</vt:lpstr>
      <vt:lpstr>Presentación de PowerPoint</vt:lpstr>
      <vt:lpstr>¿Cómo asegurar su(s) vehículo(s)?</vt:lpstr>
      <vt:lpstr>Presentación de PowerPoint</vt:lpstr>
      <vt:lpstr>Cree su patrimonio y empléelo en sus sueños.</vt:lpstr>
      <vt:lpstr>Tan individual como sus deseos.</vt:lpstr>
      <vt:lpstr>Presentación de PowerPoint</vt:lpstr>
      <vt:lpstr>Presentación de PowerPoint</vt:lpstr>
      <vt:lpstr>¿Ha pensado en cómo suplir este déficit?</vt:lpstr>
      <vt:lpstr>¿Cómo asegurarse de que su hijo llega a la  etapa adulta sin preocupaciones? ¿Ha pensado alguna vez en los costes que deberá afrontar mientras su hijo dependa económicamente de usted?  Manutención, Estudios, Universidad, Master, Carnet de conducir, Coche, Idiomas, Ocio, Vivienda…</vt:lpstr>
      <vt:lpstr>El verdadero concepto del Hogar</vt:lpstr>
      <vt:lpstr>¿Cómo funciona una hipoteca? Sistema de amortización Francés</vt:lpstr>
      <vt:lpstr>La importancia de acortar su hipoteca:</vt:lpstr>
      <vt:lpstr>Efecto del interés compuesto y el tiempo</vt:lpstr>
      <vt:lpstr>¿Cuáles son sus objetivos y deseos?</vt:lpstr>
      <vt:lpstr>¿De qué recursos económicos dispone al mes?</vt:lpstr>
      <vt:lpstr>¿Cuál es el siguiente paso?</vt:lpstr>
      <vt:lpstr>Con su ayuda confeccionaremos una  planificación a su medida</vt:lpstr>
      <vt:lpstr>Test de idoneidad OVB</vt:lpstr>
      <vt:lpstr>Atención: lea antes de recopilar datos de terceros</vt:lpstr>
      <vt:lpstr>Presentación de PowerPoint</vt:lpstr>
      <vt:lpstr>Análisis del mercado laboral - Su trayecto hacia el éxito profesional.</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Base</dc:title>
  <dc:creator>Abraham</dc:creator>
  <cp:lastModifiedBy>Abraham</cp:lastModifiedBy>
  <cp:revision>26</cp:revision>
  <dcterms:created xsi:type="dcterms:W3CDTF">2018-10-05T08:47:31Z</dcterms:created>
  <dcterms:modified xsi:type="dcterms:W3CDTF">2018-10-15T12:35:41Z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2018-09-19T00:00:00Z</vt:filetime>
  </property>
  <property fmtid="{D5CDD505-2E9C-101B-9397-08002B2CF9AE}" pid="3" name="Creator">
    <vt:lpwstr>Adobe InDesign CC 13.1 (Macintosh)</vt:lpwstr>
  </property>
  <property fmtid="{D5CDD505-2E9C-101B-9397-08002B2CF9AE}" pid="4" name="LastSaved">
    <vt:filetime>2018-10-05T00:00:00Z</vt:filetime>
  </property>
</Properties>
</file>